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65" r:id="rId5"/>
    <p:sldId id="260" r:id="rId6"/>
    <p:sldId id="270" r:id="rId7"/>
    <p:sldId id="261" r:id="rId8"/>
    <p:sldId id="269" r:id="rId9"/>
    <p:sldId id="263" r:id="rId10"/>
    <p:sldId id="264" r:id="rId11"/>
    <p:sldId id="271" r:id="rId12"/>
  </p:sldIdLst>
  <p:sldSz cx="12192000" cy="6858000"/>
  <p:notesSz cx="6858000" cy="9144000"/>
  <p:custShowLst>
    <p:custShow name="Presentación personalizad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a Quiroz" initials="LQ" lastIdx="1" clrIdx="0">
    <p:extLst>
      <p:ext uri="{19B8F6BF-5375-455C-9EA6-DF929625EA0E}">
        <p15:presenceInfo xmlns:p15="http://schemas.microsoft.com/office/powerpoint/2012/main" userId="70b86dff504af4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6F68C-2AA5-494C-A3DE-7BAEDEF2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433A10-7DE7-4EFD-8FF3-343651782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9A5A2-E048-43D8-A57E-6CD85B11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D7C17-367C-4751-AB72-8E9C8838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825791-80C3-49B0-8524-39253EAF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5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BD567-E792-42CE-9C6D-FF1A7E37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71B571-E2A3-45EC-9599-AF105FF45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090E1-8E99-4D2C-A3F1-986C9D3A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1D7D5-42FD-4AC7-9C1B-E0613823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FDB84-4E69-4BB3-8BBD-E86E1744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71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FEDB5F-7190-40B5-A00B-29520FD06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6599C6-EE27-428F-A729-4E1DBC8F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F179A-F1D0-444F-A7D8-9E354511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54DF5-CC4A-419B-A685-2803C644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E52B4A-F55D-458B-A41D-626D727D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50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6020A-84FC-427F-9758-2A8677FA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6C763D-82B1-4456-86CF-8512E1AE4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BF5E7-02BE-4BC5-862E-2A3CA9C3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6D788-3B00-4B81-B0A4-3C00F441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63B92B-5E49-43EF-A195-0BCE4177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FACCD-3DEB-439F-B9C9-FAC45D9F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AE630-568D-4161-B2F4-A87BC53AC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2CA662-A6E8-4D9E-BA50-3CBD4688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15A01-E6BA-42B1-8661-3B4CD442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6E8FA-BD0D-4912-87CE-BF172A67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21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FDBC6-D6B8-47F2-917E-C8714EC9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33EFD8-DC28-435D-A93A-53102D745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81001-1935-4A3D-A8C6-C2583A4D8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0EF5AC-6078-4A1C-991D-F8D4C178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AF9E40-457D-4C27-9433-ECEB2105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ED1720-72E4-4D17-8030-17658091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7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DF967-ED4C-4CC9-A16D-6E136B48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AC929-1144-4A15-9580-D2EC2123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093232-BB53-40CB-933A-3405B362D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90F627-99E8-4AD6-A8A0-0EC174B6D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286754-DCD7-44D4-B1A5-430EEEEF8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7508CD-8266-4B46-936F-DD9F7446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46603F-291F-4179-85D3-BBFD35B5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25761C-A2E9-41AB-BD97-30BCEDDA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39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969E9-0D7D-46EA-A4C7-37491DCB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78A9CB-D013-4696-B169-82DB3372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0D3735-04AE-4B53-B3F6-C736D6F8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340545-DAC0-497B-8B48-FBC97FB1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82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612627-08C6-4FC9-A333-017B4E0C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16E82E-D5C7-4D4E-92A8-3910F48B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6010F5-25B8-4837-9F97-5AA6A96E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4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D86A5-AD6D-4B4A-89DB-5321043A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4ACB44-CF89-4DF6-9852-0523FC72F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CEBEA-452B-4D5D-A10F-665183F89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13697-8D3A-4172-9B23-6982811E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65AA9-BCF1-4CA6-9ECB-89D536A2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2C543-30B7-4BF7-AF4B-7C7A180C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51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E2A30-964A-4736-892E-B80EB6A8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2CB16D-D7E5-4040-A283-4BD49EAAA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73A712-FEF0-475A-AF03-49A2C5CC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0DDE7F-0D9E-41BF-8BE4-76D64507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3DD355-A3F5-4FDF-AFCB-B03A94E2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507E09-418D-4250-B007-8D131918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30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A9FBD1-38A2-478B-8ECC-FA859C23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E69101-B8A8-40CA-8572-F0FC94706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893200-F705-4F1C-BE3B-44354885C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A49F4-2030-45E3-A453-DC6A0575D1D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6DAA10-249D-47ED-9A04-47CE4C47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1E572-3996-461E-B27D-1AC41AF64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9E4F-FE90-4364-87B7-254DF43230F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130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es.wikipedia.org/wiki/Archivo:Insignia_Liceo_1_Santiago.p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wav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hyperlink" Target="https://es.wikipedia.org/wiki/Archivo:Insignia_Liceo_1_Santiago.p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66A229-1249-45B7-84DC-6AC8EF29A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85" y="-1737927"/>
            <a:ext cx="3902697" cy="3821251"/>
          </a:xfrm>
        </p:spPr>
        <p:txBody>
          <a:bodyPr>
            <a:normAutofit/>
          </a:bodyPr>
          <a:lstStyle/>
          <a:p>
            <a:r>
              <a:rPr lang="es-CL" sz="4400" b="1">
                <a:latin typeface="Cavolini" panose="03000502040302020204" pitchFamily="66" charset="0"/>
                <a:cs typeface="Cavolini" panose="03000502040302020204" pitchFamily="66" charset="0"/>
              </a:rPr>
              <a:t>FILOSOFÍA POLÍTICA 2021</a:t>
            </a:r>
            <a:endParaRPr lang="es-CL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D43CCB-CCB1-447B-BAEA-59CF7C6B5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7429" y="3707090"/>
            <a:ext cx="5316717" cy="6410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CL" sz="1400" b="1">
                <a:latin typeface="Cavolini" panose="03000502040302020204" pitchFamily="66" charset="0"/>
                <a:cs typeface="Cavolini" panose="03000502040302020204" pitchFamily="66" charset="0"/>
              </a:rPr>
              <a:t>DEPARTAMENTO DE FILOSOFÍA L- 1 </a:t>
            </a:r>
          </a:p>
          <a:p>
            <a:pPr>
              <a:lnSpc>
                <a:spcPct val="120000"/>
              </a:lnSpc>
            </a:pPr>
            <a:r>
              <a:rPr lang="es-CL" sz="1400" b="1">
                <a:latin typeface="Cavolini" panose="03000502040302020204" pitchFamily="66" charset="0"/>
                <a:cs typeface="Cavolini" panose="03000502040302020204" pitchFamily="66" charset="0"/>
              </a:rPr>
              <a:t>JAVIERA CARRERA</a:t>
            </a:r>
            <a:endParaRPr lang="es-CL" sz="1400" b="1" dirty="0"/>
          </a:p>
        </p:txBody>
      </p:sp>
      <p:pic>
        <p:nvPicPr>
          <p:cNvPr id="5" name="Imagen 4" descr="Imagen que contiene cuarto&#10;&#10;Descripción generada automáticamente">
            <a:extLst>
              <a:ext uri="{FF2B5EF4-FFF2-40B4-BE49-F238E27FC236}">
                <a16:creationId xmlns:a16="http://schemas.microsoft.com/office/drawing/2014/main" id="{DD9907E1-97D9-4D7B-9C67-F6F2A37C73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 r="1" b="1"/>
          <a:stretch/>
        </p:blipFill>
        <p:spPr>
          <a:xfrm>
            <a:off x="-2192" y="10"/>
            <a:ext cx="8713706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pic>
        <p:nvPicPr>
          <p:cNvPr id="7" name="Imagen 6" descr="Imagen que contiene señal, reloj, firmar, plato&#10;&#10;Descripción generada automáticamente">
            <a:extLst>
              <a:ext uri="{FF2B5EF4-FFF2-40B4-BE49-F238E27FC236}">
                <a16:creationId xmlns:a16="http://schemas.microsoft.com/office/drawing/2014/main" id="{09B19321-4F94-4725-8E02-9A6724E47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60498" y="4575012"/>
            <a:ext cx="348345" cy="52489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CD0644D-77D2-4894-A124-A3E23FC5D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7670" y="58423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886">
        <p14:reveal/>
      </p:transition>
    </mc:Choice>
    <mc:Fallback xmlns="">
      <p:transition spd="slow" advClick="0" advTm="48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4"/>
        <p14:stopEvt time="488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7EFF9-E6EE-4717-84C6-75C368F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s-CL">
                <a:latin typeface="Cavolini" panose="03000502040302020204" pitchFamily="66" charset="0"/>
                <a:cs typeface="Cavolini" panose="03000502040302020204" pitchFamily="66" charset="0"/>
              </a:rPr>
              <a:t>METODOLOGÍA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40FFFD8-0E27-4369-B709-1F6009B0A9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6517" b="1"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363930-9BD0-44B7-BB7E-ED4BCD02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764" y="1876430"/>
            <a:ext cx="6201691" cy="4299582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DEBATES</a:t>
            </a:r>
          </a:p>
          <a:p>
            <a:r>
              <a:rPr lang="en-US" sz="24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sz="36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TRABAJOS DE EQUIPO</a:t>
            </a:r>
          </a:p>
          <a:p>
            <a:r>
              <a:rPr lang="en-US" sz="26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ANÁLISIS DE LA CONTINGENCIA</a:t>
            </a:r>
          </a:p>
          <a:p>
            <a:r>
              <a:rPr lang="en-US" sz="24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DESARROLLO DE PENSAMIENTO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</a:t>
            </a:r>
            <a:r>
              <a:rPr lang="en-US" sz="2400" b="1" strike="sngStrike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CRÍTICO </a:t>
            </a:r>
          </a:p>
          <a:p>
            <a:r>
              <a:rPr lang="en-US" sz="24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ANÁLISIS DE TEXTOS ESPECIALIZADOS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86.23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7133" y="6170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6A229-1249-45B7-84DC-6AC8EF29A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85" y="-1737927"/>
            <a:ext cx="3902697" cy="3821251"/>
          </a:xfrm>
        </p:spPr>
        <p:txBody>
          <a:bodyPr>
            <a:normAutofit/>
          </a:bodyPr>
          <a:lstStyle/>
          <a:p>
            <a:r>
              <a:rPr lang="es-CL" sz="4400" b="1">
                <a:latin typeface="Cavolini" panose="03000502040302020204" pitchFamily="66" charset="0"/>
                <a:cs typeface="Cavolini" panose="03000502040302020204" pitchFamily="66" charset="0"/>
              </a:rPr>
              <a:t>FILOSOFÍA POLÍTICA 2021</a:t>
            </a:r>
            <a:endParaRPr lang="es-CL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D43CCB-CCB1-447B-BAEA-59CF7C6B5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7429" y="3707090"/>
            <a:ext cx="5316717" cy="6410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CL" sz="1400" b="1">
                <a:latin typeface="Cavolini" panose="03000502040302020204" pitchFamily="66" charset="0"/>
                <a:cs typeface="Cavolini" panose="03000502040302020204" pitchFamily="66" charset="0"/>
              </a:rPr>
              <a:t>DEPARTAMENTO DE FILOSOFÍA L- 1 </a:t>
            </a:r>
          </a:p>
          <a:p>
            <a:pPr>
              <a:lnSpc>
                <a:spcPct val="120000"/>
              </a:lnSpc>
            </a:pPr>
            <a:r>
              <a:rPr lang="es-CL" sz="1400" b="1">
                <a:latin typeface="Cavolini" panose="03000502040302020204" pitchFamily="66" charset="0"/>
                <a:cs typeface="Cavolini" panose="03000502040302020204" pitchFamily="66" charset="0"/>
              </a:rPr>
              <a:t>JAVIERA CARRERA</a:t>
            </a:r>
            <a:endParaRPr lang="es-CL" sz="1400" b="1" dirty="0"/>
          </a:p>
        </p:txBody>
      </p:sp>
      <p:pic>
        <p:nvPicPr>
          <p:cNvPr id="5" name="Imagen 4" descr="Imagen que contiene cuarto&#10;&#10;Descripción generada automáticamente">
            <a:extLst>
              <a:ext uri="{FF2B5EF4-FFF2-40B4-BE49-F238E27FC236}">
                <a16:creationId xmlns:a16="http://schemas.microsoft.com/office/drawing/2014/main" id="{DD9907E1-97D9-4D7B-9C67-F6F2A37C73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 r="1" b="1"/>
          <a:stretch/>
        </p:blipFill>
        <p:spPr>
          <a:xfrm>
            <a:off x="-2192" y="10"/>
            <a:ext cx="8713706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pic>
        <p:nvPicPr>
          <p:cNvPr id="7" name="Imagen 6" descr="Imagen que contiene señal, reloj, firmar, plato&#10;&#10;Descripción generada automáticamente">
            <a:extLst>
              <a:ext uri="{FF2B5EF4-FFF2-40B4-BE49-F238E27FC236}">
                <a16:creationId xmlns:a16="http://schemas.microsoft.com/office/drawing/2014/main" id="{09B19321-4F94-4725-8E02-9A6724E47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60498" y="4575012"/>
            <a:ext cx="348345" cy="52489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5B07570-EEEC-491E-98F0-3BF7599B96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11.927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8643" y="62404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000">
        <p14:reveal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7EFF9-E6EE-4717-84C6-75C368F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830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TEMÁTICAS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3629B5EB-47B6-41AA-A9F3-8FED81BE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43" r="2361" b="1"/>
          <a:stretch/>
        </p:blipFill>
        <p:spPr>
          <a:xfrm>
            <a:off x="4701793" y="0"/>
            <a:ext cx="7537704" cy="68579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630C68-E4E2-4231-B50C-33595379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11" y="1719750"/>
            <a:ext cx="3731075" cy="4669941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43.21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4383" y="5780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6000">
        <p14:reveal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reloj, tabla&#10;&#10;Descripción generada automáticamente">
            <a:extLst>
              <a:ext uri="{FF2B5EF4-FFF2-40B4-BE49-F238E27FC236}">
                <a16:creationId xmlns:a16="http://schemas.microsoft.com/office/drawing/2014/main" id="{2431CE6E-A562-41E5-9EC7-374F0E9C8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 r="2" b="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7EFF9-E6EE-4717-84C6-75C368F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358219"/>
            <a:ext cx="6274591" cy="57032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bg1"/>
                </a:solidFill>
              </a:rPr>
              <a:t>UNIDAD 1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autores</a:t>
            </a:r>
            <a: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  <a:t>:</a:t>
            </a:r>
            <a:b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    </a:t>
            </a:r>
            <a:r>
              <a:rPr lang="en-US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Aristóteles</a:t>
            </a:r>
            <a:b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  Judith Butler</a:t>
            </a:r>
            <a:b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Hannah Arendt</a:t>
            </a:r>
            <a:b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Nicolás </a:t>
            </a:r>
            <a:r>
              <a:rPr lang="en-US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Maquiavelo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992.21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7327" y="5756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4000">
        <p14:reveal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684FC7-FF94-4A31-9C8A-A14A1244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8" r="1" b="962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1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0012CFA-9BA8-4CFE-B2A8-1BB533B2D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7EFF9-E6EE-4717-84C6-75C368F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339365"/>
            <a:ext cx="6274591" cy="65186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   </a:t>
            </a: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UNIDAD 2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Temas</a:t>
            </a: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: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- Sociedad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- Justicia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       - Libertad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              - Felicidad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7.25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2091" y="5622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7000">
        <p14:reveal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5C87EFF9-E6EE-4717-84C6-75C368F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737" y="1384296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000">
              <a:solidFill>
                <a:schemeClr val="bg1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412A0D7-96F1-49ED-826D-712023819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3165" r="779" b="1"/>
          <a:stretch/>
        </p:blipFill>
        <p:spPr>
          <a:xfrm>
            <a:off x="476255" y="701732"/>
            <a:ext cx="11113284" cy="4958499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E6D9BCA2-79C8-45B0-BC4D-3239B931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31" y="2179545"/>
            <a:ext cx="2002872" cy="20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señal&#10;&#10;Descripción generada automáticamente">
            <a:extLst>
              <a:ext uri="{FF2B5EF4-FFF2-40B4-BE49-F238E27FC236}">
                <a16:creationId xmlns:a16="http://schemas.microsoft.com/office/drawing/2014/main" id="{29252179-ACAF-434A-9D5D-5CF2BABA7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r="-1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7EFF9-E6EE-4717-84C6-75C368F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1"/>
            <a:ext cx="6274591" cy="68579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UNIDAD 3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Problemas</a:t>
            </a: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: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</a:t>
            </a: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Individuo</a:t>
            </a: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-Sociedad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Estado-</a:t>
            </a: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Gobierno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>
                <a:solidFill>
                  <a:schemeClr val="bg1"/>
                </a:solidFill>
                <a:latin typeface="Modern Love Grunge" panose="04070805081005020601" pitchFamily="82" charset="0"/>
              </a:rPr>
              <a:t>                </a:t>
            </a: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Poder</a:t>
            </a: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47.25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348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7000">
        <p14:reveal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arcador de contenido 4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BE08D8AB-BA76-4EB6-BEAC-74E67B27A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1260" b="-2"/>
          <a:stretch/>
        </p:blipFill>
        <p:spPr>
          <a:xfrm>
            <a:off x="5279175" y="623273"/>
            <a:ext cx="6267652" cy="5618400"/>
          </a:xfrm>
          <a:custGeom>
            <a:avLst/>
            <a:gdLst/>
            <a:ahLst/>
            <a:cxnLst/>
            <a:rect l="l" t="t" r="r" b="b"/>
            <a:pathLst>
              <a:path w="7168546" h="6214534">
                <a:moveTo>
                  <a:pt x="0" y="0"/>
                </a:moveTo>
                <a:lnTo>
                  <a:pt x="1680304" y="0"/>
                </a:lnTo>
                <a:lnTo>
                  <a:pt x="1680304" y="1786"/>
                </a:lnTo>
                <a:lnTo>
                  <a:pt x="2844647" y="1786"/>
                </a:lnTo>
                <a:lnTo>
                  <a:pt x="3587146" y="1786"/>
                </a:lnTo>
                <a:lnTo>
                  <a:pt x="3587148" y="1786"/>
                </a:lnTo>
                <a:lnTo>
                  <a:pt x="7168546" y="1786"/>
                </a:lnTo>
                <a:lnTo>
                  <a:pt x="7168546" y="2866740"/>
                </a:lnTo>
                <a:lnTo>
                  <a:pt x="3725101" y="6214534"/>
                </a:lnTo>
                <a:lnTo>
                  <a:pt x="2844647" y="6214534"/>
                </a:lnTo>
                <a:lnTo>
                  <a:pt x="2844647" y="6212748"/>
                </a:lnTo>
                <a:lnTo>
                  <a:pt x="1680304" y="6212748"/>
                </a:lnTo>
                <a:lnTo>
                  <a:pt x="1072546" y="6212748"/>
                </a:lnTo>
                <a:lnTo>
                  <a:pt x="0" y="6212748"/>
                </a:lnTo>
                <a:close/>
              </a:path>
            </a:pathLst>
          </a:custGeom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wearing a costume&#10;&#10;Description automatically generated">
            <a:extLst>
              <a:ext uri="{FF2B5EF4-FFF2-40B4-BE49-F238E27FC236}">
                <a16:creationId xmlns:a16="http://schemas.microsoft.com/office/drawing/2014/main" id="{AE409F4A-8822-487A-82C5-3C936613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676696"/>
            <a:ext cx="4449835" cy="55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D2786E4-F98D-41CE-AE5F-F537EC78C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r="2" b="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7EFF9-E6EE-4717-84C6-75C368F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2" y="131976"/>
            <a:ext cx="7833674" cy="59765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bg1"/>
                </a:solidFill>
              </a:rPr>
              <a:t>UNIDAD 4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     </a:t>
            </a: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Actualidad</a:t>
            </a: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Exclusión</a:t>
            </a:r>
            <a:r>
              <a:rPr lang="en-US" dirty="0">
                <a:solidFill>
                  <a:schemeClr val="bg1"/>
                </a:solidFill>
                <a:latin typeface="Modern Love Grunge" panose="04070805081005020601" pitchFamily="82" charset="0"/>
              </a:rPr>
              <a:t> / </a:t>
            </a:r>
            <a:r>
              <a:rPr lang="en-US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inclusión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</a:t>
            </a:r>
            <a:r>
              <a:rPr lang="en-US" sz="4900" dirty="0">
                <a:solidFill>
                  <a:schemeClr val="bg1"/>
                </a:solidFill>
                <a:latin typeface="Modern Love Grunge" panose="04070805081005020601" pitchFamily="82" charset="0"/>
              </a:rPr>
              <a:t>Libertad de </a:t>
            </a:r>
            <a:r>
              <a:rPr lang="en-US" sz="49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expresión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           El </a:t>
            </a: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poder</a:t>
            </a: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de: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a. Los </a:t>
            </a: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medios</a:t>
            </a: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comunicación</a:t>
            </a:r>
            <a:b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Modern Love Grunge" panose="04070805081005020601" pitchFamily="82" charset="0"/>
              </a:rPr>
              <a:t>b. Las redes </a:t>
            </a:r>
            <a:r>
              <a:rPr lang="en-US" sz="4000" dirty="0" err="1">
                <a:solidFill>
                  <a:schemeClr val="bg1"/>
                </a:solidFill>
                <a:latin typeface="Modern Love Grunge" panose="04070805081005020601" pitchFamily="82" charset="0"/>
              </a:rPr>
              <a:t>sociales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A37F67D-0215-4B23-8033-B719DB3EFC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000.215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0977" y="56212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000">
        <p14:reveal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</Words>
  <Application>Microsoft Office PowerPoint</Application>
  <PresentationFormat>Widescreen</PresentationFormat>
  <Paragraphs>18</Paragraphs>
  <Slides>11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Arial</vt:lpstr>
      <vt:lpstr>Calibri</vt:lpstr>
      <vt:lpstr>Calibri Light</vt:lpstr>
      <vt:lpstr>Cavolini</vt:lpstr>
      <vt:lpstr>Modern Love Grunge</vt:lpstr>
      <vt:lpstr>Tema de Office</vt:lpstr>
      <vt:lpstr>FILOSOFÍA POLÍTICA 2021</vt:lpstr>
      <vt:lpstr>TEMÁTICAS</vt:lpstr>
      <vt:lpstr>UNIDAD 1 autores:            Aristóteles          Judith Butler        Hannah Arendt       Nicolás Maquiavelo</vt:lpstr>
      <vt:lpstr>PowerPoint Presentation</vt:lpstr>
      <vt:lpstr>          UNIDAD 2 Temas:   - Sociedad        - Justicia               - Libertad                      - Felicidad </vt:lpstr>
      <vt:lpstr>PowerPoint Presentation</vt:lpstr>
      <vt:lpstr>     UNIDAD 3 Problemas:      Individuo-Sociedad        Estado-Gobierno                 Poder   </vt:lpstr>
      <vt:lpstr>PowerPoint Presentation</vt:lpstr>
      <vt:lpstr>UNIDAD 4             Actualidad        Exclusión / inclusión      Libertad de expresión             El poder de: a. Los medios de comunicación b. Las redes sociales</vt:lpstr>
      <vt:lpstr>METODOLOGÍA</vt:lpstr>
      <vt:lpstr>FILOSOFÍA POLÍTICA 2021</vt:lpstr>
      <vt:lpstr>Presentación personalizada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FILOSOFÍA POLÍTICA 2021</dc:title>
  <dc:creator>Diego Valenzuela</dc:creator>
  <cp:lastModifiedBy>Diego Valenzuela</cp:lastModifiedBy>
  <cp:revision>2</cp:revision>
  <dcterms:created xsi:type="dcterms:W3CDTF">2020-09-01T20:54:16Z</dcterms:created>
  <dcterms:modified xsi:type="dcterms:W3CDTF">2020-09-01T20:56:11Z</dcterms:modified>
</cp:coreProperties>
</file>