
<file path=[Content_Types].xml><?xml version="1.0" encoding="utf-8"?>
<Types xmlns="http://schemas.openxmlformats.org/package/2006/content-types">
  <Default Extension="xml" ContentType="application/xml"/>
  <Default Extension="wav" ContentType="audio/x-wav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5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5"/>
    <p:restoredTop sz="94194"/>
  </p:normalViewPr>
  <p:slideViewPr>
    <p:cSldViewPr>
      <p:cViewPr varScale="1">
        <p:scale>
          <a:sx n="73" d="100"/>
          <a:sy n="73" d="100"/>
        </p:scale>
        <p:origin x="159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E5595C0-EE9A-416B-A088-5C8576601F2A}" type="datetimeFigureOut">
              <a:rPr lang="es-ES" smtClean="0"/>
              <a:pPr/>
              <a:t>9/6/20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5448FFA-4752-4D2D-A904-3F7FD92D5005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5595C0-EE9A-416B-A088-5C8576601F2A}" type="datetimeFigureOut">
              <a:rPr lang="es-ES" smtClean="0"/>
              <a:pPr/>
              <a:t>9/6/20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448FFA-4752-4D2D-A904-3F7FD92D5005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5595C0-EE9A-416B-A088-5C8576601F2A}" type="datetimeFigureOut">
              <a:rPr lang="es-ES" smtClean="0"/>
              <a:pPr/>
              <a:t>9/6/20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448FFA-4752-4D2D-A904-3F7FD92D5005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5595C0-EE9A-416B-A088-5C8576601F2A}" type="datetimeFigureOut">
              <a:rPr lang="es-ES" smtClean="0"/>
              <a:pPr/>
              <a:t>9/6/20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448FFA-4752-4D2D-A904-3F7FD92D5005}" type="slidenum">
              <a:rPr lang="es-ES" smtClean="0"/>
              <a:pPr/>
              <a:t>‹Nr.›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5595C0-EE9A-416B-A088-5C8576601F2A}" type="datetimeFigureOut">
              <a:rPr lang="es-ES" smtClean="0"/>
              <a:pPr/>
              <a:t>9/6/20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448FFA-4752-4D2D-A904-3F7FD92D5005}" type="slidenum">
              <a:rPr lang="es-ES" smtClean="0"/>
              <a:pPr/>
              <a:t>‹Nr.›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5595C0-EE9A-416B-A088-5C8576601F2A}" type="datetimeFigureOut">
              <a:rPr lang="es-ES" smtClean="0"/>
              <a:pPr/>
              <a:t>9/6/20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448FFA-4752-4D2D-A904-3F7FD92D5005}" type="slidenum">
              <a:rPr lang="es-ES" smtClean="0"/>
              <a:pPr/>
              <a:t>‹Nr.›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5595C0-EE9A-416B-A088-5C8576601F2A}" type="datetimeFigureOut">
              <a:rPr lang="es-ES" smtClean="0"/>
              <a:pPr/>
              <a:t>9/6/20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448FFA-4752-4D2D-A904-3F7FD92D5005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5595C0-EE9A-416B-A088-5C8576601F2A}" type="datetimeFigureOut">
              <a:rPr lang="es-ES" smtClean="0"/>
              <a:pPr/>
              <a:t>9/6/20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448FFA-4752-4D2D-A904-3F7FD92D5005}" type="slidenum">
              <a:rPr lang="es-ES" smtClean="0"/>
              <a:pPr/>
              <a:t>‹Nr.›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5595C0-EE9A-416B-A088-5C8576601F2A}" type="datetimeFigureOut">
              <a:rPr lang="es-ES" smtClean="0"/>
              <a:pPr/>
              <a:t>9/6/20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448FFA-4752-4D2D-A904-3F7FD92D5005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E5595C0-EE9A-416B-A088-5C8576601F2A}" type="datetimeFigureOut">
              <a:rPr lang="es-ES" smtClean="0"/>
              <a:pPr/>
              <a:t>9/6/20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448FFA-4752-4D2D-A904-3F7FD92D5005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E5595C0-EE9A-416B-A088-5C8576601F2A}" type="datetimeFigureOut">
              <a:rPr lang="es-ES" smtClean="0"/>
              <a:pPr/>
              <a:t>9/6/20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5448FFA-4752-4D2D-A904-3F7FD92D5005}" type="slidenum">
              <a:rPr lang="es-ES" smtClean="0"/>
              <a:pPr/>
              <a:t>‹Nr.›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E5595C0-EE9A-416B-A088-5C8576601F2A}" type="datetimeFigureOut">
              <a:rPr lang="es-ES" smtClean="0"/>
              <a:pPr/>
              <a:t>9/6/20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5448FFA-4752-4D2D-A904-3F7FD92D5005}" type="slidenum">
              <a:rPr lang="es-ES" smtClean="0"/>
              <a:pPr/>
              <a:t>‹Nr.›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image" Target="../media/image2.png"/><Relationship Id="rId1" Type="http://schemas.microsoft.com/office/2007/relationships/media" Target="../media/media1.wav"/><Relationship Id="rId2" Type="http://schemas.openxmlformats.org/officeDocument/2006/relationships/audio" Target="../media/media1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image" Target="../media/image3.png"/><Relationship Id="rId1" Type="http://schemas.microsoft.com/office/2007/relationships/media" Target="../media/media2.wav"/><Relationship Id="rId2" Type="http://schemas.openxmlformats.org/officeDocument/2006/relationships/audio" Target="../media/media2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image" Target="../media/image4.png"/><Relationship Id="rId1" Type="http://schemas.microsoft.com/office/2007/relationships/media" Target="../media/media3.wav"/><Relationship Id="rId2" Type="http://schemas.openxmlformats.org/officeDocument/2006/relationships/audio" Target="../media/media3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image" Target="../media/image5.png"/><Relationship Id="rId1" Type="http://schemas.microsoft.com/office/2007/relationships/media" Target="../media/media4.wav"/><Relationship Id="rId2" Type="http://schemas.openxmlformats.org/officeDocument/2006/relationships/audio" Target="../media/media4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image" Target="../media/image6.png"/><Relationship Id="rId1" Type="http://schemas.microsoft.com/office/2007/relationships/media" Target="../media/media5.wav"/><Relationship Id="rId2" Type="http://schemas.openxmlformats.org/officeDocument/2006/relationships/audio" Target="../media/media5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image" Target="../media/image7.png"/><Relationship Id="rId1" Type="http://schemas.microsoft.com/office/2007/relationships/media" Target="../media/media6.wav"/><Relationship Id="rId2" Type="http://schemas.openxmlformats.org/officeDocument/2006/relationships/audio" Target="../media/media6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ES" dirty="0" err="1" smtClean="0"/>
              <a:t>Feeback</a:t>
            </a:r>
            <a:r>
              <a:rPr lang="es-ES" dirty="0" smtClean="0"/>
              <a:t>: “</a:t>
            </a:r>
            <a:r>
              <a:rPr lang="es-ES" dirty="0" err="1" smtClean="0"/>
              <a:t>The</a:t>
            </a:r>
            <a:r>
              <a:rPr lang="es-ES" dirty="0" smtClean="0"/>
              <a:t> Interview” 4th </a:t>
            </a:r>
            <a:r>
              <a:rPr lang="es-ES" dirty="0" err="1" smtClean="0"/>
              <a:t>Graders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endParaRPr lang="es-ES" dirty="0" smtClean="0"/>
          </a:p>
          <a:p>
            <a:endParaRPr lang="es-ES" dirty="0" smtClean="0"/>
          </a:p>
          <a:p>
            <a:r>
              <a:rPr lang="es-ES" dirty="0" err="1" smtClean="0"/>
              <a:t>English</a:t>
            </a:r>
            <a:r>
              <a:rPr lang="es-ES" dirty="0" smtClean="0"/>
              <a:t> </a:t>
            </a:r>
            <a:r>
              <a:rPr lang="es-ES" dirty="0" err="1" smtClean="0"/>
              <a:t>Department</a:t>
            </a:r>
            <a:endParaRPr lang="es-ES" dirty="0" smtClean="0"/>
          </a:p>
          <a:p>
            <a:r>
              <a:rPr lang="es-ES" dirty="0" smtClean="0"/>
              <a:t>Liceo 1 “</a:t>
            </a:r>
            <a:r>
              <a:rPr lang="es-ES" dirty="0" err="1" smtClean="0"/>
              <a:t>Javiera</a:t>
            </a:r>
            <a:r>
              <a:rPr lang="es-ES" dirty="0" smtClean="0"/>
              <a:t> Carrera</a:t>
            </a:r>
          </a:p>
          <a:p>
            <a:r>
              <a:rPr lang="es-ES" dirty="0" smtClean="0"/>
              <a:t>2020</a:t>
            </a:r>
            <a:endParaRPr lang="es-E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548680"/>
            <a:ext cx="8219256" cy="5577483"/>
          </a:xfrm>
        </p:spPr>
        <p:txBody>
          <a:bodyPr>
            <a:normAutofit fontScale="85000" lnSpcReduction="20000"/>
          </a:bodyPr>
          <a:lstStyle/>
          <a:p>
            <a:r>
              <a:rPr lang="es-ES" dirty="0" err="1" smtClean="0"/>
              <a:t>Estimad@s</a:t>
            </a:r>
            <a:r>
              <a:rPr lang="es-ES" dirty="0" smtClean="0"/>
              <a:t> </a:t>
            </a:r>
            <a:r>
              <a:rPr lang="es-ES" dirty="0"/>
              <a:t>estudiantes de 4to año medio:</a:t>
            </a:r>
          </a:p>
          <a:p>
            <a:pPr>
              <a:buNone/>
            </a:pPr>
            <a:r>
              <a:rPr lang="es-ES" dirty="0"/>
              <a:t> </a:t>
            </a:r>
          </a:p>
          <a:p>
            <a:r>
              <a:rPr lang="es-ES" dirty="0"/>
              <a:t>Junto con saludarles y esperando que se encuentren bien junto a sus seres queridos, les hacemos entrega de este documento que tiene como objetivo retroalimentar la evaluación de la unidad 1 </a:t>
            </a:r>
            <a:r>
              <a:rPr lang="es-ES" dirty="0" err="1"/>
              <a:t>Unit</a:t>
            </a:r>
            <a:r>
              <a:rPr lang="es-ES" dirty="0"/>
              <a:t> 1 “</a:t>
            </a:r>
            <a:r>
              <a:rPr lang="es-ES" dirty="0" err="1"/>
              <a:t>Youth</a:t>
            </a:r>
            <a:r>
              <a:rPr lang="es-ES" dirty="0"/>
              <a:t> </a:t>
            </a:r>
            <a:r>
              <a:rPr lang="es-ES" dirty="0" err="1"/>
              <a:t>rights</a:t>
            </a:r>
            <a:r>
              <a:rPr lang="es-ES" dirty="0"/>
              <a:t> and </a:t>
            </a:r>
            <a:r>
              <a:rPr lang="es-ES" dirty="0" err="1"/>
              <a:t>duties</a:t>
            </a:r>
            <a:r>
              <a:rPr lang="es-ES" dirty="0"/>
              <a:t>”</a:t>
            </a:r>
          </a:p>
          <a:p>
            <a:pPr>
              <a:buNone/>
            </a:pPr>
            <a:r>
              <a:rPr lang="es-ES" dirty="0"/>
              <a:t> </a:t>
            </a:r>
          </a:p>
          <a:p>
            <a:r>
              <a:rPr lang="es-ES" dirty="0"/>
              <a:t>Cabe señalar que en el proceso de la enseñanza-aprendizaje, al finalizar la revisión de una evaluación, la retroalimentación es un proceso en el que no tan solo se detectan y corrigen errores o señalan aciertos sino también  se orienta, apoya y estimula al estudiante en su aprendizaje posterior. La retroalimentación expresa opiniones, juicios fundados sobre el proceso de aprendizaje, con los aciertos y errores, fortalezas y debilidades de los estudiantes.</a:t>
            </a:r>
          </a:p>
        </p:txBody>
      </p:sp>
      <p:pic>
        <p:nvPicPr>
          <p:cNvPr id="4" name="Sonido grabado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 cstate="print"/>
          <a:stretch>
            <a:fillRect/>
          </a:stretch>
        </p:blipFill>
        <p:spPr>
          <a:xfrm>
            <a:off x="7092280" y="692696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5247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/>
              <a:t>Los Aprendizajes Esperados  de este trabajo evaluado eran los siguientes:</a:t>
            </a:r>
          </a:p>
          <a:p>
            <a:pPr>
              <a:buNone/>
            </a:pPr>
            <a:r>
              <a:rPr lang="es-ES" dirty="0"/>
              <a:t> </a:t>
            </a:r>
          </a:p>
          <a:p>
            <a:r>
              <a:rPr lang="es-ES" b="1" dirty="0"/>
              <a:t>AE: Escribir textos descriptivos y narrativos breves y simples…Incorporar  las funciones de años anteriores. -Aplicar el vocabulario temático de la unidad. -Aplicar la estructura de pregunta indirecta, por ejemplo: </a:t>
            </a:r>
            <a:r>
              <a:rPr lang="es-ES" b="1" i="1" dirty="0"/>
              <a:t>Can </a:t>
            </a:r>
            <a:r>
              <a:rPr lang="es-ES" b="1" i="1" dirty="0" err="1"/>
              <a:t>you</a:t>
            </a:r>
            <a:r>
              <a:rPr lang="es-ES" b="1" i="1" dirty="0"/>
              <a:t> </a:t>
            </a:r>
            <a:r>
              <a:rPr lang="es-ES" b="1" i="1" dirty="0" err="1"/>
              <a:t>tell</a:t>
            </a:r>
            <a:r>
              <a:rPr lang="es-ES" b="1" i="1" dirty="0"/>
              <a:t> me </a:t>
            </a:r>
            <a:r>
              <a:rPr lang="es-ES" b="1" i="1" dirty="0" err="1"/>
              <a:t>where</a:t>
            </a:r>
            <a:r>
              <a:rPr lang="es-ES" b="1" i="1" dirty="0"/>
              <a:t> </a:t>
            </a:r>
            <a:r>
              <a:rPr lang="es-ES" b="1" i="1" dirty="0" err="1"/>
              <a:t>the</a:t>
            </a:r>
            <a:r>
              <a:rPr lang="es-ES" b="1" i="1" dirty="0"/>
              <a:t> </a:t>
            </a:r>
            <a:r>
              <a:rPr lang="es-ES" b="1" i="1" dirty="0" err="1"/>
              <a:t>bank</a:t>
            </a:r>
            <a:r>
              <a:rPr lang="es-ES" b="1" i="1" dirty="0"/>
              <a:t> </a:t>
            </a:r>
            <a:r>
              <a:rPr lang="es-ES" b="1" i="1" dirty="0" err="1"/>
              <a:t>is</a:t>
            </a:r>
            <a:r>
              <a:rPr lang="es-ES" b="1" i="1" dirty="0"/>
              <a:t>?  </a:t>
            </a:r>
            <a:r>
              <a:rPr lang="es-ES" b="1" dirty="0"/>
              <a:t>-Relacionar ideas por medio del uso de conectores como </a:t>
            </a:r>
            <a:r>
              <a:rPr lang="es-ES" b="1" i="1" dirty="0"/>
              <a:t>as </a:t>
            </a:r>
            <a:r>
              <a:rPr lang="es-ES" b="1" i="1" dirty="0" err="1"/>
              <a:t>long</a:t>
            </a:r>
            <a:r>
              <a:rPr lang="es-ES" b="1" i="1" dirty="0"/>
              <a:t> as, </a:t>
            </a:r>
            <a:r>
              <a:rPr lang="es-ES" b="1" i="1" dirty="0" err="1"/>
              <a:t>even</a:t>
            </a:r>
            <a:r>
              <a:rPr lang="es-ES" b="1" i="1" dirty="0"/>
              <a:t> </a:t>
            </a:r>
            <a:r>
              <a:rPr lang="es-ES" b="1" i="1" dirty="0" err="1"/>
              <a:t>though</a:t>
            </a:r>
            <a:r>
              <a:rPr lang="es-ES" b="1" i="1" dirty="0"/>
              <a:t>, </a:t>
            </a:r>
            <a:r>
              <a:rPr lang="es-ES" b="1" i="1" dirty="0" err="1"/>
              <a:t>even</a:t>
            </a:r>
            <a:r>
              <a:rPr lang="es-ES" b="1" i="1" dirty="0"/>
              <a:t> </a:t>
            </a:r>
            <a:r>
              <a:rPr lang="es-ES" b="1" i="1" dirty="0" err="1"/>
              <a:t>if</a:t>
            </a:r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1. ¿Dónde voy?</a:t>
            </a:r>
            <a:endParaRPr lang="es-ES" dirty="0"/>
          </a:p>
        </p:txBody>
      </p:sp>
      <p:pic>
        <p:nvPicPr>
          <p:cNvPr id="5" name="Sonido grabado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 cstate="print"/>
          <a:stretch>
            <a:fillRect/>
          </a:stretch>
        </p:blipFill>
        <p:spPr>
          <a:xfrm>
            <a:off x="4644008" y="692696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767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/>
              <a:t>Aspectos Positivos:</a:t>
            </a:r>
          </a:p>
          <a:p>
            <a:r>
              <a:rPr lang="es-ES" dirty="0"/>
              <a:t>. El vocabulario solicitado fue usado correctamente.</a:t>
            </a:r>
          </a:p>
          <a:p>
            <a:r>
              <a:rPr lang="es-ES" dirty="0"/>
              <a:t>-  Los personajes elegidos reunieron las características solicitadas.</a:t>
            </a:r>
          </a:p>
          <a:p>
            <a:r>
              <a:rPr lang="es-ES" dirty="0"/>
              <a:t>-  El uso de conectores fue el apropiado.</a:t>
            </a:r>
          </a:p>
          <a:p>
            <a:r>
              <a:rPr lang="es-ES" dirty="0"/>
              <a:t>-  La mayoría siguió las indicaciones dadas en la rúbrica </a:t>
            </a:r>
          </a:p>
          <a:p>
            <a:r>
              <a:rPr lang="es-ES" dirty="0"/>
              <a:t>-  Las preguntas se referían  a la vida profesional del personaje  y su relación con la lucha de los derechos humanos.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2. ¿Cómo voy? ¿Dónde estoy?</a:t>
            </a:r>
            <a:endParaRPr lang="es-ES" dirty="0"/>
          </a:p>
        </p:txBody>
      </p:sp>
      <p:pic>
        <p:nvPicPr>
          <p:cNvPr id="4" name="Sonido grabado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 cstate="print"/>
          <a:stretch>
            <a:fillRect/>
          </a:stretch>
        </p:blipFill>
        <p:spPr>
          <a:xfrm>
            <a:off x="7956376" y="1052736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6867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s-ES" b="1" dirty="0"/>
              <a:t>. Recordar uso de mayúsculas al inicio de una frase y al comienzo de una pregunta.</a:t>
            </a:r>
            <a:endParaRPr lang="es-ES" dirty="0"/>
          </a:p>
          <a:p>
            <a:r>
              <a:rPr lang="es-ES" b="1" dirty="0"/>
              <a:t>-  Indicar un Sujeto antes de un verbo. Ejemplo:  Chaplin </a:t>
            </a:r>
            <a:r>
              <a:rPr lang="es-ES" b="1" dirty="0" err="1"/>
              <a:t>made</a:t>
            </a:r>
            <a:r>
              <a:rPr lang="es-ES" b="1" dirty="0"/>
              <a:t> </a:t>
            </a:r>
            <a:r>
              <a:rPr lang="es-ES" b="1" dirty="0" err="1"/>
              <a:t>movies</a:t>
            </a:r>
            <a:r>
              <a:rPr lang="es-ES" b="1" dirty="0"/>
              <a:t>/ Madame </a:t>
            </a:r>
            <a:r>
              <a:rPr lang="es-ES" b="1" dirty="0" err="1"/>
              <a:t>Curie</a:t>
            </a:r>
            <a:r>
              <a:rPr lang="es-ES" b="1" dirty="0"/>
              <a:t> </a:t>
            </a:r>
            <a:r>
              <a:rPr lang="es-ES" b="1" dirty="0" err="1"/>
              <a:t>was</a:t>
            </a:r>
            <a:r>
              <a:rPr lang="es-ES" b="1" dirty="0"/>
              <a:t> </a:t>
            </a:r>
            <a:r>
              <a:rPr lang="es-ES" b="1" dirty="0" err="1"/>
              <a:t>an</a:t>
            </a:r>
            <a:r>
              <a:rPr lang="es-ES" b="1" dirty="0"/>
              <a:t> </a:t>
            </a:r>
            <a:r>
              <a:rPr lang="es-ES" b="1" dirty="0" err="1"/>
              <a:t>outstanding</a:t>
            </a:r>
            <a:r>
              <a:rPr lang="es-ES" b="1" dirty="0"/>
              <a:t> </a:t>
            </a:r>
            <a:r>
              <a:rPr lang="es-ES" b="1" dirty="0" err="1"/>
              <a:t>woman</a:t>
            </a:r>
            <a:r>
              <a:rPr lang="es-ES" b="1" dirty="0"/>
              <a:t>.</a:t>
            </a:r>
            <a:endParaRPr lang="es-ES" dirty="0"/>
          </a:p>
          <a:p>
            <a:r>
              <a:rPr lang="es-ES" b="1" dirty="0"/>
              <a:t>-  Ortografía de algunas palabras.</a:t>
            </a:r>
            <a:endParaRPr lang="es-ES" dirty="0"/>
          </a:p>
          <a:p>
            <a:r>
              <a:rPr lang="es-ES" b="1" dirty="0"/>
              <a:t>- No revisar la rúbrica una vez finalizada la evaluación.</a:t>
            </a:r>
            <a:endParaRPr lang="es-ES" dirty="0"/>
          </a:p>
          <a:p>
            <a:r>
              <a:rPr lang="es-ES" b="1" dirty="0"/>
              <a:t> </a:t>
            </a:r>
            <a:endParaRPr lang="es-ES" dirty="0"/>
          </a:p>
          <a:p>
            <a:r>
              <a:rPr lang="es-ES" b="1" dirty="0"/>
              <a:t>. Errores comunes: </a:t>
            </a:r>
            <a:r>
              <a:rPr lang="es-ES" b="1" dirty="0" err="1"/>
              <a:t>Would</a:t>
            </a:r>
            <a:r>
              <a:rPr lang="es-ES" b="1" dirty="0"/>
              <a:t> </a:t>
            </a:r>
            <a:r>
              <a:rPr lang="es-ES" b="1" dirty="0" err="1"/>
              <a:t>you</a:t>
            </a:r>
            <a:r>
              <a:rPr lang="es-ES" b="1" dirty="0"/>
              <a:t> </a:t>
            </a:r>
            <a:r>
              <a:rPr lang="es-ES" b="1" dirty="0" err="1"/>
              <a:t>mind</a:t>
            </a:r>
            <a:r>
              <a:rPr lang="es-ES" b="1" dirty="0"/>
              <a:t> </a:t>
            </a:r>
            <a:r>
              <a:rPr lang="es-ES" b="1" dirty="0" err="1"/>
              <a:t>telling</a:t>
            </a:r>
            <a:r>
              <a:rPr lang="es-ES" b="1" dirty="0"/>
              <a:t> me </a:t>
            </a:r>
            <a:r>
              <a:rPr lang="es-ES" b="1" dirty="0" err="1"/>
              <a:t>what</a:t>
            </a:r>
            <a:r>
              <a:rPr lang="es-ES" b="1" dirty="0"/>
              <a:t> </a:t>
            </a:r>
            <a:r>
              <a:rPr lang="es-ES" b="1" strike="sngStrike" dirty="0" err="1"/>
              <a:t>would</a:t>
            </a:r>
            <a:r>
              <a:rPr lang="es-ES" b="1" dirty="0"/>
              <a:t> </a:t>
            </a:r>
            <a:r>
              <a:rPr lang="es-ES" b="1" dirty="0" err="1"/>
              <a:t>you</a:t>
            </a:r>
            <a:r>
              <a:rPr lang="es-ES" b="1" dirty="0"/>
              <a:t> </a:t>
            </a:r>
            <a:r>
              <a:rPr lang="es-ES" b="1" dirty="0" err="1"/>
              <a:t>change</a:t>
            </a:r>
            <a:r>
              <a:rPr lang="es-ES" b="1" dirty="0"/>
              <a:t> in </a:t>
            </a:r>
            <a:r>
              <a:rPr lang="es-ES" b="1" dirty="0" err="1"/>
              <a:t>this</a:t>
            </a:r>
            <a:r>
              <a:rPr lang="es-ES" b="1" dirty="0"/>
              <a:t> </a:t>
            </a:r>
            <a:r>
              <a:rPr lang="es-ES" b="1" dirty="0" err="1"/>
              <a:t>world</a:t>
            </a:r>
            <a:r>
              <a:rPr lang="es-ES" b="1" dirty="0"/>
              <a:t>?/ </a:t>
            </a:r>
            <a:r>
              <a:rPr lang="es-ES" b="1" dirty="0" err="1"/>
              <a:t>Would</a:t>
            </a:r>
            <a:r>
              <a:rPr lang="es-ES" b="1" dirty="0"/>
              <a:t> </a:t>
            </a:r>
            <a:r>
              <a:rPr lang="es-ES" b="1" dirty="0" err="1"/>
              <a:t>you</a:t>
            </a:r>
            <a:r>
              <a:rPr lang="es-ES" b="1" dirty="0"/>
              <a:t> </a:t>
            </a:r>
            <a:r>
              <a:rPr lang="es-ES" b="1" dirty="0" err="1"/>
              <a:t>mind</a:t>
            </a:r>
            <a:r>
              <a:rPr lang="es-ES" b="1" dirty="0"/>
              <a:t> </a:t>
            </a:r>
            <a:r>
              <a:rPr lang="es-ES" b="1" dirty="0" err="1"/>
              <a:t>telling</a:t>
            </a:r>
            <a:r>
              <a:rPr lang="es-ES" b="1" dirty="0"/>
              <a:t> me </a:t>
            </a:r>
            <a:r>
              <a:rPr lang="es-ES" b="1" dirty="0" err="1"/>
              <a:t>what</a:t>
            </a:r>
            <a:r>
              <a:rPr lang="es-ES" b="1" dirty="0"/>
              <a:t> </a:t>
            </a:r>
            <a:r>
              <a:rPr lang="es-ES" b="1" dirty="0" err="1"/>
              <a:t>you</a:t>
            </a:r>
            <a:r>
              <a:rPr lang="es-ES" b="1" dirty="0"/>
              <a:t> </a:t>
            </a:r>
            <a:r>
              <a:rPr lang="es-ES" b="1" dirty="0" err="1"/>
              <a:t>would</a:t>
            </a:r>
            <a:r>
              <a:rPr lang="es-ES" b="1" dirty="0"/>
              <a:t> </a:t>
            </a:r>
            <a:r>
              <a:rPr lang="es-ES" b="1" dirty="0" err="1"/>
              <a:t>change</a:t>
            </a:r>
            <a:r>
              <a:rPr lang="es-ES" b="1" dirty="0"/>
              <a:t> in </a:t>
            </a:r>
            <a:r>
              <a:rPr lang="es-ES" b="1" dirty="0" err="1"/>
              <a:t>this</a:t>
            </a:r>
            <a:r>
              <a:rPr lang="es-ES" b="1" dirty="0"/>
              <a:t> </a:t>
            </a:r>
            <a:r>
              <a:rPr lang="es-ES" b="1" dirty="0" err="1"/>
              <a:t>world</a:t>
            </a:r>
            <a:r>
              <a:rPr lang="es-ES" b="1" dirty="0"/>
              <a:t>?</a:t>
            </a:r>
            <a:endParaRPr lang="es-ES" dirty="0"/>
          </a:p>
          <a:p>
            <a:r>
              <a:rPr lang="es-ES" dirty="0"/>
              <a:t>I ´d </a:t>
            </a:r>
            <a:r>
              <a:rPr lang="es-ES" dirty="0" err="1"/>
              <a:t>like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know</a:t>
            </a:r>
            <a:r>
              <a:rPr lang="es-ES" dirty="0"/>
              <a:t> </a:t>
            </a:r>
            <a:r>
              <a:rPr lang="es-ES" dirty="0" err="1"/>
              <a:t>what</a:t>
            </a:r>
            <a:r>
              <a:rPr lang="es-ES" dirty="0"/>
              <a:t> </a:t>
            </a:r>
            <a:r>
              <a:rPr lang="es-ES" strike="sngStrike" dirty="0"/>
              <a:t>are </a:t>
            </a:r>
            <a:r>
              <a:rPr lang="es-ES" strike="sngStrike" dirty="0" err="1"/>
              <a:t>you</a:t>
            </a:r>
            <a:r>
              <a:rPr lang="es-ES" dirty="0"/>
              <a:t> </a:t>
            </a:r>
            <a:r>
              <a:rPr lang="es-ES" dirty="0" err="1"/>
              <a:t>doing</a:t>
            </a:r>
            <a:r>
              <a:rPr lang="es-ES" dirty="0"/>
              <a:t> </a:t>
            </a:r>
            <a:r>
              <a:rPr lang="es-ES" dirty="0" err="1"/>
              <a:t>now</a:t>
            </a:r>
            <a:r>
              <a:rPr lang="es-ES" dirty="0"/>
              <a:t>/  I 'd </a:t>
            </a:r>
            <a:r>
              <a:rPr lang="es-ES" dirty="0" err="1"/>
              <a:t>like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know</a:t>
            </a:r>
            <a:r>
              <a:rPr lang="es-ES" dirty="0"/>
              <a:t> </a:t>
            </a:r>
            <a:r>
              <a:rPr lang="es-ES" dirty="0" err="1"/>
              <a:t>what</a:t>
            </a:r>
            <a:r>
              <a:rPr lang="es-ES" dirty="0"/>
              <a:t> </a:t>
            </a:r>
            <a:r>
              <a:rPr lang="es-ES" dirty="0" err="1"/>
              <a:t>you</a:t>
            </a:r>
            <a:r>
              <a:rPr lang="es-ES" dirty="0"/>
              <a:t> are </a:t>
            </a:r>
            <a:r>
              <a:rPr lang="es-ES" dirty="0" err="1"/>
              <a:t>doing</a:t>
            </a:r>
            <a:r>
              <a:rPr lang="es-ES" dirty="0"/>
              <a:t> </a:t>
            </a:r>
            <a:r>
              <a:rPr lang="es-ES" dirty="0" err="1"/>
              <a:t>now</a:t>
            </a:r>
            <a:r>
              <a:rPr lang="es-ES" dirty="0"/>
              <a:t>.</a:t>
            </a:r>
          </a:p>
          <a:p>
            <a:r>
              <a:rPr lang="es-ES" b="1" dirty="0"/>
              <a:t> </a:t>
            </a:r>
            <a:endParaRPr lang="es-ES" dirty="0"/>
          </a:p>
          <a:p>
            <a:r>
              <a:rPr lang="es-ES" b="1" dirty="0"/>
              <a:t>Incorrectos</a:t>
            </a:r>
            <a:endParaRPr lang="es-ES" dirty="0"/>
          </a:p>
          <a:p>
            <a:r>
              <a:rPr lang="es-ES" dirty="0"/>
              <a:t>, </a:t>
            </a:r>
            <a:r>
              <a:rPr lang="es-ES" u="sng" strike="sngStrike" dirty="0" err="1"/>
              <a:t>even</a:t>
            </a:r>
            <a:r>
              <a:rPr lang="es-ES" u="sng" strike="sngStrike" dirty="0"/>
              <a:t> </a:t>
            </a:r>
            <a:r>
              <a:rPr lang="es-ES" u="sng" strike="sngStrike" dirty="0" err="1"/>
              <a:t>if</a:t>
            </a:r>
            <a:r>
              <a:rPr lang="es-ES" dirty="0"/>
              <a:t>  </a:t>
            </a:r>
            <a:r>
              <a:rPr lang="es-ES" dirty="0" err="1"/>
              <a:t>Chimel</a:t>
            </a:r>
            <a:r>
              <a:rPr lang="es-ES" dirty="0"/>
              <a:t> </a:t>
            </a:r>
            <a:r>
              <a:rPr lang="es-ES" dirty="0" err="1"/>
              <a:t>is</a:t>
            </a:r>
            <a:r>
              <a:rPr lang="es-ES" dirty="0"/>
              <a:t> </a:t>
            </a:r>
            <a:r>
              <a:rPr lang="es-ES" dirty="0" err="1"/>
              <a:t>such</a:t>
            </a:r>
            <a:r>
              <a:rPr lang="es-ES" dirty="0"/>
              <a:t> a </a:t>
            </a:r>
            <a:r>
              <a:rPr lang="es-ES" dirty="0" err="1"/>
              <a:t>beautiful</a:t>
            </a:r>
            <a:r>
              <a:rPr lang="es-ES" dirty="0"/>
              <a:t> place </a:t>
            </a:r>
            <a:r>
              <a:rPr lang="es-ES" dirty="0" err="1"/>
              <a:t>there</a:t>
            </a:r>
            <a:r>
              <a:rPr lang="es-ES" dirty="0"/>
              <a:t> are no </a:t>
            </a:r>
            <a:r>
              <a:rPr lang="es-ES" dirty="0" err="1"/>
              <a:t>schools</a:t>
            </a:r>
            <a:r>
              <a:rPr lang="es-ES" dirty="0"/>
              <a:t>, I </a:t>
            </a:r>
            <a:r>
              <a:rPr lang="es-ES" dirty="0" err="1"/>
              <a:t>had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work</a:t>
            </a:r>
            <a:r>
              <a:rPr lang="es-ES" dirty="0"/>
              <a:t> at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coffee</a:t>
            </a:r>
            <a:r>
              <a:rPr lang="es-ES" dirty="0"/>
              <a:t> </a:t>
            </a:r>
            <a:r>
              <a:rPr lang="es-ES" dirty="0" err="1"/>
              <a:t>plantation</a:t>
            </a:r>
            <a:endParaRPr lang="es-ES" dirty="0"/>
          </a:p>
          <a:p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main</a:t>
            </a:r>
            <a:r>
              <a:rPr lang="es-ES" dirty="0"/>
              <a:t> </a:t>
            </a:r>
            <a:r>
              <a:rPr lang="es-ES" dirty="0" err="1"/>
              <a:t>objective</a:t>
            </a:r>
            <a:r>
              <a:rPr lang="es-ES" dirty="0"/>
              <a:t> of </a:t>
            </a:r>
            <a:r>
              <a:rPr lang="es-ES" dirty="0" err="1"/>
              <a:t>our</a:t>
            </a:r>
            <a:r>
              <a:rPr lang="es-ES" dirty="0"/>
              <a:t> </a:t>
            </a:r>
            <a:r>
              <a:rPr lang="es-ES" dirty="0" err="1"/>
              <a:t>foundation</a:t>
            </a:r>
            <a:r>
              <a:rPr lang="es-ES" dirty="0"/>
              <a:t> </a:t>
            </a:r>
            <a:r>
              <a:rPr lang="es-ES" dirty="0" err="1"/>
              <a:t>is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contribute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recovering</a:t>
            </a:r>
            <a:r>
              <a:rPr lang="es-ES" dirty="0"/>
              <a:t> and </a:t>
            </a:r>
            <a:r>
              <a:rPr lang="es-ES" dirty="0" err="1"/>
              <a:t>enriching</a:t>
            </a:r>
            <a:r>
              <a:rPr lang="es-ES" dirty="0"/>
              <a:t> </a:t>
            </a:r>
            <a:r>
              <a:rPr lang="es-ES" dirty="0" err="1"/>
              <a:t>human</a:t>
            </a:r>
            <a:r>
              <a:rPr lang="es-ES" dirty="0"/>
              <a:t> </a:t>
            </a:r>
            <a:r>
              <a:rPr lang="es-ES" dirty="0" err="1"/>
              <a:t>values</a:t>
            </a:r>
            <a:r>
              <a:rPr lang="es-ES" dirty="0"/>
              <a:t> ​​</a:t>
            </a:r>
            <a:r>
              <a:rPr lang="es-ES" strike="sngStrike" dirty="0"/>
              <a:t>as </a:t>
            </a:r>
            <a:r>
              <a:rPr lang="es-ES" strike="sngStrike" dirty="0" err="1"/>
              <a:t>along</a:t>
            </a:r>
            <a:r>
              <a:rPr lang="es-ES" strike="sngStrike" dirty="0"/>
              <a:t> as </a:t>
            </a:r>
            <a:r>
              <a:rPr lang="es-ES" strike="sngStrike" dirty="0" err="1"/>
              <a:t>possible</a:t>
            </a:r>
            <a:r>
              <a:rPr lang="es-ES" dirty="0"/>
              <a:t>. 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dirty="0" smtClean="0"/>
              <a:t>Debilidades:  </a:t>
            </a:r>
            <a:endParaRPr lang="es-ES" dirty="0"/>
          </a:p>
        </p:txBody>
      </p:sp>
      <p:pic>
        <p:nvPicPr>
          <p:cNvPr id="4" name="Sonido grabado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 cstate="print"/>
          <a:stretch>
            <a:fillRect/>
          </a:stretch>
        </p:blipFill>
        <p:spPr>
          <a:xfrm>
            <a:off x="4067944" y="836712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7688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ES" dirty="0"/>
              <a:t>Una vez finalizado el trabajo solicitado revisar la rúbrica y ver si ésta cumple con lo requerido.</a:t>
            </a:r>
          </a:p>
          <a:p>
            <a:r>
              <a:rPr lang="es-ES" dirty="0"/>
              <a:t>  Consultar en </a:t>
            </a:r>
            <a:r>
              <a:rPr lang="es-ES" dirty="0" err="1"/>
              <a:t>google</a:t>
            </a:r>
            <a:r>
              <a:rPr lang="es-ES" dirty="0"/>
              <a:t> ó en un diccionario , la correcta ortografía de una palabra en Inglés.</a:t>
            </a:r>
          </a:p>
          <a:p>
            <a:r>
              <a:rPr lang="es-ES" dirty="0"/>
              <a:t>  Recordar que el uso de mayúsculas en Inglés es similar al Español. Al comienzo de una frase ó de una pregunta, con nombres de personas, lugares, calles, etc.</a:t>
            </a:r>
          </a:p>
          <a:p>
            <a:r>
              <a:rPr lang="es-ES" dirty="0"/>
              <a:t>  Al realizar el trabajo , ir verificando con las guías de aprendizaje , las estructuras y vocabulario  .</a:t>
            </a:r>
          </a:p>
          <a:p>
            <a:r>
              <a:rPr lang="es-ES" dirty="0"/>
              <a:t>  Repasar los tiempos verbales: </a:t>
            </a:r>
            <a:r>
              <a:rPr lang="es-ES" dirty="0" err="1"/>
              <a:t>past</a:t>
            </a:r>
            <a:r>
              <a:rPr lang="es-ES" dirty="0"/>
              <a:t> simple, </a:t>
            </a:r>
            <a:r>
              <a:rPr lang="es-ES" dirty="0" err="1"/>
              <a:t>present</a:t>
            </a:r>
            <a:r>
              <a:rPr lang="es-ES" dirty="0"/>
              <a:t> simple, </a:t>
            </a:r>
            <a:r>
              <a:rPr lang="es-ES" dirty="0" err="1"/>
              <a:t>present</a:t>
            </a:r>
            <a:r>
              <a:rPr lang="es-ES" dirty="0"/>
              <a:t> </a:t>
            </a:r>
            <a:r>
              <a:rPr lang="es-ES" dirty="0" err="1"/>
              <a:t>perfect</a:t>
            </a:r>
            <a:r>
              <a:rPr lang="es-ES" dirty="0"/>
              <a:t>, </a:t>
            </a:r>
            <a:r>
              <a:rPr lang="es-ES" dirty="0" err="1"/>
              <a:t>present</a:t>
            </a:r>
            <a:r>
              <a:rPr lang="es-ES" dirty="0"/>
              <a:t> </a:t>
            </a:r>
            <a:r>
              <a:rPr lang="es-ES" dirty="0" err="1"/>
              <a:t>continuous</a:t>
            </a:r>
            <a:r>
              <a:rPr lang="es-ES" dirty="0"/>
              <a:t> para un uso óptimo del idioma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3. ¿Como sigo avanzando</a:t>
            </a:r>
            <a:r>
              <a:rPr lang="es-ES" b="1" dirty="0" smtClean="0"/>
              <a:t>? </a:t>
            </a:r>
            <a:endParaRPr lang="es-ES" dirty="0"/>
          </a:p>
        </p:txBody>
      </p:sp>
      <p:pic>
        <p:nvPicPr>
          <p:cNvPr id="4" name="Sonido grabado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 cstate="print"/>
          <a:stretch>
            <a:fillRect/>
          </a:stretch>
        </p:blipFill>
        <p:spPr>
          <a:xfrm>
            <a:off x="7380312" y="692696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8498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s-ES" dirty="0" err="1"/>
              <a:t>Hello</a:t>
            </a:r>
            <a:r>
              <a:rPr lang="es-ES" dirty="0"/>
              <a:t>, can </a:t>
            </a:r>
            <a:r>
              <a:rPr lang="es-ES" dirty="0" err="1"/>
              <a:t>you</a:t>
            </a:r>
            <a:r>
              <a:rPr lang="es-ES" dirty="0"/>
              <a:t> </a:t>
            </a:r>
            <a:r>
              <a:rPr lang="es-ES" dirty="0" err="1"/>
              <a:t>tell</a:t>
            </a:r>
            <a:r>
              <a:rPr lang="es-ES" dirty="0"/>
              <a:t> me </a:t>
            </a:r>
            <a:r>
              <a:rPr lang="es-ES" u="sng" dirty="0" err="1"/>
              <a:t>what</a:t>
            </a:r>
            <a:r>
              <a:rPr lang="es-ES" u="sng" dirty="0"/>
              <a:t> </a:t>
            </a:r>
            <a:r>
              <a:rPr lang="es-ES" u="sng" dirty="0" err="1"/>
              <a:t>you</a:t>
            </a:r>
            <a:r>
              <a:rPr lang="es-ES" u="sng" dirty="0"/>
              <a:t> </a:t>
            </a:r>
            <a:r>
              <a:rPr lang="es-ES" u="sng" dirty="0" err="1"/>
              <a:t>fight</a:t>
            </a:r>
            <a:r>
              <a:rPr lang="es-ES" dirty="0"/>
              <a:t> </a:t>
            </a:r>
            <a:r>
              <a:rPr lang="es-ES" dirty="0" err="1"/>
              <a:t>for</a:t>
            </a:r>
            <a:r>
              <a:rPr lang="es-ES" dirty="0"/>
              <a:t>?          </a:t>
            </a:r>
          </a:p>
          <a:p>
            <a:r>
              <a:rPr lang="es-ES" dirty="0"/>
              <a:t> </a:t>
            </a:r>
            <a:r>
              <a:rPr lang="es-ES" dirty="0" err="1"/>
              <a:t>Hi</a:t>
            </a:r>
            <a:r>
              <a:rPr lang="es-ES" dirty="0"/>
              <a:t>. I </a:t>
            </a:r>
            <a:r>
              <a:rPr lang="es-ES" dirty="0" err="1"/>
              <a:t>fight</a:t>
            </a:r>
            <a:r>
              <a:rPr lang="es-ES" dirty="0"/>
              <a:t> </a:t>
            </a:r>
            <a:r>
              <a:rPr lang="es-ES" dirty="0" err="1"/>
              <a:t>for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rights</a:t>
            </a:r>
            <a:r>
              <a:rPr lang="es-ES" dirty="0"/>
              <a:t> of </a:t>
            </a:r>
            <a:r>
              <a:rPr lang="es-ES" dirty="0" err="1"/>
              <a:t>poor</a:t>
            </a:r>
            <a:r>
              <a:rPr lang="es-ES" dirty="0"/>
              <a:t>, gay and </a:t>
            </a:r>
            <a:r>
              <a:rPr lang="es-ES" dirty="0" err="1"/>
              <a:t>trans</a:t>
            </a:r>
            <a:r>
              <a:rPr lang="es-ES" dirty="0"/>
              <a:t> </a:t>
            </a:r>
            <a:r>
              <a:rPr lang="es-ES" dirty="0" err="1"/>
              <a:t>kids</a:t>
            </a:r>
            <a:r>
              <a:rPr lang="es-ES" dirty="0"/>
              <a:t>. I </a:t>
            </a:r>
            <a:r>
              <a:rPr lang="es-ES" dirty="0" err="1"/>
              <a:t>want</a:t>
            </a:r>
            <a:r>
              <a:rPr lang="es-ES" dirty="0"/>
              <a:t> my </a:t>
            </a:r>
            <a:r>
              <a:rPr lang="es-ES" dirty="0" err="1"/>
              <a:t>people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be</a:t>
            </a:r>
            <a:r>
              <a:rPr lang="es-ES" dirty="0"/>
              <a:t> free and </a:t>
            </a:r>
            <a:r>
              <a:rPr lang="es-ES" dirty="0" err="1"/>
              <a:t>have</a:t>
            </a:r>
            <a:r>
              <a:rPr lang="es-ES" dirty="0"/>
              <a:t> </a:t>
            </a:r>
            <a:r>
              <a:rPr lang="es-ES" dirty="0" err="1"/>
              <a:t>decent</a:t>
            </a:r>
            <a:r>
              <a:rPr lang="es-ES" dirty="0"/>
              <a:t> </a:t>
            </a:r>
            <a:r>
              <a:rPr lang="es-ES" dirty="0" err="1"/>
              <a:t>lives</a:t>
            </a:r>
            <a:r>
              <a:rPr lang="es-ES" dirty="0"/>
              <a:t>.</a:t>
            </a:r>
          </a:p>
          <a:p>
            <a:r>
              <a:rPr lang="es-ES" dirty="0"/>
              <a:t>Can </a:t>
            </a:r>
            <a:r>
              <a:rPr lang="es-ES" dirty="0" err="1"/>
              <a:t>you</a:t>
            </a:r>
            <a:r>
              <a:rPr lang="es-ES" dirty="0"/>
              <a:t> </a:t>
            </a:r>
            <a:r>
              <a:rPr lang="es-ES" dirty="0" err="1"/>
              <a:t>tell</a:t>
            </a:r>
            <a:r>
              <a:rPr lang="es-ES" dirty="0"/>
              <a:t> me </a:t>
            </a:r>
            <a:r>
              <a:rPr lang="es-ES" u="sng" dirty="0" err="1"/>
              <a:t>how</a:t>
            </a:r>
            <a:r>
              <a:rPr lang="es-ES" u="sng" dirty="0"/>
              <a:t> </a:t>
            </a:r>
            <a:r>
              <a:rPr lang="es-ES" u="sng" dirty="0" err="1"/>
              <a:t>long</a:t>
            </a:r>
            <a:r>
              <a:rPr lang="es-ES" u="sng" dirty="0"/>
              <a:t> </a:t>
            </a:r>
            <a:r>
              <a:rPr lang="es-ES" u="sng" dirty="0" err="1"/>
              <a:t>you’ve</a:t>
            </a:r>
            <a:r>
              <a:rPr lang="es-ES" u="sng" dirty="0"/>
              <a:t> </a:t>
            </a:r>
            <a:r>
              <a:rPr lang="es-ES" u="sng" dirty="0" err="1"/>
              <a:t>been</a:t>
            </a:r>
            <a:r>
              <a:rPr lang="es-ES" dirty="0"/>
              <a:t> </a:t>
            </a:r>
            <a:r>
              <a:rPr lang="es-ES" dirty="0" err="1"/>
              <a:t>an</a:t>
            </a:r>
            <a:r>
              <a:rPr lang="es-ES" dirty="0"/>
              <a:t> </a:t>
            </a:r>
            <a:r>
              <a:rPr lang="es-ES" dirty="0" err="1"/>
              <a:t>activist</a:t>
            </a:r>
            <a:r>
              <a:rPr lang="es-ES" dirty="0"/>
              <a:t>?</a:t>
            </a:r>
          </a:p>
          <a:p>
            <a:pPr>
              <a:buNone/>
            </a:pPr>
            <a:r>
              <a:rPr lang="es-ES" dirty="0" smtClean="0"/>
              <a:t>         </a:t>
            </a:r>
            <a:r>
              <a:rPr lang="es-ES" dirty="0" err="1" smtClean="0"/>
              <a:t>Ever</a:t>
            </a:r>
            <a:r>
              <a:rPr lang="es-ES" dirty="0" smtClean="0"/>
              <a:t> </a:t>
            </a:r>
            <a:r>
              <a:rPr lang="es-ES" dirty="0" err="1"/>
              <a:t>since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Stonewall</a:t>
            </a:r>
            <a:r>
              <a:rPr lang="es-ES" dirty="0"/>
              <a:t> </a:t>
            </a:r>
            <a:r>
              <a:rPr lang="es-ES" dirty="0" err="1"/>
              <a:t>riots</a:t>
            </a:r>
            <a:r>
              <a:rPr lang="es-ES" dirty="0"/>
              <a:t> </a:t>
            </a:r>
            <a:r>
              <a:rPr lang="es-ES" dirty="0" err="1"/>
              <a:t>happened</a:t>
            </a:r>
            <a:r>
              <a:rPr lang="es-ES" dirty="0"/>
              <a:t> in 1969. I </a:t>
            </a:r>
            <a:r>
              <a:rPr lang="es-ES" dirty="0" err="1"/>
              <a:t>continued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participate</a:t>
            </a:r>
            <a:r>
              <a:rPr lang="es-ES" dirty="0"/>
              <a:t> in </a:t>
            </a:r>
            <a:r>
              <a:rPr lang="es-ES" dirty="0" err="1"/>
              <a:t>Pride</a:t>
            </a:r>
            <a:r>
              <a:rPr lang="es-ES" dirty="0"/>
              <a:t> and AIDS </a:t>
            </a:r>
            <a:r>
              <a:rPr lang="es-ES" dirty="0" err="1"/>
              <a:t>protests</a:t>
            </a:r>
            <a:r>
              <a:rPr lang="es-ES" dirty="0"/>
              <a:t> </a:t>
            </a:r>
            <a:r>
              <a:rPr lang="es-ES" dirty="0" err="1"/>
              <a:t>until</a:t>
            </a:r>
            <a:r>
              <a:rPr lang="es-ES" dirty="0"/>
              <a:t> I </a:t>
            </a:r>
            <a:r>
              <a:rPr lang="es-ES" dirty="0" err="1"/>
              <a:t>died</a:t>
            </a:r>
            <a:r>
              <a:rPr lang="es-ES" dirty="0"/>
              <a:t>.</a:t>
            </a:r>
          </a:p>
          <a:p>
            <a:r>
              <a:rPr lang="es-ES" dirty="0" err="1"/>
              <a:t>Would</a:t>
            </a:r>
            <a:r>
              <a:rPr lang="es-ES" dirty="0"/>
              <a:t> </a:t>
            </a:r>
            <a:r>
              <a:rPr lang="es-ES" dirty="0" err="1"/>
              <a:t>you</a:t>
            </a:r>
            <a:r>
              <a:rPr lang="es-ES" dirty="0"/>
              <a:t> </a:t>
            </a:r>
            <a:r>
              <a:rPr lang="es-ES" dirty="0" err="1"/>
              <a:t>mind</a:t>
            </a:r>
            <a:r>
              <a:rPr lang="es-ES" dirty="0"/>
              <a:t> </a:t>
            </a:r>
            <a:r>
              <a:rPr lang="es-ES" dirty="0" err="1"/>
              <a:t>telling</a:t>
            </a:r>
            <a:r>
              <a:rPr lang="es-ES" dirty="0"/>
              <a:t> me </a:t>
            </a:r>
            <a:r>
              <a:rPr lang="es-ES" u="sng" dirty="0" err="1"/>
              <a:t>what</a:t>
            </a:r>
            <a:r>
              <a:rPr lang="es-ES" u="sng" dirty="0"/>
              <a:t> </a:t>
            </a:r>
            <a:r>
              <a:rPr lang="es-ES" u="sng" dirty="0" err="1"/>
              <a:t>happened</a:t>
            </a:r>
            <a:r>
              <a:rPr lang="es-ES" dirty="0"/>
              <a:t> at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Stonewall</a:t>
            </a:r>
            <a:r>
              <a:rPr lang="es-ES" dirty="0"/>
              <a:t> </a:t>
            </a:r>
            <a:r>
              <a:rPr lang="es-ES" dirty="0" err="1"/>
              <a:t>riots</a:t>
            </a:r>
            <a:r>
              <a:rPr lang="es-ES" dirty="0"/>
              <a:t>?</a:t>
            </a:r>
          </a:p>
          <a:p>
            <a:pPr>
              <a:buNone/>
            </a:pPr>
            <a:r>
              <a:rPr lang="es-ES" dirty="0" smtClean="0"/>
              <a:t>          </a:t>
            </a:r>
            <a:r>
              <a:rPr lang="es-ES" dirty="0"/>
              <a:t>LGBT+ </a:t>
            </a:r>
            <a:r>
              <a:rPr lang="es-ES" dirty="0" err="1"/>
              <a:t>people</a:t>
            </a:r>
            <a:r>
              <a:rPr lang="es-ES" dirty="0"/>
              <a:t> </a:t>
            </a:r>
            <a:r>
              <a:rPr lang="es-ES" dirty="0" err="1"/>
              <a:t>could</a:t>
            </a:r>
            <a:r>
              <a:rPr lang="es-ES" dirty="0"/>
              <a:t> </a:t>
            </a:r>
            <a:r>
              <a:rPr lang="es-ES" dirty="0" err="1"/>
              <a:t>only</a:t>
            </a:r>
            <a:r>
              <a:rPr lang="es-ES" dirty="0"/>
              <a:t> </a:t>
            </a:r>
            <a:r>
              <a:rPr lang="es-ES" dirty="0" err="1"/>
              <a:t>spend</a:t>
            </a:r>
            <a:r>
              <a:rPr lang="es-ES" dirty="0"/>
              <a:t> time </a:t>
            </a:r>
            <a:r>
              <a:rPr lang="es-ES" dirty="0" err="1"/>
              <a:t>with</a:t>
            </a:r>
            <a:r>
              <a:rPr lang="es-ES" dirty="0"/>
              <a:t> </a:t>
            </a:r>
            <a:r>
              <a:rPr lang="es-ES" dirty="0" err="1"/>
              <a:t>each</a:t>
            </a:r>
            <a:r>
              <a:rPr lang="es-ES" dirty="0"/>
              <a:t> </a:t>
            </a:r>
            <a:r>
              <a:rPr lang="es-ES" dirty="0" err="1"/>
              <a:t>other</a:t>
            </a:r>
            <a:r>
              <a:rPr lang="es-ES" dirty="0"/>
              <a:t> </a:t>
            </a:r>
            <a:r>
              <a:rPr lang="es-ES" dirty="0" err="1"/>
              <a:t>freely</a:t>
            </a:r>
            <a:r>
              <a:rPr lang="es-ES" dirty="0"/>
              <a:t> in gay </a:t>
            </a:r>
            <a:r>
              <a:rPr lang="es-ES" dirty="0" err="1"/>
              <a:t>bars</a:t>
            </a:r>
            <a:r>
              <a:rPr lang="es-ES" dirty="0"/>
              <a:t>, </a:t>
            </a:r>
            <a:r>
              <a:rPr lang="es-ES" dirty="0" err="1"/>
              <a:t>but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police</a:t>
            </a:r>
            <a:r>
              <a:rPr lang="es-ES" dirty="0"/>
              <a:t> </a:t>
            </a:r>
            <a:r>
              <a:rPr lang="es-ES" dirty="0" err="1"/>
              <a:t>violently</a:t>
            </a:r>
            <a:r>
              <a:rPr lang="es-ES" dirty="0"/>
              <a:t> </a:t>
            </a:r>
            <a:r>
              <a:rPr lang="es-ES" dirty="0" err="1"/>
              <a:t>raided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ones</a:t>
            </a:r>
            <a:r>
              <a:rPr lang="es-ES" dirty="0"/>
              <a:t> at </a:t>
            </a:r>
            <a:r>
              <a:rPr lang="es-ES" dirty="0" err="1"/>
              <a:t>Stonewall</a:t>
            </a:r>
            <a:r>
              <a:rPr lang="es-ES" dirty="0"/>
              <a:t> </a:t>
            </a:r>
            <a:r>
              <a:rPr lang="es-ES" dirty="0" err="1"/>
              <a:t>Inn</a:t>
            </a:r>
            <a:r>
              <a:rPr lang="es-ES" dirty="0"/>
              <a:t>. </a:t>
            </a:r>
            <a:r>
              <a:rPr lang="es-ES" dirty="0" err="1"/>
              <a:t>This</a:t>
            </a:r>
            <a:r>
              <a:rPr lang="es-ES" dirty="0"/>
              <a:t> </a:t>
            </a:r>
            <a:r>
              <a:rPr lang="es-ES" dirty="0" err="1"/>
              <a:t>is</a:t>
            </a:r>
            <a:r>
              <a:rPr lang="es-ES" dirty="0"/>
              <a:t> </a:t>
            </a:r>
            <a:r>
              <a:rPr lang="es-ES" dirty="0" err="1"/>
              <a:t>where</a:t>
            </a:r>
            <a:r>
              <a:rPr lang="es-ES" dirty="0"/>
              <a:t> </a:t>
            </a:r>
            <a:r>
              <a:rPr lang="es-ES" dirty="0" err="1"/>
              <a:t>we</a:t>
            </a:r>
            <a:r>
              <a:rPr lang="es-ES" dirty="0"/>
              <a:t> </a:t>
            </a:r>
            <a:r>
              <a:rPr lang="es-ES" dirty="0" err="1"/>
              <a:t>started</a:t>
            </a:r>
            <a:r>
              <a:rPr lang="es-ES" dirty="0"/>
              <a:t> </a:t>
            </a:r>
            <a:r>
              <a:rPr lang="es-ES" dirty="0" err="1"/>
              <a:t>physically</a:t>
            </a:r>
            <a:r>
              <a:rPr lang="es-ES" dirty="0"/>
              <a:t> </a:t>
            </a:r>
            <a:r>
              <a:rPr lang="es-ES" dirty="0" err="1"/>
              <a:t>resisting</a:t>
            </a:r>
            <a:r>
              <a:rPr lang="es-ES" dirty="0"/>
              <a:t> </a:t>
            </a:r>
            <a:r>
              <a:rPr lang="es-ES" dirty="0" err="1"/>
              <a:t>them</a:t>
            </a:r>
            <a:r>
              <a:rPr lang="es-ES" dirty="0"/>
              <a:t>, </a:t>
            </a:r>
            <a:r>
              <a:rPr lang="es-ES" dirty="0" err="1"/>
              <a:t>generating</a:t>
            </a:r>
            <a:r>
              <a:rPr lang="es-ES" dirty="0"/>
              <a:t> </a:t>
            </a:r>
            <a:r>
              <a:rPr lang="es-ES" dirty="0" err="1"/>
              <a:t>an</a:t>
            </a:r>
            <a:r>
              <a:rPr lang="es-ES" dirty="0"/>
              <a:t> </a:t>
            </a:r>
            <a:r>
              <a:rPr lang="es-ES" dirty="0" err="1"/>
              <a:t>uprising</a:t>
            </a:r>
            <a:r>
              <a:rPr lang="es-ES" dirty="0"/>
              <a:t> </a:t>
            </a:r>
            <a:r>
              <a:rPr lang="es-ES" dirty="0" err="1"/>
              <a:t>that</a:t>
            </a:r>
            <a:r>
              <a:rPr lang="es-ES" dirty="0"/>
              <a:t> </a:t>
            </a:r>
            <a:r>
              <a:rPr lang="es-ES" dirty="0" err="1"/>
              <a:t>started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Gay </a:t>
            </a:r>
            <a:r>
              <a:rPr lang="es-ES" dirty="0" err="1"/>
              <a:t>Liberation</a:t>
            </a:r>
            <a:r>
              <a:rPr lang="es-ES" dirty="0"/>
              <a:t> </a:t>
            </a:r>
            <a:r>
              <a:rPr lang="es-ES" dirty="0" err="1"/>
              <a:t>movement</a:t>
            </a:r>
            <a:r>
              <a:rPr lang="es-ES" dirty="0"/>
              <a:t>.</a:t>
            </a:r>
          </a:p>
          <a:p>
            <a:r>
              <a:rPr lang="es-ES" dirty="0" err="1"/>
              <a:t>Could</a:t>
            </a:r>
            <a:r>
              <a:rPr lang="es-ES" dirty="0"/>
              <a:t> </a:t>
            </a:r>
            <a:r>
              <a:rPr lang="es-ES" dirty="0" err="1"/>
              <a:t>you</a:t>
            </a:r>
            <a:r>
              <a:rPr lang="es-ES" dirty="0"/>
              <a:t> </a:t>
            </a:r>
            <a:r>
              <a:rPr lang="es-ES" dirty="0" err="1"/>
              <a:t>tell</a:t>
            </a:r>
            <a:r>
              <a:rPr lang="es-ES" dirty="0"/>
              <a:t> me </a:t>
            </a:r>
            <a:r>
              <a:rPr lang="es-ES" u="sng" dirty="0" err="1"/>
              <a:t>what</a:t>
            </a:r>
            <a:r>
              <a:rPr lang="es-ES" u="sng" dirty="0"/>
              <a:t> </a:t>
            </a:r>
            <a:r>
              <a:rPr lang="es-ES" u="sng" dirty="0" err="1"/>
              <a:t>your</a:t>
            </a:r>
            <a:r>
              <a:rPr lang="es-ES" u="sng" dirty="0"/>
              <a:t> </a:t>
            </a:r>
            <a:r>
              <a:rPr lang="es-ES" u="sng" dirty="0" err="1"/>
              <a:t>job</a:t>
            </a:r>
            <a:r>
              <a:rPr lang="es-ES" u="sng" dirty="0"/>
              <a:t> </a:t>
            </a:r>
            <a:r>
              <a:rPr lang="es-ES" u="sng" dirty="0" err="1"/>
              <a:t>was</a:t>
            </a:r>
            <a:r>
              <a:rPr lang="es-ES" dirty="0"/>
              <a:t> in New York?</a:t>
            </a:r>
          </a:p>
          <a:p>
            <a:pPr>
              <a:buNone/>
            </a:pPr>
            <a:r>
              <a:rPr lang="es-ES" dirty="0" smtClean="0"/>
              <a:t>          As </a:t>
            </a:r>
            <a:r>
              <a:rPr lang="es-ES" dirty="0"/>
              <a:t>a homeless, </a:t>
            </a:r>
            <a:r>
              <a:rPr lang="es-ES" dirty="0" err="1"/>
              <a:t>gender</a:t>
            </a:r>
            <a:r>
              <a:rPr lang="es-ES" dirty="0"/>
              <a:t> non-</a:t>
            </a:r>
            <a:r>
              <a:rPr lang="es-ES" dirty="0" err="1"/>
              <a:t>conforming</a:t>
            </a:r>
            <a:r>
              <a:rPr lang="es-ES" dirty="0"/>
              <a:t>, </a:t>
            </a:r>
            <a:r>
              <a:rPr lang="es-ES" dirty="0" err="1"/>
              <a:t>black</a:t>
            </a:r>
            <a:r>
              <a:rPr lang="es-ES" dirty="0"/>
              <a:t> </a:t>
            </a:r>
            <a:r>
              <a:rPr lang="es-ES" dirty="0" err="1"/>
              <a:t>person</a:t>
            </a:r>
            <a:r>
              <a:rPr lang="es-ES" dirty="0"/>
              <a:t>, I </a:t>
            </a:r>
            <a:r>
              <a:rPr lang="es-ES" dirty="0" err="1"/>
              <a:t>had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live</a:t>
            </a:r>
            <a:r>
              <a:rPr lang="es-ES" dirty="0"/>
              <a:t> as a </a:t>
            </a:r>
            <a:r>
              <a:rPr lang="es-ES" dirty="0" err="1"/>
              <a:t>prostitute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survive</a:t>
            </a:r>
            <a:r>
              <a:rPr lang="es-ES" dirty="0"/>
              <a:t> </a:t>
            </a:r>
            <a:r>
              <a:rPr lang="es-ES" dirty="0" err="1"/>
              <a:t>because</a:t>
            </a:r>
            <a:r>
              <a:rPr lang="es-ES" dirty="0"/>
              <a:t> </a:t>
            </a:r>
            <a:r>
              <a:rPr lang="es-ES" dirty="0" err="1"/>
              <a:t>people</a:t>
            </a:r>
            <a:r>
              <a:rPr lang="es-ES" dirty="0"/>
              <a:t> </a:t>
            </a:r>
            <a:r>
              <a:rPr lang="es-ES" dirty="0" err="1"/>
              <a:t>like</a:t>
            </a:r>
            <a:r>
              <a:rPr lang="es-ES" dirty="0"/>
              <a:t> me </a:t>
            </a:r>
            <a:r>
              <a:rPr lang="es-ES" dirty="0" err="1"/>
              <a:t>weren’t</a:t>
            </a:r>
            <a:r>
              <a:rPr lang="es-ES" dirty="0"/>
              <a:t> </a:t>
            </a:r>
            <a:r>
              <a:rPr lang="es-ES" dirty="0" err="1"/>
              <a:t>hired</a:t>
            </a:r>
            <a:r>
              <a:rPr lang="es-ES" dirty="0"/>
              <a:t> in regular </a:t>
            </a:r>
            <a:r>
              <a:rPr lang="es-ES" dirty="0" err="1"/>
              <a:t>jobs</a:t>
            </a:r>
            <a:r>
              <a:rPr lang="es-ES" dirty="0"/>
              <a:t>.</a:t>
            </a:r>
          </a:p>
          <a:p>
            <a:r>
              <a:rPr lang="es-ES" dirty="0" err="1"/>
              <a:t>Would</a:t>
            </a:r>
            <a:r>
              <a:rPr lang="es-ES" dirty="0"/>
              <a:t> </a:t>
            </a:r>
            <a:r>
              <a:rPr lang="es-ES" dirty="0" err="1"/>
              <a:t>you</a:t>
            </a:r>
            <a:r>
              <a:rPr lang="es-ES" dirty="0"/>
              <a:t> </a:t>
            </a:r>
            <a:r>
              <a:rPr lang="es-ES" dirty="0" err="1"/>
              <a:t>mind</a:t>
            </a:r>
            <a:r>
              <a:rPr lang="es-ES" dirty="0"/>
              <a:t> </a:t>
            </a:r>
            <a:r>
              <a:rPr lang="es-ES" dirty="0" err="1"/>
              <a:t>telling</a:t>
            </a:r>
            <a:r>
              <a:rPr lang="es-ES" dirty="0"/>
              <a:t> me </a:t>
            </a:r>
            <a:r>
              <a:rPr lang="es-ES" u="sng" dirty="0" err="1"/>
              <a:t>what</a:t>
            </a:r>
            <a:r>
              <a:rPr lang="es-ES" u="sng" dirty="0"/>
              <a:t> STAR </a:t>
            </a:r>
            <a:r>
              <a:rPr lang="es-ES" u="sng" dirty="0" err="1"/>
              <a:t>was</a:t>
            </a:r>
            <a:r>
              <a:rPr lang="es-ES" dirty="0"/>
              <a:t>?</a:t>
            </a:r>
          </a:p>
          <a:p>
            <a:pPr>
              <a:buNone/>
            </a:pPr>
            <a:r>
              <a:rPr lang="es-ES" dirty="0" smtClean="0"/>
              <a:t>          </a:t>
            </a:r>
            <a:r>
              <a:rPr lang="es-ES" dirty="0"/>
              <a:t>My </a:t>
            </a:r>
            <a:r>
              <a:rPr lang="es-ES" dirty="0" err="1"/>
              <a:t>friend</a:t>
            </a:r>
            <a:r>
              <a:rPr lang="es-ES" dirty="0"/>
              <a:t> Sylvia Rivera and I </a:t>
            </a:r>
            <a:r>
              <a:rPr lang="es-ES" dirty="0" err="1"/>
              <a:t>started</a:t>
            </a:r>
            <a:r>
              <a:rPr lang="es-ES" dirty="0"/>
              <a:t> </a:t>
            </a:r>
            <a:r>
              <a:rPr lang="es-ES" dirty="0" err="1"/>
              <a:t>Street</a:t>
            </a:r>
            <a:r>
              <a:rPr lang="es-ES" dirty="0"/>
              <a:t> </a:t>
            </a:r>
            <a:r>
              <a:rPr lang="es-ES" dirty="0" err="1"/>
              <a:t>Transvestite</a:t>
            </a:r>
            <a:r>
              <a:rPr lang="es-ES" dirty="0"/>
              <a:t> </a:t>
            </a:r>
            <a:r>
              <a:rPr lang="es-ES" dirty="0" err="1"/>
              <a:t>Action</a:t>
            </a:r>
            <a:r>
              <a:rPr lang="es-ES" dirty="0"/>
              <a:t> </a:t>
            </a:r>
            <a:r>
              <a:rPr lang="es-ES" dirty="0" err="1"/>
              <a:t>Revolutionaries</a:t>
            </a:r>
            <a:r>
              <a:rPr lang="es-ES" dirty="0"/>
              <a:t> as a </a:t>
            </a:r>
            <a:r>
              <a:rPr lang="es-ES" dirty="0" err="1"/>
              <a:t>shelter</a:t>
            </a:r>
            <a:r>
              <a:rPr lang="es-ES" dirty="0"/>
              <a:t> </a:t>
            </a:r>
            <a:r>
              <a:rPr lang="es-ES" dirty="0" err="1"/>
              <a:t>for</a:t>
            </a:r>
            <a:r>
              <a:rPr lang="es-ES" dirty="0"/>
              <a:t> homeless LGBT+ </a:t>
            </a:r>
            <a:r>
              <a:rPr lang="es-ES" dirty="0" err="1"/>
              <a:t>youth</a:t>
            </a:r>
            <a:r>
              <a:rPr lang="es-ES" dirty="0"/>
              <a:t>. </a:t>
            </a:r>
            <a:r>
              <a:rPr lang="es-ES" dirty="0" err="1"/>
              <a:t>Even</a:t>
            </a:r>
            <a:r>
              <a:rPr lang="es-ES" dirty="0"/>
              <a:t> </a:t>
            </a:r>
            <a:r>
              <a:rPr lang="es-ES" dirty="0" err="1"/>
              <a:t>though</a:t>
            </a:r>
            <a:r>
              <a:rPr lang="es-ES" dirty="0"/>
              <a:t> </a:t>
            </a:r>
            <a:r>
              <a:rPr lang="es-ES" dirty="0" err="1"/>
              <a:t>we</a:t>
            </a:r>
            <a:r>
              <a:rPr lang="es-ES" dirty="0"/>
              <a:t> </a:t>
            </a:r>
            <a:r>
              <a:rPr lang="es-ES" dirty="0" err="1"/>
              <a:t>barely</a:t>
            </a:r>
            <a:r>
              <a:rPr lang="es-ES" dirty="0"/>
              <a:t> </a:t>
            </a:r>
            <a:r>
              <a:rPr lang="es-ES" dirty="0" err="1"/>
              <a:t>had</a:t>
            </a:r>
            <a:r>
              <a:rPr lang="es-ES" dirty="0"/>
              <a:t> </a:t>
            </a:r>
            <a:r>
              <a:rPr lang="es-ES" dirty="0" err="1"/>
              <a:t>money</a:t>
            </a:r>
            <a:r>
              <a:rPr lang="es-ES" dirty="0"/>
              <a:t> </a:t>
            </a:r>
            <a:r>
              <a:rPr lang="es-ES" dirty="0" err="1"/>
              <a:t>we</a:t>
            </a:r>
            <a:r>
              <a:rPr lang="es-ES" dirty="0"/>
              <a:t> </a:t>
            </a:r>
            <a:r>
              <a:rPr lang="es-ES" dirty="0" err="1"/>
              <a:t>did</a:t>
            </a:r>
            <a:r>
              <a:rPr lang="es-ES" dirty="0"/>
              <a:t> </a:t>
            </a:r>
            <a:r>
              <a:rPr lang="es-ES" dirty="0" err="1"/>
              <a:t>everything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give</a:t>
            </a:r>
            <a:r>
              <a:rPr lang="es-ES" dirty="0"/>
              <a:t> gay </a:t>
            </a:r>
            <a:r>
              <a:rPr lang="es-ES" dirty="0" err="1"/>
              <a:t>kids</a:t>
            </a:r>
            <a:r>
              <a:rPr lang="es-ES" dirty="0"/>
              <a:t> at home.</a:t>
            </a:r>
          </a:p>
          <a:p>
            <a:r>
              <a:rPr lang="es-ES" dirty="0"/>
              <a:t>Do </a:t>
            </a:r>
            <a:r>
              <a:rPr lang="es-ES" dirty="0" err="1"/>
              <a:t>you</a:t>
            </a:r>
            <a:r>
              <a:rPr lang="es-ES" dirty="0"/>
              <a:t> </a:t>
            </a:r>
            <a:r>
              <a:rPr lang="es-ES" dirty="0" err="1"/>
              <a:t>know</a:t>
            </a:r>
            <a:r>
              <a:rPr lang="es-ES" dirty="0"/>
              <a:t> </a:t>
            </a:r>
            <a:r>
              <a:rPr lang="es-ES" u="sng" dirty="0" err="1"/>
              <a:t>if</a:t>
            </a:r>
            <a:r>
              <a:rPr lang="es-ES" u="sng" dirty="0"/>
              <a:t> </a:t>
            </a:r>
            <a:r>
              <a:rPr lang="es-ES" u="sng" dirty="0" err="1"/>
              <a:t>you</a:t>
            </a:r>
            <a:r>
              <a:rPr lang="es-ES" u="sng" dirty="0"/>
              <a:t> </a:t>
            </a:r>
            <a:r>
              <a:rPr lang="es-ES" u="sng" dirty="0" err="1"/>
              <a:t>will</a:t>
            </a:r>
            <a:r>
              <a:rPr lang="es-ES" u="sng" dirty="0"/>
              <a:t> </a:t>
            </a:r>
            <a:r>
              <a:rPr lang="es-ES" u="sng" dirty="0" err="1"/>
              <a:t>ever</a:t>
            </a:r>
            <a:r>
              <a:rPr lang="es-ES" u="sng" dirty="0"/>
              <a:t> </a:t>
            </a:r>
            <a:r>
              <a:rPr lang="es-ES" u="sng" dirty="0" err="1"/>
              <a:t>receive</a:t>
            </a:r>
            <a:r>
              <a:rPr lang="es-ES" dirty="0"/>
              <a:t> </a:t>
            </a:r>
            <a:r>
              <a:rPr lang="es-ES" dirty="0" err="1"/>
              <a:t>an</a:t>
            </a:r>
            <a:r>
              <a:rPr lang="es-ES" dirty="0"/>
              <a:t> </a:t>
            </a:r>
            <a:r>
              <a:rPr lang="es-ES" dirty="0" err="1"/>
              <a:t>award</a:t>
            </a:r>
            <a:r>
              <a:rPr lang="es-ES" dirty="0"/>
              <a:t> </a:t>
            </a:r>
            <a:r>
              <a:rPr lang="es-ES" dirty="0" err="1"/>
              <a:t>for</a:t>
            </a:r>
            <a:r>
              <a:rPr lang="es-ES" dirty="0"/>
              <a:t> </a:t>
            </a:r>
            <a:r>
              <a:rPr lang="es-ES" dirty="0" err="1"/>
              <a:t>your</a:t>
            </a:r>
            <a:r>
              <a:rPr lang="es-ES" dirty="0"/>
              <a:t> </a:t>
            </a:r>
            <a:r>
              <a:rPr lang="es-ES" dirty="0" err="1"/>
              <a:t>activism</a:t>
            </a:r>
            <a:r>
              <a:rPr lang="es-ES" dirty="0"/>
              <a:t>?</a:t>
            </a:r>
          </a:p>
          <a:p>
            <a:pPr>
              <a:buNone/>
            </a:pPr>
            <a:r>
              <a:rPr lang="es-ES" dirty="0" smtClean="0"/>
              <a:t>          I </a:t>
            </a:r>
            <a:r>
              <a:rPr lang="es-ES" dirty="0" err="1"/>
              <a:t>don’t</a:t>
            </a:r>
            <a:r>
              <a:rPr lang="es-ES" dirty="0"/>
              <a:t>. </a:t>
            </a:r>
            <a:r>
              <a:rPr lang="es-ES" dirty="0" err="1"/>
              <a:t>Even</a:t>
            </a:r>
            <a:r>
              <a:rPr lang="es-ES" dirty="0"/>
              <a:t> </a:t>
            </a:r>
            <a:r>
              <a:rPr lang="es-ES" dirty="0" err="1"/>
              <a:t>if</a:t>
            </a:r>
            <a:r>
              <a:rPr lang="es-ES" dirty="0"/>
              <a:t> I </a:t>
            </a:r>
            <a:r>
              <a:rPr lang="es-ES" dirty="0" err="1"/>
              <a:t>never</a:t>
            </a:r>
            <a:r>
              <a:rPr lang="es-ES" dirty="0"/>
              <a:t> </a:t>
            </a:r>
            <a:r>
              <a:rPr lang="es-ES" dirty="0" err="1"/>
              <a:t>received</a:t>
            </a:r>
            <a:r>
              <a:rPr lang="es-ES" dirty="0"/>
              <a:t> </a:t>
            </a:r>
            <a:r>
              <a:rPr lang="es-ES" dirty="0" err="1"/>
              <a:t>anything</a:t>
            </a:r>
            <a:r>
              <a:rPr lang="es-ES" dirty="0"/>
              <a:t>, </a:t>
            </a:r>
            <a:r>
              <a:rPr lang="es-ES" dirty="0" err="1"/>
              <a:t>what</a:t>
            </a:r>
            <a:r>
              <a:rPr lang="es-ES" dirty="0"/>
              <a:t> I do </a:t>
            </a:r>
            <a:r>
              <a:rPr lang="es-ES" dirty="0" err="1"/>
              <a:t>is</a:t>
            </a:r>
            <a:r>
              <a:rPr lang="es-ES" dirty="0"/>
              <a:t> so </a:t>
            </a:r>
            <a:r>
              <a:rPr lang="es-ES" dirty="0" err="1"/>
              <a:t>precious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me </a:t>
            </a:r>
            <a:r>
              <a:rPr lang="es-ES" dirty="0" err="1"/>
              <a:t>that</a:t>
            </a:r>
            <a:r>
              <a:rPr lang="es-ES" dirty="0"/>
              <a:t> I </a:t>
            </a:r>
            <a:r>
              <a:rPr lang="es-ES" dirty="0" err="1"/>
              <a:t>wouldn’t</a:t>
            </a:r>
            <a:r>
              <a:rPr lang="es-ES" dirty="0"/>
              <a:t> </a:t>
            </a:r>
            <a:r>
              <a:rPr lang="es-ES" dirty="0" err="1"/>
              <a:t>care</a:t>
            </a:r>
            <a:r>
              <a:rPr lang="es-ES" dirty="0"/>
              <a:t>.</a:t>
            </a:r>
          </a:p>
          <a:p>
            <a:r>
              <a:rPr lang="es-ES" dirty="0"/>
              <a:t>Do </a:t>
            </a:r>
            <a:r>
              <a:rPr lang="es-ES" dirty="0" err="1"/>
              <a:t>you</a:t>
            </a:r>
            <a:r>
              <a:rPr lang="es-ES" dirty="0"/>
              <a:t> </a:t>
            </a:r>
            <a:r>
              <a:rPr lang="es-ES" dirty="0" err="1"/>
              <a:t>have</a:t>
            </a:r>
            <a:r>
              <a:rPr lang="es-ES" dirty="0"/>
              <a:t> </a:t>
            </a:r>
            <a:r>
              <a:rPr lang="es-ES" dirty="0" err="1"/>
              <a:t>any</a:t>
            </a:r>
            <a:r>
              <a:rPr lang="es-ES" dirty="0"/>
              <a:t> idea </a:t>
            </a:r>
            <a:r>
              <a:rPr lang="es-ES" u="sng" dirty="0" err="1"/>
              <a:t>what</a:t>
            </a:r>
            <a:r>
              <a:rPr lang="es-ES" u="sng" dirty="0"/>
              <a:t> </a:t>
            </a:r>
            <a:r>
              <a:rPr lang="es-ES" u="sng" dirty="0" err="1"/>
              <a:t>your</a:t>
            </a:r>
            <a:r>
              <a:rPr lang="es-ES" u="sng" dirty="0"/>
              <a:t> </a:t>
            </a:r>
            <a:r>
              <a:rPr lang="es-ES" u="sng" dirty="0" err="1"/>
              <a:t>work</a:t>
            </a:r>
            <a:r>
              <a:rPr lang="es-ES" u="sng" dirty="0"/>
              <a:t> </a:t>
            </a:r>
            <a:r>
              <a:rPr lang="es-ES" u="sng" dirty="0" err="1"/>
              <a:t>will</a:t>
            </a:r>
            <a:r>
              <a:rPr lang="es-ES" u="sng" dirty="0"/>
              <a:t> </a:t>
            </a:r>
            <a:r>
              <a:rPr lang="es-ES" u="sng" dirty="0" err="1"/>
              <a:t>bring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LGBT+ </a:t>
            </a:r>
            <a:r>
              <a:rPr lang="es-ES" dirty="0" err="1"/>
              <a:t>community</a:t>
            </a:r>
            <a:r>
              <a:rPr lang="es-ES" dirty="0"/>
              <a:t>?</a:t>
            </a:r>
          </a:p>
          <a:p>
            <a:pPr>
              <a:buNone/>
            </a:pPr>
            <a:r>
              <a:rPr lang="es-ES" dirty="0"/>
              <a:t>I </a:t>
            </a:r>
            <a:r>
              <a:rPr lang="es-ES" dirty="0" err="1"/>
              <a:t>don’t</a:t>
            </a:r>
            <a:r>
              <a:rPr lang="es-ES" dirty="0"/>
              <a:t>, </a:t>
            </a:r>
            <a:r>
              <a:rPr lang="es-ES" dirty="0" err="1"/>
              <a:t>but</a:t>
            </a:r>
            <a:r>
              <a:rPr lang="es-ES" dirty="0"/>
              <a:t> I hope </a:t>
            </a:r>
            <a:r>
              <a:rPr lang="es-ES" dirty="0" err="1"/>
              <a:t>we</a:t>
            </a:r>
            <a:r>
              <a:rPr lang="es-ES" dirty="0"/>
              <a:t> can </a:t>
            </a:r>
            <a:r>
              <a:rPr lang="es-ES" dirty="0" err="1"/>
              <a:t>finally</a:t>
            </a:r>
            <a:r>
              <a:rPr lang="es-ES" dirty="0"/>
              <a:t> </a:t>
            </a:r>
            <a:r>
              <a:rPr lang="es-ES" dirty="0" err="1"/>
              <a:t>be</a:t>
            </a:r>
            <a:r>
              <a:rPr lang="es-ES" dirty="0"/>
              <a:t> free. I hope </a:t>
            </a:r>
            <a:r>
              <a:rPr lang="es-ES" dirty="0" err="1"/>
              <a:t>that</a:t>
            </a:r>
            <a:r>
              <a:rPr lang="es-ES" dirty="0"/>
              <a:t> as </a:t>
            </a:r>
            <a:r>
              <a:rPr lang="es-ES" dirty="0" err="1"/>
              <a:t>long</a:t>
            </a:r>
            <a:r>
              <a:rPr lang="es-ES" dirty="0"/>
              <a:t> as a single gay </a:t>
            </a:r>
            <a:r>
              <a:rPr lang="es-ES" dirty="0" err="1"/>
              <a:t>person</a:t>
            </a:r>
            <a:r>
              <a:rPr lang="es-ES" dirty="0"/>
              <a:t> </a:t>
            </a:r>
            <a:r>
              <a:rPr lang="es-ES" dirty="0" err="1"/>
              <a:t>doesn’t</a:t>
            </a:r>
            <a:r>
              <a:rPr lang="es-ES" dirty="0"/>
              <a:t> </a:t>
            </a:r>
            <a:r>
              <a:rPr lang="es-ES" dirty="0" err="1"/>
              <a:t>have</a:t>
            </a:r>
            <a:r>
              <a:rPr lang="es-ES" dirty="0"/>
              <a:t> </a:t>
            </a:r>
            <a:r>
              <a:rPr lang="es-ES" dirty="0" err="1"/>
              <a:t>their</a:t>
            </a:r>
            <a:r>
              <a:rPr lang="es-ES" dirty="0"/>
              <a:t> </a:t>
            </a:r>
            <a:r>
              <a:rPr lang="es-ES" dirty="0" err="1"/>
              <a:t>rights</a:t>
            </a:r>
            <a:r>
              <a:rPr lang="es-ES" dirty="0"/>
              <a:t>, </a:t>
            </a:r>
            <a:r>
              <a:rPr lang="es-ES" dirty="0" err="1"/>
              <a:t>we’d</a:t>
            </a:r>
            <a:r>
              <a:rPr lang="es-ES" dirty="0"/>
              <a:t> </a:t>
            </a:r>
            <a:r>
              <a:rPr lang="es-ES" dirty="0" err="1"/>
              <a:t>keep</a:t>
            </a:r>
            <a:r>
              <a:rPr lang="es-ES" dirty="0"/>
              <a:t> </a:t>
            </a:r>
            <a:r>
              <a:rPr lang="es-ES" dirty="0" err="1"/>
              <a:t>fighting</a:t>
            </a:r>
            <a:r>
              <a:rPr lang="es-ES" dirty="0"/>
              <a:t>. I hope </a:t>
            </a:r>
            <a:r>
              <a:rPr lang="es-ES" dirty="0" err="1"/>
              <a:t>there’s</a:t>
            </a:r>
            <a:r>
              <a:rPr lang="es-ES" dirty="0"/>
              <a:t> no more </a:t>
            </a:r>
            <a:r>
              <a:rPr lang="es-ES" dirty="0" err="1"/>
              <a:t>violence</a:t>
            </a:r>
            <a:r>
              <a:rPr lang="es-ES" dirty="0"/>
              <a:t> </a:t>
            </a:r>
            <a:r>
              <a:rPr lang="es-ES" dirty="0" err="1"/>
              <a:t>against</a:t>
            </a:r>
            <a:r>
              <a:rPr lang="es-ES" dirty="0"/>
              <a:t> </a:t>
            </a:r>
            <a:r>
              <a:rPr lang="es-ES" dirty="0" err="1"/>
              <a:t>us</a:t>
            </a:r>
            <a:r>
              <a:rPr lang="es-ES" dirty="0"/>
              <a:t>.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u="sng" dirty="0"/>
              <a:t>Ejemplo de una entrevista bien lograda: </a:t>
            </a:r>
            <a:endParaRPr lang="es-ES" dirty="0"/>
          </a:p>
        </p:txBody>
      </p:sp>
      <p:pic>
        <p:nvPicPr>
          <p:cNvPr id="5" name="Sonido grabado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 cstate="print"/>
          <a:stretch>
            <a:fillRect/>
          </a:stretch>
        </p:blipFill>
        <p:spPr>
          <a:xfrm>
            <a:off x="2915816" y="980728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48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68</TotalTime>
  <Words>609</Words>
  <Application>Microsoft Macintosh PowerPoint</Application>
  <PresentationFormat>Presentación en pantalla (4:3)</PresentationFormat>
  <Paragraphs>55</Paragraphs>
  <Slides>7</Slides>
  <Notes>0</Notes>
  <HiddenSlides>0</HiddenSlides>
  <MMClips>6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Lucida Sans Unicode</vt:lpstr>
      <vt:lpstr>Verdana</vt:lpstr>
      <vt:lpstr>Wingdings 2</vt:lpstr>
      <vt:lpstr>Wingdings 3</vt:lpstr>
      <vt:lpstr>Concurrencia</vt:lpstr>
      <vt:lpstr>Feeback: “The Interview” 4th Graders</vt:lpstr>
      <vt:lpstr>Presentación de PowerPoint</vt:lpstr>
      <vt:lpstr>1. ¿Dónde voy?</vt:lpstr>
      <vt:lpstr>2. ¿Cómo voy? ¿Dónde estoy?</vt:lpstr>
      <vt:lpstr>Debilidades:  </vt:lpstr>
      <vt:lpstr>3. ¿Como sigo avanzando? </vt:lpstr>
      <vt:lpstr>Ejemplo de una entrevista bien lograda: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FEEDBACK  4TOS Medios: “The Interview” INGLÉS</dc:title>
  <dc:creator>Mauricio</dc:creator>
  <cp:lastModifiedBy>Andrea Céspedes</cp:lastModifiedBy>
  <cp:revision>8</cp:revision>
  <dcterms:created xsi:type="dcterms:W3CDTF">2020-06-04T18:24:36Z</dcterms:created>
  <dcterms:modified xsi:type="dcterms:W3CDTF">2020-06-09T20:27:39Z</dcterms:modified>
</cp:coreProperties>
</file>