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194"/>
  </p:normalViewPr>
  <p:slideViewPr>
    <p:cSldViewPr>
      <p:cViewPr varScale="1">
        <p:scale>
          <a:sx n="73" d="100"/>
          <a:sy n="73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5595C0-EE9A-416B-A088-5C8576601F2A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448FFA-4752-4D2D-A904-3F7FD92D500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../media/media4.wav"/><Relationship Id="rId2" Type="http://schemas.openxmlformats.org/officeDocument/2006/relationships/audio" Target="../media/media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1" Type="http://schemas.microsoft.com/office/2007/relationships/media" Target="../media/media6.wav"/><Relationship Id="rId2" Type="http://schemas.openxmlformats.org/officeDocument/2006/relationships/audio" Target="../media/media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Feeback</a:t>
            </a:r>
            <a:r>
              <a:rPr lang="es-ES" dirty="0" smtClean="0"/>
              <a:t>: “</a:t>
            </a:r>
            <a:r>
              <a:rPr lang="es-ES" dirty="0" err="1" smtClean="0"/>
              <a:t>The</a:t>
            </a:r>
            <a:r>
              <a:rPr lang="es-ES" dirty="0" smtClean="0"/>
              <a:t> Interview” 4th </a:t>
            </a:r>
            <a:r>
              <a:rPr lang="es-ES" dirty="0" err="1" smtClean="0"/>
              <a:t>Graders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Department</a:t>
            </a:r>
            <a:endParaRPr lang="es-ES" dirty="0" smtClean="0"/>
          </a:p>
          <a:p>
            <a:r>
              <a:rPr lang="es-ES" dirty="0" smtClean="0"/>
              <a:t>Liceo 1 “</a:t>
            </a:r>
            <a:r>
              <a:rPr lang="es-ES" dirty="0" err="1" smtClean="0"/>
              <a:t>Javiera</a:t>
            </a:r>
            <a:r>
              <a:rPr lang="es-ES" dirty="0" smtClean="0"/>
              <a:t> Carrera</a:t>
            </a:r>
          </a:p>
          <a:p>
            <a:r>
              <a:rPr lang="es-ES" dirty="0" smtClean="0"/>
              <a:t>2020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Estimad@s</a:t>
            </a:r>
            <a:r>
              <a:rPr lang="es-ES" dirty="0" smtClean="0"/>
              <a:t> </a:t>
            </a:r>
            <a:r>
              <a:rPr lang="es-ES" dirty="0"/>
              <a:t>estudiantes de 4to año medio: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dirty="0"/>
              <a:t>Junto con saludarles y esperando que se encuentren bien junto a sus seres queridos, les hacemos entrega de este documento que tiene como objetivo retroalimentar la evaluación de la unidad 1 </a:t>
            </a:r>
            <a:r>
              <a:rPr lang="es-ES" dirty="0" err="1"/>
              <a:t>Unit</a:t>
            </a:r>
            <a:r>
              <a:rPr lang="es-ES" dirty="0"/>
              <a:t> 1 “</a:t>
            </a:r>
            <a:r>
              <a:rPr lang="es-ES" dirty="0" err="1"/>
              <a:t>Youth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and </a:t>
            </a:r>
            <a:r>
              <a:rPr lang="es-ES" dirty="0" err="1"/>
              <a:t>duties</a:t>
            </a:r>
            <a:r>
              <a:rPr lang="es-ES" dirty="0"/>
              <a:t>”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dirty="0"/>
              <a:t>Cabe señalar que en el proceso de la enseñanza-aprendizaje, al finalizar la revisión de una evaluación, la retroalimentación es un proceso en el que no tan solo se detectan y corrigen errores o señalan aciertos sino también  se orienta, apoya y estimula al estudiante en su aprendizaje posterior. La retroalimentación expresa opiniones, juicios fundados sobre el proceso de aprendizaje, con los aciertos y errores, fortalezas y debilidades de los estudiantes.</a:t>
            </a:r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092280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Los Aprendizajes Esperados  de este trabajo evaluado eran los siguientes: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b="1" dirty="0"/>
              <a:t>AE: Escribir textos descriptivos y narrativos breves y simples…Incorporar  las funciones de años anteriores. -Aplicar el vocabulario temático de la unidad. -Aplicar la estructura de pregunta indirecta, por ejemplo: </a:t>
            </a:r>
            <a:r>
              <a:rPr lang="es-ES" b="1" i="1" dirty="0"/>
              <a:t>Can </a:t>
            </a:r>
            <a:r>
              <a:rPr lang="es-ES" b="1" i="1" dirty="0" err="1"/>
              <a:t>you</a:t>
            </a:r>
            <a:r>
              <a:rPr lang="es-ES" b="1" i="1" dirty="0"/>
              <a:t> </a:t>
            </a:r>
            <a:r>
              <a:rPr lang="es-ES" b="1" i="1" dirty="0" err="1"/>
              <a:t>tell</a:t>
            </a:r>
            <a:r>
              <a:rPr lang="es-ES" b="1" i="1" dirty="0"/>
              <a:t> me </a:t>
            </a:r>
            <a:r>
              <a:rPr lang="es-ES" b="1" i="1" dirty="0" err="1"/>
              <a:t>where</a:t>
            </a:r>
            <a:r>
              <a:rPr lang="es-ES" b="1" i="1" dirty="0"/>
              <a:t> </a:t>
            </a:r>
            <a:r>
              <a:rPr lang="es-ES" b="1" i="1" dirty="0" err="1"/>
              <a:t>the</a:t>
            </a:r>
            <a:r>
              <a:rPr lang="es-ES" b="1" i="1" dirty="0"/>
              <a:t> </a:t>
            </a:r>
            <a:r>
              <a:rPr lang="es-ES" b="1" i="1" dirty="0" err="1"/>
              <a:t>bank</a:t>
            </a:r>
            <a:r>
              <a:rPr lang="es-ES" b="1" i="1" dirty="0"/>
              <a:t> </a:t>
            </a:r>
            <a:r>
              <a:rPr lang="es-ES" b="1" i="1" dirty="0" err="1"/>
              <a:t>is</a:t>
            </a:r>
            <a:r>
              <a:rPr lang="es-ES" b="1" i="1" dirty="0"/>
              <a:t>?  </a:t>
            </a:r>
            <a:r>
              <a:rPr lang="es-ES" b="1" dirty="0"/>
              <a:t>-Relacionar ideas por medio del uso de conectores como </a:t>
            </a:r>
            <a:r>
              <a:rPr lang="es-ES" b="1" i="1" dirty="0"/>
              <a:t>as </a:t>
            </a:r>
            <a:r>
              <a:rPr lang="es-ES" b="1" i="1" dirty="0" err="1"/>
              <a:t>long</a:t>
            </a:r>
            <a:r>
              <a:rPr lang="es-ES" b="1" i="1" dirty="0"/>
              <a:t> as, </a:t>
            </a:r>
            <a:r>
              <a:rPr lang="es-ES" b="1" i="1" dirty="0" err="1"/>
              <a:t>even</a:t>
            </a:r>
            <a:r>
              <a:rPr lang="es-ES" b="1" i="1" dirty="0"/>
              <a:t> </a:t>
            </a:r>
            <a:r>
              <a:rPr lang="es-ES" b="1" i="1" dirty="0" err="1"/>
              <a:t>though</a:t>
            </a:r>
            <a:r>
              <a:rPr lang="es-ES" b="1" i="1" dirty="0"/>
              <a:t>, </a:t>
            </a:r>
            <a:r>
              <a:rPr lang="es-ES" b="1" i="1" dirty="0" err="1"/>
              <a:t>even</a:t>
            </a:r>
            <a:r>
              <a:rPr lang="es-ES" b="1" i="1" dirty="0"/>
              <a:t> </a:t>
            </a:r>
            <a:r>
              <a:rPr lang="es-ES" b="1" i="1" dirty="0" err="1"/>
              <a:t>if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1. ¿Dónde voy?</a:t>
            </a:r>
            <a:endParaRPr lang="es-ES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644008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Aspectos Positivos:</a:t>
            </a:r>
          </a:p>
          <a:p>
            <a:r>
              <a:rPr lang="es-ES" dirty="0"/>
              <a:t>. El vocabulario solicitado fue usado correctamente.</a:t>
            </a:r>
          </a:p>
          <a:p>
            <a:r>
              <a:rPr lang="es-ES" dirty="0"/>
              <a:t>-  Los personajes elegidos reunieron las características solicitadas.</a:t>
            </a:r>
          </a:p>
          <a:p>
            <a:r>
              <a:rPr lang="es-ES" dirty="0"/>
              <a:t>-  El uso de conectores fue el apropiado.</a:t>
            </a:r>
          </a:p>
          <a:p>
            <a:r>
              <a:rPr lang="es-ES" dirty="0"/>
              <a:t>-  La mayoría siguió las indicaciones dadas en la rúbrica </a:t>
            </a:r>
          </a:p>
          <a:p>
            <a:r>
              <a:rPr lang="es-ES" dirty="0"/>
              <a:t>-  Las preguntas se referían  a la vida profesional del personaje  y su relación con la lucha de los derechos humanos.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2. ¿Cómo voy? ¿Dónde estoy?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95637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. Recordar uso de mayúsculas al inicio de una frase y al comienzo de una pregunta.</a:t>
            </a:r>
            <a:endParaRPr lang="es-ES" dirty="0"/>
          </a:p>
          <a:p>
            <a:r>
              <a:rPr lang="es-ES" b="1" dirty="0"/>
              <a:t>-  Indicar un Sujeto antes de un verbo. Ejemplo:  Chaplin </a:t>
            </a:r>
            <a:r>
              <a:rPr lang="es-ES" b="1" dirty="0" err="1"/>
              <a:t>made</a:t>
            </a:r>
            <a:r>
              <a:rPr lang="es-ES" b="1" dirty="0"/>
              <a:t> </a:t>
            </a:r>
            <a:r>
              <a:rPr lang="es-ES" b="1" dirty="0" err="1"/>
              <a:t>movies</a:t>
            </a:r>
            <a:r>
              <a:rPr lang="es-ES" b="1" dirty="0"/>
              <a:t>/ Madame </a:t>
            </a:r>
            <a:r>
              <a:rPr lang="es-ES" b="1" dirty="0" err="1"/>
              <a:t>Curie</a:t>
            </a:r>
            <a:r>
              <a:rPr lang="es-ES" b="1" dirty="0"/>
              <a:t> </a:t>
            </a:r>
            <a:r>
              <a:rPr lang="es-ES" b="1" dirty="0" err="1"/>
              <a:t>was</a:t>
            </a:r>
            <a:r>
              <a:rPr lang="es-ES" b="1" dirty="0"/>
              <a:t>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outstanding</a:t>
            </a:r>
            <a:r>
              <a:rPr lang="es-ES" b="1" dirty="0"/>
              <a:t> </a:t>
            </a:r>
            <a:r>
              <a:rPr lang="es-ES" b="1" dirty="0" err="1"/>
              <a:t>woman</a:t>
            </a:r>
            <a:r>
              <a:rPr lang="es-ES" b="1" dirty="0"/>
              <a:t>.</a:t>
            </a:r>
            <a:endParaRPr lang="es-ES" dirty="0"/>
          </a:p>
          <a:p>
            <a:r>
              <a:rPr lang="es-ES" b="1" dirty="0"/>
              <a:t>-  Ortografía de algunas palabras.</a:t>
            </a:r>
            <a:endParaRPr lang="es-ES" dirty="0"/>
          </a:p>
          <a:p>
            <a:r>
              <a:rPr lang="es-ES" b="1" dirty="0"/>
              <a:t>- No revisar la rúbrica una vez finalizada la evaluación.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/>
              <a:t>. Errores comunes: </a:t>
            </a:r>
            <a:r>
              <a:rPr lang="es-ES" b="1" dirty="0" err="1"/>
              <a:t>Would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mind</a:t>
            </a:r>
            <a:r>
              <a:rPr lang="es-ES" b="1" dirty="0"/>
              <a:t> </a:t>
            </a:r>
            <a:r>
              <a:rPr lang="es-ES" b="1" dirty="0" err="1"/>
              <a:t>telling</a:t>
            </a:r>
            <a:r>
              <a:rPr lang="es-ES" b="1" dirty="0"/>
              <a:t> me </a:t>
            </a:r>
            <a:r>
              <a:rPr lang="es-ES" b="1" dirty="0" err="1"/>
              <a:t>what</a:t>
            </a:r>
            <a:r>
              <a:rPr lang="es-ES" b="1" dirty="0"/>
              <a:t> </a:t>
            </a:r>
            <a:r>
              <a:rPr lang="es-ES" b="1" strike="sngStrike" dirty="0" err="1"/>
              <a:t>would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change</a:t>
            </a:r>
            <a:r>
              <a:rPr lang="es-ES" b="1" dirty="0"/>
              <a:t> in </a:t>
            </a:r>
            <a:r>
              <a:rPr lang="es-ES" b="1" dirty="0" err="1"/>
              <a:t>this</a:t>
            </a:r>
            <a:r>
              <a:rPr lang="es-ES" b="1" dirty="0"/>
              <a:t> </a:t>
            </a:r>
            <a:r>
              <a:rPr lang="es-ES" b="1" dirty="0" err="1"/>
              <a:t>world</a:t>
            </a:r>
            <a:r>
              <a:rPr lang="es-ES" b="1" dirty="0"/>
              <a:t>?/ </a:t>
            </a:r>
            <a:r>
              <a:rPr lang="es-ES" b="1" dirty="0" err="1"/>
              <a:t>Would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mind</a:t>
            </a:r>
            <a:r>
              <a:rPr lang="es-ES" b="1" dirty="0"/>
              <a:t> </a:t>
            </a:r>
            <a:r>
              <a:rPr lang="es-ES" b="1" dirty="0" err="1"/>
              <a:t>telling</a:t>
            </a:r>
            <a:r>
              <a:rPr lang="es-ES" b="1" dirty="0"/>
              <a:t> me </a:t>
            </a:r>
            <a:r>
              <a:rPr lang="es-ES" b="1" dirty="0" err="1"/>
              <a:t>what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would</a:t>
            </a:r>
            <a:r>
              <a:rPr lang="es-ES" b="1" dirty="0"/>
              <a:t> </a:t>
            </a:r>
            <a:r>
              <a:rPr lang="es-ES" b="1" dirty="0" err="1"/>
              <a:t>change</a:t>
            </a:r>
            <a:r>
              <a:rPr lang="es-ES" b="1" dirty="0"/>
              <a:t> in </a:t>
            </a:r>
            <a:r>
              <a:rPr lang="es-ES" b="1" dirty="0" err="1"/>
              <a:t>this</a:t>
            </a:r>
            <a:r>
              <a:rPr lang="es-ES" b="1" dirty="0"/>
              <a:t> </a:t>
            </a:r>
            <a:r>
              <a:rPr lang="es-ES" b="1" dirty="0" err="1"/>
              <a:t>world</a:t>
            </a:r>
            <a:r>
              <a:rPr lang="es-ES" b="1" dirty="0"/>
              <a:t>?</a:t>
            </a:r>
            <a:endParaRPr lang="es-ES" dirty="0"/>
          </a:p>
          <a:p>
            <a:r>
              <a:rPr lang="es-ES" dirty="0"/>
              <a:t>I ´d </a:t>
            </a:r>
            <a:r>
              <a:rPr lang="es-ES" dirty="0" err="1"/>
              <a:t>like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strike="sngStrike" dirty="0"/>
              <a:t>are </a:t>
            </a:r>
            <a:r>
              <a:rPr lang="es-ES" strike="sngStrike" dirty="0" err="1"/>
              <a:t>you</a:t>
            </a:r>
            <a:r>
              <a:rPr lang="es-ES" dirty="0"/>
              <a:t> </a:t>
            </a:r>
            <a:r>
              <a:rPr lang="es-ES" dirty="0" err="1"/>
              <a:t>doing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/  I 'd </a:t>
            </a:r>
            <a:r>
              <a:rPr lang="es-ES" dirty="0" err="1"/>
              <a:t>like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are </a:t>
            </a:r>
            <a:r>
              <a:rPr lang="es-ES" dirty="0" err="1"/>
              <a:t>doing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.</a:t>
            </a:r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/>
              <a:t>Incorrectos</a:t>
            </a:r>
            <a:endParaRPr lang="es-ES" dirty="0"/>
          </a:p>
          <a:p>
            <a:r>
              <a:rPr lang="es-ES" dirty="0"/>
              <a:t>, </a:t>
            </a:r>
            <a:r>
              <a:rPr lang="es-ES" u="sng" strike="sngStrike" dirty="0" err="1"/>
              <a:t>even</a:t>
            </a:r>
            <a:r>
              <a:rPr lang="es-ES" u="sng" strike="sngStrike" dirty="0"/>
              <a:t> </a:t>
            </a:r>
            <a:r>
              <a:rPr lang="es-ES" u="sng" strike="sngStrike" dirty="0" err="1"/>
              <a:t>if</a:t>
            </a:r>
            <a:r>
              <a:rPr lang="es-ES" dirty="0"/>
              <a:t>  </a:t>
            </a:r>
            <a:r>
              <a:rPr lang="es-ES" dirty="0" err="1"/>
              <a:t>Chimel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 </a:t>
            </a:r>
            <a:r>
              <a:rPr lang="es-ES" dirty="0" err="1"/>
              <a:t>beautiful</a:t>
            </a:r>
            <a:r>
              <a:rPr lang="es-ES" dirty="0"/>
              <a:t> place </a:t>
            </a:r>
            <a:r>
              <a:rPr lang="es-ES" dirty="0" err="1"/>
              <a:t>there</a:t>
            </a:r>
            <a:r>
              <a:rPr lang="es-ES" dirty="0"/>
              <a:t> are no </a:t>
            </a:r>
            <a:r>
              <a:rPr lang="es-ES" dirty="0" err="1"/>
              <a:t>schools</a:t>
            </a:r>
            <a:r>
              <a:rPr lang="es-ES" dirty="0"/>
              <a:t>, I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coffee</a:t>
            </a:r>
            <a:r>
              <a:rPr lang="es-ES" dirty="0"/>
              <a:t> </a:t>
            </a:r>
            <a:r>
              <a:rPr lang="es-ES" dirty="0" err="1"/>
              <a:t>plantation</a:t>
            </a:r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objective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foundation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contribute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recovering</a:t>
            </a:r>
            <a:r>
              <a:rPr lang="es-ES" dirty="0"/>
              <a:t> and </a:t>
            </a:r>
            <a:r>
              <a:rPr lang="es-ES" dirty="0" err="1"/>
              <a:t>enriching</a:t>
            </a:r>
            <a:r>
              <a:rPr lang="es-ES" dirty="0"/>
              <a:t> </a:t>
            </a:r>
            <a:r>
              <a:rPr lang="es-ES" dirty="0" err="1"/>
              <a:t>human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 ​​</a:t>
            </a:r>
            <a:r>
              <a:rPr lang="es-ES" strike="sngStrike" dirty="0"/>
              <a:t>as </a:t>
            </a:r>
            <a:r>
              <a:rPr lang="es-ES" strike="sngStrike" dirty="0" err="1"/>
              <a:t>along</a:t>
            </a:r>
            <a:r>
              <a:rPr lang="es-ES" strike="sngStrike" dirty="0"/>
              <a:t> as </a:t>
            </a:r>
            <a:r>
              <a:rPr lang="es-ES" strike="sngStrike" dirty="0" err="1"/>
              <a:t>possible</a:t>
            </a:r>
            <a:r>
              <a:rPr lang="es-ES" dirty="0"/>
              <a:t>.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Debilidades:  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067944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Una vez finalizado el trabajo solicitado revisar la rúbrica y ver si ésta cumple con lo requerido.</a:t>
            </a:r>
          </a:p>
          <a:p>
            <a:r>
              <a:rPr lang="es-ES" dirty="0"/>
              <a:t>  Consultar en </a:t>
            </a:r>
            <a:r>
              <a:rPr lang="es-ES" dirty="0" err="1"/>
              <a:t>google</a:t>
            </a:r>
            <a:r>
              <a:rPr lang="es-ES" dirty="0"/>
              <a:t> ó en un diccionario , la correcta ortografía de una palabra en Inglés.</a:t>
            </a:r>
          </a:p>
          <a:p>
            <a:r>
              <a:rPr lang="es-ES" dirty="0"/>
              <a:t>  Recordar que el uso de mayúsculas en Inglés es similar al Español. Al comienzo de una frase ó de una pregunta, con nombres de personas, lugares, calles, etc.</a:t>
            </a:r>
          </a:p>
          <a:p>
            <a:r>
              <a:rPr lang="es-ES" dirty="0"/>
              <a:t>  Al realizar el trabajo , ir verificando con las guías de aprendizaje , las estructuras y vocabulario  .</a:t>
            </a:r>
          </a:p>
          <a:p>
            <a:r>
              <a:rPr lang="es-ES" dirty="0"/>
              <a:t>  Repasar los tiempos verbales: </a:t>
            </a:r>
            <a:r>
              <a:rPr lang="es-ES" dirty="0" err="1"/>
              <a:t>past</a:t>
            </a:r>
            <a:r>
              <a:rPr lang="es-ES" dirty="0"/>
              <a:t> simple, </a:t>
            </a:r>
            <a:r>
              <a:rPr lang="es-ES" dirty="0" err="1"/>
              <a:t>present</a:t>
            </a:r>
            <a:r>
              <a:rPr lang="es-ES" dirty="0"/>
              <a:t> simple,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,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continuous</a:t>
            </a:r>
            <a:r>
              <a:rPr lang="es-ES" dirty="0"/>
              <a:t> para un uso óptimo del idioma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3. ¿Como sigo avanzando</a:t>
            </a:r>
            <a:r>
              <a:rPr lang="es-ES" b="1" dirty="0" smtClean="0"/>
              <a:t>? 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380312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 err="1"/>
              <a:t>Hello</a:t>
            </a:r>
            <a:r>
              <a:rPr lang="es-ES" dirty="0"/>
              <a:t>, can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tell</a:t>
            </a:r>
            <a:r>
              <a:rPr lang="es-ES" dirty="0"/>
              <a:t> me </a:t>
            </a:r>
            <a:r>
              <a:rPr lang="es-ES" u="sng" dirty="0" err="1"/>
              <a:t>what</a:t>
            </a:r>
            <a:r>
              <a:rPr lang="es-ES" u="sng" dirty="0"/>
              <a:t> </a:t>
            </a:r>
            <a:r>
              <a:rPr lang="es-ES" u="sng" dirty="0" err="1"/>
              <a:t>you</a:t>
            </a:r>
            <a:r>
              <a:rPr lang="es-ES" u="sng" dirty="0"/>
              <a:t> </a:t>
            </a:r>
            <a:r>
              <a:rPr lang="es-ES" u="sng" dirty="0" err="1"/>
              <a:t>fight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?          </a:t>
            </a:r>
          </a:p>
          <a:p>
            <a:r>
              <a:rPr lang="es-ES" dirty="0"/>
              <a:t> </a:t>
            </a:r>
            <a:r>
              <a:rPr lang="es-ES" dirty="0" err="1"/>
              <a:t>Hi</a:t>
            </a:r>
            <a:r>
              <a:rPr lang="es-ES" dirty="0"/>
              <a:t>. I </a:t>
            </a:r>
            <a:r>
              <a:rPr lang="es-ES" dirty="0" err="1"/>
              <a:t>fight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of </a:t>
            </a:r>
            <a:r>
              <a:rPr lang="es-ES" dirty="0" err="1"/>
              <a:t>poor</a:t>
            </a:r>
            <a:r>
              <a:rPr lang="es-ES" dirty="0"/>
              <a:t>, gay and </a:t>
            </a:r>
            <a:r>
              <a:rPr lang="es-ES" dirty="0" err="1"/>
              <a:t>trans</a:t>
            </a:r>
            <a:r>
              <a:rPr lang="es-ES" dirty="0"/>
              <a:t> </a:t>
            </a:r>
            <a:r>
              <a:rPr lang="es-ES" dirty="0" err="1"/>
              <a:t>kids</a:t>
            </a:r>
            <a:r>
              <a:rPr lang="es-ES" dirty="0"/>
              <a:t>. I </a:t>
            </a:r>
            <a:r>
              <a:rPr lang="es-ES" dirty="0" err="1"/>
              <a:t>want</a:t>
            </a:r>
            <a:r>
              <a:rPr lang="es-ES" dirty="0"/>
              <a:t> my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be</a:t>
            </a:r>
            <a:r>
              <a:rPr lang="es-ES" dirty="0"/>
              <a:t> free and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decent</a:t>
            </a:r>
            <a:r>
              <a:rPr lang="es-ES" dirty="0"/>
              <a:t> </a:t>
            </a:r>
            <a:r>
              <a:rPr lang="es-ES" dirty="0" err="1"/>
              <a:t>lives</a:t>
            </a:r>
            <a:r>
              <a:rPr lang="es-ES" dirty="0"/>
              <a:t>.</a:t>
            </a:r>
          </a:p>
          <a:p>
            <a:r>
              <a:rPr lang="es-ES" dirty="0"/>
              <a:t>Can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tell</a:t>
            </a:r>
            <a:r>
              <a:rPr lang="es-ES" dirty="0"/>
              <a:t> me </a:t>
            </a:r>
            <a:r>
              <a:rPr lang="es-ES" u="sng" dirty="0" err="1"/>
              <a:t>how</a:t>
            </a:r>
            <a:r>
              <a:rPr lang="es-ES" u="sng" dirty="0"/>
              <a:t> </a:t>
            </a:r>
            <a:r>
              <a:rPr lang="es-ES" u="sng" dirty="0" err="1"/>
              <a:t>long</a:t>
            </a:r>
            <a:r>
              <a:rPr lang="es-ES" u="sng" dirty="0"/>
              <a:t> </a:t>
            </a:r>
            <a:r>
              <a:rPr lang="es-ES" u="sng" dirty="0" err="1"/>
              <a:t>you’ve</a:t>
            </a:r>
            <a:r>
              <a:rPr lang="es-ES" u="sng" dirty="0"/>
              <a:t> </a:t>
            </a:r>
            <a:r>
              <a:rPr lang="es-ES" u="sng" dirty="0" err="1"/>
              <a:t>been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activist</a:t>
            </a:r>
            <a:r>
              <a:rPr lang="es-ES" dirty="0"/>
              <a:t>?</a:t>
            </a:r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Ever</a:t>
            </a:r>
            <a:r>
              <a:rPr lang="es-ES" dirty="0" smtClean="0"/>
              <a:t> </a:t>
            </a:r>
            <a:r>
              <a:rPr lang="es-ES" dirty="0" err="1"/>
              <a:t>since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Stonewall</a:t>
            </a:r>
            <a:r>
              <a:rPr lang="es-ES" dirty="0"/>
              <a:t> </a:t>
            </a:r>
            <a:r>
              <a:rPr lang="es-ES" dirty="0" err="1"/>
              <a:t>riots</a:t>
            </a:r>
            <a:r>
              <a:rPr lang="es-ES" dirty="0"/>
              <a:t> </a:t>
            </a:r>
            <a:r>
              <a:rPr lang="es-ES" dirty="0" err="1"/>
              <a:t>happened</a:t>
            </a:r>
            <a:r>
              <a:rPr lang="es-ES" dirty="0"/>
              <a:t> in 1969. I </a:t>
            </a:r>
            <a:r>
              <a:rPr lang="es-ES" dirty="0" err="1"/>
              <a:t>continued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participate</a:t>
            </a:r>
            <a:r>
              <a:rPr lang="es-ES" dirty="0"/>
              <a:t> in </a:t>
            </a:r>
            <a:r>
              <a:rPr lang="es-ES" dirty="0" err="1"/>
              <a:t>Pride</a:t>
            </a:r>
            <a:r>
              <a:rPr lang="es-ES" dirty="0"/>
              <a:t> and AIDS </a:t>
            </a:r>
            <a:r>
              <a:rPr lang="es-ES" dirty="0" err="1"/>
              <a:t>protests</a:t>
            </a:r>
            <a:r>
              <a:rPr lang="es-ES" dirty="0"/>
              <a:t> </a:t>
            </a:r>
            <a:r>
              <a:rPr lang="es-ES" dirty="0" err="1"/>
              <a:t>until</a:t>
            </a:r>
            <a:r>
              <a:rPr lang="es-ES" dirty="0"/>
              <a:t> I </a:t>
            </a:r>
            <a:r>
              <a:rPr lang="es-ES" dirty="0" err="1"/>
              <a:t>died</a:t>
            </a:r>
            <a:r>
              <a:rPr lang="es-ES" dirty="0"/>
              <a:t>.</a:t>
            </a:r>
          </a:p>
          <a:p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mind</a:t>
            </a:r>
            <a:r>
              <a:rPr lang="es-ES" dirty="0"/>
              <a:t> </a:t>
            </a:r>
            <a:r>
              <a:rPr lang="es-ES" dirty="0" err="1"/>
              <a:t>telling</a:t>
            </a:r>
            <a:r>
              <a:rPr lang="es-ES" dirty="0"/>
              <a:t> me </a:t>
            </a:r>
            <a:r>
              <a:rPr lang="es-ES" u="sng" dirty="0" err="1"/>
              <a:t>what</a:t>
            </a:r>
            <a:r>
              <a:rPr lang="es-ES" u="sng" dirty="0"/>
              <a:t> </a:t>
            </a:r>
            <a:r>
              <a:rPr lang="es-ES" u="sng" dirty="0" err="1"/>
              <a:t>happened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Stonewall</a:t>
            </a:r>
            <a:r>
              <a:rPr lang="es-ES" dirty="0"/>
              <a:t> </a:t>
            </a:r>
            <a:r>
              <a:rPr lang="es-ES" dirty="0" err="1"/>
              <a:t>riots</a:t>
            </a:r>
            <a:r>
              <a:rPr lang="es-ES" dirty="0"/>
              <a:t>?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/>
              <a:t>LGBT+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could</a:t>
            </a:r>
            <a:r>
              <a:rPr lang="es-ES" dirty="0"/>
              <a:t>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spend</a:t>
            </a:r>
            <a:r>
              <a:rPr lang="es-ES" dirty="0"/>
              <a:t> time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freely</a:t>
            </a:r>
            <a:r>
              <a:rPr lang="es-ES" dirty="0"/>
              <a:t> in gay </a:t>
            </a:r>
            <a:r>
              <a:rPr lang="es-ES" dirty="0" err="1"/>
              <a:t>bars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police</a:t>
            </a:r>
            <a:r>
              <a:rPr lang="es-ES" dirty="0"/>
              <a:t> </a:t>
            </a:r>
            <a:r>
              <a:rPr lang="es-ES" dirty="0" err="1"/>
              <a:t>violently</a:t>
            </a:r>
            <a:r>
              <a:rPr lang="es-ES" dirty="0"/>
              <a:t> </a:t>
            </a:r>
            <a:r>
              <a:rPr lang="es-ES" dirty="0" err="1"/>
              <a:t>raided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ones</a:t>
            </a:r>
            <a:r>
              <a:rPr lang="es-ES" dirty="0"/>
              <a:t> at </a:t>
            </a:r>
            <a:r>
              <a:rPr lang="es-ES" dirty="0" err="1"/>
              <a:t>Stonewall</a:t>
            </a:r>
            <a:r>
              <a:rPr lang="es-ES" dirty="0"/>
              <a:t> </a:t>
            </a:r>
            <a:r>
              <a:rPr lang="es-ES" dirty="0" err="1"/>
              <a:t>Inn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started</a:t>
            </a:r>
            <a:r>
              <a:rPr lang="es-ES" dirty="0"/>
              <a:t> </a:t>
            </a:r>
            <a:r>
              <a:rPr lang="es-ES" dirty="0" err="1"/>
              <a:t>physically</a:t>
            </a:r>
            <a:r>
              <a:rPr lang="es-ES" dirty="0"/>
              <a:t> </a:t>
            </a:r>
            <a:r>
              <a:rPr lang="es-ES" dirty="0" err="1"/>
              <a:t>resisting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, </a:t>
            </a:r>
            <a:r>
              <a:rPr lang="es-ES" dirty="0" err="1"/>
              <a:t>generating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uprising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started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Gay </a:t>
            </a:r>
            <a:r>
              <a:rPr lang="es-ES" dirty="0" err="1"/>
              <a:t>Liberation</a:t>
            </a:r>
            <a:r>
              <a:rPr lang="es-ES" dirty="0"/>
              <a:t> </a:t>
            </a:r>
            <a:r>
              <a:rPr lang="es-ES" dirty="0" err="1"/>
              <a:t>movement</a:t>
            </a:r>
            <a:r>
              <a:rPr lang="es-ES" dirty="0"/>
              <a:t>.</a:t>
            </a:r>
          </a:p>
          <a:p>
            <a:r>
              <a:rPr lang="es-ES" dirty="0" err="1"/>
              <a:t>Could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tell</a:t>
            </a:r>
            <a:r>
              <a:rPr lang="es-ES" dirty="0"/>
              <a:t> me </a:t>
            </a:r>
            <a:r>
              <a:rPr lang="es-ES" u="sng" dirty="0" err="1"/>
              <a:t>what</a:t>
            </a:r>
            <a:r>
              <a:rPr lang="es-ES" u="sng" dirty="0"/>
              <a:t> </a:t>
            </a:r>
            <a:r>
              <a:rPr lang="es-ES" u="sng" dirty="0" err="1"/>
              <a:t>your</a:t>
            </a:r>
            <a:r>
              <a:rPr lang="es-ES" u="sng" dirty="0"/>
              <a:t> </a:t>
            </a:r>
            <a:r>
              <a:rPr lang="es-ES" u="sng" dirty="0" err="1"/>
              <a:t>job</a:t>
            </a:r>
            <a:r>
              <a:rPr lang="es-ES" u="sng" dirty="0"/>
              <a:t> </a:t>
            </a:r>
            <a:r>
              <a:rPr lang="es-ES" u="sng" dirty="0" err="1"/>
              <a:t>was</a:t>
            </a:r>
            <a:r>
              <a:rPr lang="es-ES" dirty="0"/>
              <a:t> in New York?</a:t>
            </a:r>
          </a:p>
          <a:p>
            <a:pPr>
              <a:buNone/>
            </a:pPr>
            <a:r>
              <a:rPr lang="es-ES" dirty="0" smtClean="0"/>
              <a:t>          As </a:t>
            </a:r>
            <a:r>
              <a:rPr lang="es-ES" dirty="0"/>
              <a:t>a homeless, </a:t>
            </a:r>
            <a:r>
              <a:rPr lang="es-ES" dirty="0" err="1"/>
              <a:t>gender</a:t>
            </a:r>
            <a:r>
              <a:rPr lang="es-ES" dirty="0"/>
              <a:t> non-</a:t>
            </a:r>
            <a:r>
              <a:rPr lang="es-ES" dirty="0" err="1"/>
              <a:t>conforming</a:t>
            </a:r>
            <a:r>
              <a:rPr lang="es-ES" dirty="0"/>
              <a:t>, </a:t>
            </a:r>
            <a:r>
              <a:rPr lang="es-ES" dirty="0" err="1"/>
              <a:t>black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, I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live</a:t>
            </a:r>
            <a:r>
              <a:rPr lang="es-ES" dirty="0"/>
              <a:t> as a </a:t>
            </a:r>
            <a:r>
              <a:rPr lang="es-ES" dirty="0" err="1"/>
              <a:t>prostitute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survive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like</a:t>
            </a:r>
            <a:r>
              <a:rPr lang="es-ES" dirty="0"/>
              <a:t> me </a:t>
            </a:r>
            <a:r>
              <a:rPr lang="es-ES" dirty="0" err="1"/>
              <a:t>weren’t</a:t>
            </a:r>
            <a:r>
              <a:rPr lang="es-ES" dirty="0"/>
              <a:t> </a:t>
            </a:r>
            <a:r>
              <a:rPr lang="es-ES" dirty="0" err="1"/>
              <a:t>hired</a:t>
            </a:r>
            <a:r>
              <a:rPr lang="es-ES" dirty="0"/>
              <a:t> in regular </a:t>
            </a:r>
            <a:r>
              <a:rPr lang="es-ES" dirty="0" err="1"/>
              <a:t>jobs</a:t>
            </a:r>
            <a:r>
              <a:rPr lang="es-ES" dirty="0"/>
              <a:t>.</a:t>
            </a:r>
          </a:p>
          <a:p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mind</a:t>
            </a:r>
            <a:r>
              <a:rPr lang="es-ES" dirty="0"/>
              <a:t> </a:t>
            </a:r>
            <a:r>
              <a:rPr lang="es-ES" dirty="0" err="1"/>
              <a:t>telling</a:t>
            </a:r>
            <a:r>
              <a:rPr lang="es-ES" dirty="0"/>
              <a:t> me </a:t>
            </a:r>
            <a:r>
              <a:rPr lang="es-ES" u="sng" dirty="0" err="1"/>
              <a:t>what</a:t>
            </a:r>
            <a:r>
              <a:rPr lang="es-ES" u="sng" dirty="0"/>
              <a:t> STAR </a:t>
            </a:r>
            <a:r>
              <a:rPr lang="es-ES" u="sng" dirty="0" err="1"/>
              <a:t>was</a:t>
            </a:r>
            <a:r>
              <a:rPr lang="es-ES" dirty="0"/>
              <a:t>?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/>
              <a:t>My </a:t>
            </a:r>
            <a:r>
              <a:rPr lang="es-ES" dirty="0" err="1"/>
              <a:t>friend</a:t>
            </a:r>
            <a:r>
              <a:rPr lang="es-ES" dirty="0"/>
              <a:t> Sylvia Rivera and I </a:t>
            </a:r>
            <a:r>
              <a:rPr lang="es-ES" dirty="0" err="1"/>
              <a:t>started</a:t>
            </a:r>
            <a:r>
              <a:rPr lang="es-ES" dirty="0"/>
              <a:t> </a:t>
            </a:r>
            <a:r>
              <a:rPr lang="es-ES" dirty="0" err="1"/>
              <a:t>Street</a:t>
            </a:r>
            <a:r>
              <a:rPr lang="es-ES" dirty="0"/>
              <a:t> </a:t>
            </a:r>
            <a:r>
              <a:rPr lang="es-ES" dirty="0" err="1"/>
              <a:t>Transvestite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Revolutionaries</a:t>
            </a:r>
            <a:r>
              <a:rPr lang="es-ES" dirty="0"/>
              <a:t> as a </a:t>
            </a:r>
            <a:r>
              <a:rPr lang="es-ES" dirty="0" err="1"/>
              <a:t>shelter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homeless LGBT+ </a:t>
            </a:r>
            <a:r>
              <a:rPr lang="es-ES" dirty="0" err="1"/>
              <a:t>youth</a:t>
            </a:r>
            <a:r>
              <a:rPr lang="es-ES" dirty="0"/>
              <a:t>. </a:t>
            </a:r>
            <a:r>
              <a:rPr lang="es-ES" dirty="0" err="1"/>
              <a:t>Even</a:t>
            </a:r>
            <a:r>
              <a:rPr lang="es-ES" dirty="0"/>
              <a:t> </a:t>
            </a:r>
            <a:r>
              <a:rPr lang="es-ES" dirty="0" err="1"/>
              <a:t>though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barely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money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everything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give</a:t>
            </a:r>
            <a:r>
              <a:rPr lang="es-ES" dirty="0"/>
              <a:t> gay </a:t>
            </a:r>
            <a:r>
              <a:rPr lang="es-ES" dirty="0" err="1"/>
              <a:t>kids</a:t>
            </a:r>
            <a:r>
              <a:rPr lang="es-ES" dirty="0"/>
              <a:t> at home.</a:t>
            </a:r>
          </a:p>
          <a:p>
            <a:r>
              <a:rPr lang="es-ES" dirty="0"/>
              <a:t>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u="sng" dirty="0" err="1"/>
              <a:t>if</a:t>
            </a:r>
            <a:r>
              <a:rPr lang="es-ES" u="sng" dirty="0"/>
              <a:t> </a:t>
            </a:r>
            <a:r>
              <a:rPr lang="es-ES" u="sng" dirty="0" err="1"/>
              <a:t>you</a:t>
            </a:r>
            <a:r>
              <a:rPr lang="es-ES" u="sng" dirty="0"/>
              <a:t> </a:t>
            </a:r>
            <a:r>
              <a:rPr lang="es-ES" u="sng" dirty="0" err="1"/>
              <a:t>will</a:t>
            </a:r>
            <a:r>
              <a:rPr lang="es-ES" u="sng" dirty="0"/>
              <a:t> </a:t>
            </a:r>
            <a:r>
              <a:rPr lang="es-ES" u="sng" dirty="0" err="1"/>
              <a:t>ever</a:t>
            </a:r>
            <a:r>
              <a:rPr lang="es-ES" u="sng" dirty="0"/>
              <a:t> </a:t>
            </a:r>
            <a:r>
              <a:rPr lang="es-ES" u="sng" dirty="0" err="1"/>
              <a:t>receive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award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activism</a:t>
            </a:r>
            <a:r>
              <a:rPr lang="es-ES" dirty="0"/>
              <a:t>?</a:t>
            </a:r>
          </a:p>
          <a:p>
            <a:pPr>
              <a:buNone/>
            </a:pPr>
            <a:r>
              <a:rPr lang="es-ES" dirty="0" smtClean="0"/>
              <a:t>          I </a:t>
            </a:r>
            <a:r>
              <a:rPr lang="es-ES" dirty="0" err="1"/>
              <a:t>don’t</a:t>
            </a:r>
            <a:r>
              <a:rPr lang="es-ES" dirty="0"/>
              <a:t>. </a:t>
            </a:r>
            <a:r>
              <a:rPr lang="es-ES" dirty="0" err="1"/>
              <a:t>Even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I </a:t>
            </a:r>
            <a:r>
              <a:rPr lang="es-ES" dirty="0" err="1"/>
              <a:t>never</a:t>
            </a:r>
            <a:r>
              <a:rPr lang="es-ES" dirty="0"/>
              <a:t> </a:t>
            </a:r>
            <a:r>
              <a:rPr lang="es-ES" dirty="0" err="1"/>
              <a:t>received</a:t>
            </a:r>
            <a:r>
              <a:rPr lang="es-ES" dirty="0"/>
              <a:t> </a:t>
            </a:r>
            <a:r>
              <a:rPr lang="es-ES" dirty="0" err="1"/>
              <a:t>anything</a:t>
            </a:r>
            <a:r>
              <a:rPr lang="es-ES" dirty="0"/>
              <a:t>, </a:t>
            </a:r>
            <a:r>
              <a:rPr lang="es-ES" dirty="0" err="1"/>
              <a:t>what</a:t>
            </a:r>
            <a:r>
              <a:rPr lang="es-ES" dirty="0"/>
              <a:t> I do </a:t>
            </a:r>
            <a:r>
              <a:rPr lang="es-ES" dirty="0" err="1"/>
              <a:t>is</a:t>
            </a:r>
            <a:r>
              <a:rPr lang="es-ES" dirty="0"/>
              <a:t> so </a:t>
            </a:r>
            <a:r>
              <a:rPr lang="es-ES" dirty="0" err="1"/>
              <a:t>precious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me </a:t>
            </a:r>
            <a:r>
              <a:rPr lang="es-ES" dirty="0" err="1"/>
              <a:t>that</a:t>
            </a:r>
            <a:r>
              <a:rPr lang="es-ES" dirty="0"/>
              <a:t> I </a:t>
            </a:r>
            <a:r>
              <a:rPr lang="es-ES" dirty="0" err="1"/>
              <a:t>wouldn’t</a:t>
            </a:r>
            <a:r>
              <a:rPr lang="es-ES" dirty="0"/>
              <a:t> </a:t>
            </a:r>
            <a:r>
              <a:rPr lang="es-ES" dirty="0" err="1"/>
              <a:t>care</a:t>
            </a:r>
            <a:r>
              <a:rPr lang="es-ES" dirty="0"/>
              <a:t>.</a:t>
            </a:r>
          </a:p>
          <a:p>
            <a:r>
              <a:rPr lang="es-ES" dirty="0"/>
              <a:t>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any</a:t>
            </a:r>
            <a:r>
              <a:rPr lang="es-ES" dirty="0"/>
              <a:t> idea </a:t>
            </a:r>
            <a:r>
              <a:rPr lang="es-ES" u="sng" dirty="0" err="1"/>
              <a:t>what</a:t>
            </a:r>
            <a:r>
              <a:rPr lang="es-ES" u="sng" dirty="0"/>
              <a:t> </a:t>
            </a:r>
            <a:r>
              <a:rPr lang="es-ES" u="sng" dirty="0" err="1"/>
              <a:t>your</a:t>
            </a:r>
            <a:r>
              <a:rPr lang="es-ES" u="sng" dirty="0"/>
              <a:t> </a:t>
            </a:r>
            <a:r>
              <a:rPr lang="es-ES" u="sng" dirty="0" err="1"/>
              <a:t>work</a:t>
            </a:r>
            <a:r>
              <a:rPr lang="es-ES" u="sng" dirty="0"/>
              <a:t> </a:t>
            </a:r>
            <a:r>
              <a:rPr lang="es-ES" u="sng" dirty="0" err="1"/>
              <a:t>will</a:t>
            </a:r>
            <a:r>
              <a:rPr lang="es-ES" u="sng" dirty="0"/>
              <a:t> </a:t>
            </a:r>
            <a:r>
              <a:rPr lang="es-ES" u="sng" dirty="0" err="1"/>
              <a:t>bring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LGBT+ </a:t>
            </a:r>
            <a:r>
              <a:rPr lang="es-ES" dirty="0" err="1"/>
              <a:t>community</a:t>
            </a:r>
            <a:r>
              <a:rPr lang="es-ES" dirty="0"/>
              <a:t>?</a:t>
            </a:r>
          </a:p>
          <a:p>
            <a:pPr>
              <a:buNone/>
            </a:pPr>
            <a:r>
              <a:rPr lang="es-ES" dirty="0"/>
              <a:t>I </a:t>
            </a:r>
            <a:r>
              <a:rPr lang="es-ES" dirty="0" err="1"/>
              <a:t>don’t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I hope </a:t>
            </a:r>
            <a:r>
              <a:rPr lang="es-ES" dirty="0" err="1"/>
              <a:t>we</a:t>
            </a:r>
            <a:r>
              <a:rPr lang="es-ES" dirty="0"/>
              <a:t> can </a:t>
            </a:r>
            <a:r>
              <a:rPr lang="es-ES" dirty="0" err="1"/>
              <a:t>finally</a:t>
            </a:r>
            <a:r>
              <a:rPr lang="es-ES" dirty="0"/>
              <a:t> </a:t>
            </a:r>
            <a:r>
              <a:rPr lang="es-ES" dirty="0" err="1"/>
              <a:t>be</a:t>
            </a:r>
            <a:r>
              <a:rPr lang="es-ES" dirty="0"/>
              <a:t> free. I hope </a:t>
            </a:r>
            <a:r>
              <a:rPr lang="es-ES" dirty="0" err="1"/>
              <a:t>that</a:t>
            </a:r>
            <a:r>
              <a:rPr lang="es-ES" dirty="0"/>
              <a:t> as </a:t>
            </a:r>
            <a:r>
              <a:rPr lang="es-ES" dirty="0" err="1"/>
              <a:t>long</a:t>
            </a:r>
            <a:r>
              <a:rPr lang="es-ES" dirty="0"/>
              <a:t> as a single gay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doesn’t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, </a:t>
            </a:r>
            <a:r>
              <a:rPr lang="es-ES" dirty="0" err="1"/>
              <a:t>we’d</a:t>
            </a:r>
            <a:r>
              <a:rPr lang="es-ES" dirty="0"/>
              <a:t> </a:t>
            </a:r>
            <a:r>
              <a:rPr lang="es-ES" dirty="0" err="1"/>
              <a:t>keep</a:t>
            </a:r>
            <a:r>
              <a:rPr lang="es-ES" dirty="0"/>
              <a:t> </a:t>
            </a:r>
            <a:r>
              <a:rPr lang="es-ES" dirty="0" err="1"/>
              <a:t>fighting</a:t>
            </a:r>
            <a:r>
              <a:rPr lang="es-ES" dirty="0"/>
              <a:t>. I hope </a:t>
            </a:r>
            <a:r>
              <a:rPr lang="es-ES" dirty="0" err="1"/>
              <a:t>there’s</a:t>
            </a:r>
            <a:r>
              <a:rPr lang="es-ES" dirty="0"/>
              <a:t> no more </a:t>
            </a:r>
            <a:r>
              <a:rPr lang="es-ES" dirty="0" err="1"/>
              <a:t>violence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/>
              <a:t>Ejemplo de una entrevista bien lograda: </a:t>
            </a:r>
            <a:endParaRPr lang="es-ES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915816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609</Words>
  <Application>Microsoft Macintosh PowerPoint</Application>
  <PresentationFormat>Presentación en pantalla (4:3)</PresentationFormat>
  <Paragraphs>55</Paragraphs>
  <Slides>7</Slides>
  <Notes>0</Notes>
  <HiddenSlides>0</HiddenSlides>
  <MMClips>6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Concurrencia</vt:lpstr>
      <vt:lpstr>Feeback: “The Interview” 4th Graders</vt:lpstr>
      <vt:lpstr>Presentación de PowerPoint</vt:lpstr>
      <vt:lpstr>1. ¿Dónde voy?</vt:lpstr>
      <vt:lpstr>2. ¿Cómo voy? ¿Dónde estoy?</vt:lpstr>
      <vt:lpstr>Debilidades:  </vt:lpstr>
      <vt:lpstr>3. ¿Como sigo avanzando? </vt:lpstr>
      <vt:lpstr>Ejemplo de una entrevista bien lograda: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 4TOS Medios: “The Interview” INGLÉS</dc:title>
  <dc:creator>Mauricio</dc:creator>
  <cp:lastModifiedBy>Andrea Céspedes</cp:lastModifiedBy>
  <cp:revision>8</cp:revision>
  <dcterms:created xsi:type="dcterms:W3CDTF">2020-06-04T18:24:36Z</dcterms:created>
  <dcterms:modified xsi:type="dcterms:W3CDTF">2020-06-09T20:27:39Z</dcterms:modified>
</cp:coreProperties>
</file>