
<file path=[Content_Types].xml><?xml version="1.0" encoding="utf-8"?>
<Types xmlns="http://schemas.openxmlformats.org/package/2006/content-types">
  <Default Extension="xml" ContentType="application/xml"/>
  <Default Extension="wav" ContentType="audio/x-wav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194"/>
  </p:normalViewPr>
  <p:slideViewPr>
    <p:cSldViewPr>
      <p:cViewPr varScale="1">
        <p:scale>
          <a:sx n="73" d="100"/>
          <a:sy n="73" d="100"/>
        </p:scale>
        <p:origin x="15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15A41E-A289-44BF-BEF0-C15D85062FEF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6B475C-1EEA-4E51-8096-297AE6F7ABEF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1" Type="http://schemas.microsoft.com/office/2007/relationships/media" Target="../media/media2.wav"/><Relationship Id="rId2" Type="http://schemas.openxmlformats.org/officeDocument/2006/relationships/audio" Target="../media/media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1" Type="http://schemas.microsoft.com/office/2007/relationships/media" Target="../media/media3.wav"/><Relationship Id="rId2" Type="http://schemas.openxmlformats.org/officeDocument/2006/relationships/audio" Target="../media/media3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1" Type="http://schemas.microsoft.com/office/2007/relationships/media" Target="../media/media4.wav"/><Relationship Id="rId2" Type="http://schemas.openxmlformats.org/officeDocument/2006/relationships/audio" Target="../media/media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err="1" smtClean="0"/>
              <a:t>Feedback</a:t>
            </a:r>
            <a:r>
              <a:rPr lang="es-ES" b="1" dirty="0" smtClean="0"/>
              <a:t>: </a:t>
            </a:r>
            <a:r>
              <a:rPr lang="es-CL" b="1" i="1" dirty="0"/>
              <a:t>DESIGNING A JOB ADVERTISEMENT</a:t>
            </a:r>
            <a:r>
              <a:rPr lang="es-ES" dirty="0"/>
              <a:t/>
            </a:r>
            <a:br>
              <a:rPr lang="es-ES" dirty="0"/>
            </a:br>
            <a:r>
              <a:rPr lang="es-CL" b="1" dirty="0"/>
              <a:t>3ero Medio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Departament</a:t>
            </a:r>
            <a:endParaRPr lang="es-ES" dirty="0" smtClean="0"/>
          </a:p>
          <a:p>
            <a:r>
              <a:rPr lang="es-ES" dirty="0" smtClean="0"/>
              <a:t>Liceo 1 “ </a:t>
            </a:r>
            <a:r>
              <a:rPr lang="es-ES" dirty="0" err="1" smtClean="0"/>
              <a:t>Javiera</a:t>
            </a:r>
            <a:r>
              <a:rPr lang="es-ES" dirty="0" smtClean="0"/>
              <a:t> Carrera”</a:t>
            </a:r>
          </a:p>
          <a:p>
            <a:r>
              <a:rPr lang="es-ES" dirty="0" smtClean="0"/>
              <a:t>2020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/>
              <a:t>Junto con saludarles y esperando que se encuentren bien junto a sus seres queridos, les hacemos entrega de este documento que tiene como objetivo retroalimentar la evaluación de la unidad 1 </a:t>
            </a:r>
            <a:endParaRPr lang="es-ES" dirty="0"/>
          </a:p>
          <a:p>
            <a:pPr>
              <a:buNone/>
            </a:pPr>
            <a:r>
              <a:rPr lang="es-CL" b="1" dirty="0"/>
              <a:t> “My </a:t>
            </a:r>
            <a:r>
              <a:rPr lang="es-CL" b="1" dirty="0" err="1"/>
              <a:t>skills</a:t>
            </a:r>
            <a:r>
              <a:rPr lang="es-CL" b="1" dirty="0"/>
              <a:t> and </a:t>
            </a:r>
            <a:r>
              <a:rPr lang="es-CL" b="1" dirty="0" err="1"/>
              <a:t>achievements</a:t>
            </a:r>
            <a:r>
              <a:rPr lang="es-CL" b="1" dirty="0"/>
              <a:t> </a:t>
            </a:r>
            <a:r>
              <a:rPr lang="es-CL" b="1" dirty="0" err="1"/>
              <a:t>contribute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/>
              <a:t>society</a:t>
            </a:r>
            <a:r>
              <a:rPr lang="es-CL" b="1" dirty="0"/>
              <a:t> </a:t>
            </a:r>
            <a:r>
              <a:rPr lang="es-CL" b="1" dirty="0" err="1"/>
              <a:t>itself</a:t>
            </a:r>
            <a:r>
              <a:rPr lang="es-CL" b="1" dirty="0"/>
              <a:t>”</a:t>
            </a:r>
            <a:endParaRPr lang="es-ES" dirty="0"/>
          </a:p>
          <a:p>
            <a:pPr>
              <a:buNone/>
            </a:pPr>
            <a:r>
              <a:rPr lang="es-CL" dirty="0"/>
              <a:t> </a:t>
            </a:r>
            <a:endParaRPr lang="es-ES" dirty="0"/>
          </a:p>
          <a:p>
            <a:r>
              <a:rPr lang="es-CL" dirty="0"/>
              <a:t>Cabe señalar que en el proceso de la enseñanza-aprendizaje, al finalizar la revisión de una evaluación, la retroalimentación es un proceso en el que no tan solo se detectan y corrigen errores o señalan aciertos sino también  se orienta, apoya y estimula al estudiante en su aprendizaje posterior. La retroalimentación expresa opiniones, juicios fundados sobre el proceso de aprendizaje, con los aciertos y errores, fortalezas y debilidades de los estudiantes.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/>
              <a:t>Estimad@s</a:t>
            </a:r>
            <a:r>
              <a:rPr lang="es-CL" dirty="0" smtClean="0"/>
              <a:t> </a:t>
            </a:r>
            <a:r>
              <a:rPr lang="es-CL" dirty="0"/>
              <a:t>estudiantes de Tercero  año medio</a:t>
            </a:r>
            <a:r>
              <a:rPr lang="es-CL" dirty="0" smtClean="0"/>
              <a:t>: 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3491880" y="98072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4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/>
              <a:t> Los objetivos de este trabajo evaluado eran los siguientes:</a:t>
            </a:r>
            <a:br>
              <a:rPr lang="es-CL" dirty="0"/>
            </a:br>
            <a:endParaRPr lang="es-ES" dirty="0"/>
          </a:p>
          <a:p>
            <a:r>
              <a:rPr lang="es-CL" b="1" dirty="0"/>
              <a:t>OA1: Comprender información central de textos orales y escritos en contextos relacionados con sus intereses e inquietudes, con el fin de conocer las maneras en que otras culturas abordan dichos contextos.</a:t>
            </a:r>
            <a:endParaRPr lang="es-ES" dirty="0"/>
          </a:p>
          <a:p>
            <a:r>
              <a:rPr lang="es-CL" b="1" dirty="0"/>
              <a:t>OA 4 Producir y comprender con fluidez textos orales y escritos breves y claros en situaciones comunicativas que involucren otras visiones de mundo y la propia, con el fin de interactuar y tomar conciencia de su propia identidad.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1. ¿Dónde voy?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644008" y="6206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CL" b="1" dirty="0"/>
              <a:t>Aspectos Positivos:</a:t>
            </a:r>
            <a:endParaRPr lang="es-ES" b="1" dirty="0"/>
          </a:p>
          <a:p>
            <a:r>
              <a:rPr lang="es-CL" b="1" dirty="0" smtClean="0"/>
              <a:t> </a:t>
            </a:r>
            <a:r>
              <a:rPr lang="es-CL" b="1" dirty="0"/>
              <a:t>Creatividad  en la presentación de los trabajos. Atractivo uso de colores e imágenes que captan la atención de quien lo lee. Lo mismo el diseño de varios de ellos.</a:t>
            </a:r>
            <a:endParaRPr lang="es-ES" b="1" dirty="0"/>
          </a:p>
          <a:p>
            <a:r>
              <a:rPr lang="es-CL" b="1" dirty="0" smtClean="0"/>
              <a:t> </a:t>
            </a:r>
            <a:r>
              <a:rPr lang="es-CL" b="1" dirty="0"/>
              <a:t>Acertado uso de vocabulario.</a:t>
            </a:r>
            <a:endParaRPr lang="es-ES" b="1" dirty="0"/>
          </a:p>
          <a:p>
            <a:r>
              <a:rPr lang="es-CL" b="1" dirty="0" smtClean="0"/>
              <a:t>  </a:t>
            </a:r>
            <a:r>
              <a:rPr lang="es-CL" b="1" dirty="0"/>
              <a:t>Tiempos verbales bien usados.</a:t>
            </a:r>
            <a:endParaRPr lang="es-ES" b="1" dirty="0"/>
          </a:p>
          <a:p>
            <a:r>
              <a:rPr lang="es-CL" b="1" dirty="0" smtClean="0"/>
              <a:t> </a:t>
            </a:r>
            <a:r>
              <a:rPr lang="es-CL" b="1" dirty="0"/>
              <a:t>Frases con mucha coherencia.</a:t>
            </a:r>
            <a:endParaRPr lang="es-ES" b="1" dirty="0"/>
          </a:p>
          <a:p>
            <a:r>
              <a:rPr lang="es-CL" b="1" dirty="0" smtClean="0"/>
              <a:t>  </a:t>
            </a:r>
            <a:r>
              <a:rPr lang="es-CL" b="1" dirty="0"/>
              <a:t>En general, leen bien las instrucciones</a:t>
            </a:r>
            <a:r>
              <a:rPr lang="es-CL" b="1" dirty="0" smtClean="0"/>
              <a:t>.</a:t>
            </a:r>
          </a:p>
          <a:p>
            <a:pPr>
              <a:buNone/>
            </a:pPr>
            <a:r>
              <a:rPr lang="es-CL" b="1" dirty="0" smtClean="0"/>
              <a:t>Debilidades</a:t>
            </a:r>
            <a:endParaRPr lang="es-ES" b="1" dirty="0"/>
          </a:p>
          <a:p>
            <a:r>
              <a:rPr lang="es-CL" b="1" dirty="0" smtClean="0"/>
              <a:t>Algunas </a:t>
            </a:r>
            <a:r>
              <a:rPr lang="es-CL" b="1" dirty="0"/>
              <a:t>alumnas no siguieron las indicaciones de la rúbrica</a:t>
            </a:r>
            <a:endParaRPr lang="es-ES" b="1" dirty="0"/>
          </a:p>
          <a:p>
            <a:r>
              <a:rPr lang="es-CL" b="1" dirty="0" smtClean="0"/>
              <a:t>  </a:t>
            </a:r>
            <a:r>
              <a:rPr lang="es-CL" b="1" dirty="0"/>
              <a:t>Olvidaron el uso de mayúsculas al inicio de una frase.</a:t>
            </a:r>
            <a:endParaRPr lang="es-ES" b="1" dirty="0"/>
          </a:p>
          <a:p>
            <a:r>
              <a:rPr lang="es-CL" b="1" dirty="0" smtClean="0"/>
              <a:t>  </a:t>
            </a:r>
            <a:r>
              <a:rPr lang="es-CL" b="1" dirty="0"/>
              <a:t>Ubicar un sujeto antes de un verbo:  </a:t>
            </a:r>
            <a:r>
              <a:rPr lang="es-CL" b="1" dirty="0" err="1"/>
              <a:t>Doctors</a:t>
            </a:r>
            <a:r>
              <a:rPr lang="es-CL" b="1" dirty="0"/>
              <a:t> </a:t>
            </a:r>
            <a:r>
              <a:rPr lang="es-CL" b="1" dirty="0" err="1"/>
              <a:t>wok</a:t>
            </a:r>
            <a:r>
              <a:rPr lang="es-CL" b="1" dirty="0"/>
              <a:t> at </a:t>
            </a:r>
            <a:r>
              <a:rPr lang="es-CL" b="1" dirty="0" err="1"/>
              <a:t>the</a:t>
            </a:r>
            <a:r>
              <a:rPr lang="es-CL" b="1" dirty="0"/>
              <a:t> hospital/ </a:t>
            </a:r>
            <a:r>
              <a:rPr lang="es-CL" b="1" dirty="0" err="1"/>
              <a:t>Teachers</a:t>
            </a:r>
            <a:r>
              <a:rPr lang="es-CL" b="1" dirty="0"/>
              <a:t> </a:t>
            </a:r>
            <a:r>
              <a:rPr lang="es-CL" b="1" dirty="0" err="1"/>
              <a:t>work</a:t>
            </a:r>
            <a:r>
              <a:rPr lang="es-CL" b="1" dirty="0"/>
              <a:t> a </a:t>
            </a:r>
            <a:r>
              <a:rPr lang="es-CL" b="1" dirty="0" err="1"/>
              <a:t>lot</a:t>
            </a:r>
            <a:r>
              <a:rPr lang="es-CL" b="1" dirty="0"/>
              <a:t>.</a:t>
            </a:r>
            <a:endParaRPr lang="es-ES" b="1" dirty="0"/>
          </a:p>
          <a:p>
            <a:r>
              <a:rPr lang="es-CL" b="1" dirty="0"/>
              <a:t> Solo si son órdenes no se antepone un sujeto. Ejemplo:  </a:t>
            </a:r>
            <a:r>
              <a:rPr lang="es-CL" b="1" dirty="0" err="1"/>
              <a:t>Call</a:t>
            </a:r>
            <a:r>
              <a:rPr lang="es-CL" b="1" dirty="0"/>
              <a:t> 464747888  /  </a:t>
            </a:r>
            <a:r>
              <a:rPr lang="es-CL" b="1" dirty="0" err="1"/>
              <a:t>Read</a:t>
            </a:r>
            <a:r>
              <a:rPr lang="es-CL" b="1" dirty="0"/>
              <a:t> </a:t>
            </a:r>
            <a:r>
              <a:rPr lang="es-CL" b="1" dirty="0" err="1"/>
              <a:t>your</a:t>
            </a:r>
            <a:r>
              <a:rPr lang="es-CL" b="1" dirty="0"/>
              <a:t> </a:t>
            </a:r>
            <a:r>
              <a:rPr lang="es-CL" b="1" dirty="0" err="1"/>
              <a:t>books</a:t>
            </a:r>
            <a:r>
              <a:rPr lang="es-CL" b="1" dirty="0"/>
              <a:t>!!</a:t>
            </a:r>
            <a:endParaRPr lang="es-ES" b="1" dirty="0"/>
          </a:p>
          <a:p>
            <a:r>
              <a:rPr lang="es-CL" b="1" dirty="0" smtClean="0"/>
              <a:t>   </a:t>
            </a:r>
            <a:r>
              <a:rPr lang="es-CL" b="1" dirty="0"/>
              <a:t>Revisar el "</a:t>
            </a:r>
            <a:r>
              <a:rPr lang="es-CL" b="1" dirty="0" err="1"/>
              <a:t>spelling</a:t>
            </a:r>
            <a:r>
              <a:rPr lang="es-CL" b="1" dirty="0"/>
              <a:t>" de las palabras al escribir.</a:t>
            </a:r>
            <a:endParaRPr lang="es-ES" b="1" dirty="0"/>
          </a:p>
          <a:p>
            <a:r>
              <a:rPr lang="es-CL" b="1" dirty="0" smtClean="0"/>
              <a:t>   </a:t>
            </a:r>
            <a:r>
              <a:rPr lang="es-CL" b="1" dirty="0"/>
              <a:t>Estructuras de oraciones erróneas.</a:t>
            </a:r>
            <a:endParaRPr lang="es-ES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2. ¿Cómo voy? ¿Dónde estoy?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172400" y="8367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4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  </a:t>
            </a:r>
            <a:r>
              <a:rPr lang="es-CL" dirty="0"/>
              <a:t>Puntuación no adecuada.</a:t>
            </a:r>
            <a:endParaRPr lang="es-ES" dirty="0"/>
          </a:p>
          <a:p>
            <a:r>
              <a:rPr lang="es-CL" dirty="0" smtClean="0"/>
              <a:t>  </a:t>
            </a:r>
            <a:r>
              <a:rPr lang="es-CL" dirty="0"/>
              <a:t>Capacidad de síntesis muy variable en cuanto al número de oraciones.</a:t>
            </a:r>
            <a:endParaRPr lang="es-ES" dirty="0"/>
          </a:p>
          <a:p>
            <a:r>
              <a:rPr lang="es-CL" dirty="0" smtClean="0"/>
              <a:t> </a:t>
            </a:r>
            <a:r>
              <a:rPr lang="es-CL" dirty="0"/>
              <a:t>El uso de los verbos con </a:t>
            </a:r>
            <a:r>
              <a:rPr lang="es-CL" dirty="0" err="1"/>
              <a:t>ing</a:t>
            </a:r>
            <a:r>
              <a:rPr lang="es-CL" dirty="0"/>
              <a:t>-  ejemplo:  </a:t>
            </a:r>
            <a:r>
              <a:rPr lang="es-CL" dirty="0" err="1"/>
              <a:t>This</a:t>
            </a:r>
            <a:r>
              <a:rPr lang="es-CL" dirty="0"/>
              <a:t> </a:t>
            </a:r>
            <a:r>
              <a:rPr lang="es-CL" dirty="0" err="1"/>
              <a:t>person</a:t>
            </a:r>
            <a:r>
              <a:rPr lang="es-CL" dirty="0"/>
              <a:t> has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making</a:t>
            </a:r>
            <a:r>
              <a:rPr lang="es-CL" dirty="0"/>
              <a:t> </a:t>
            </a:r>
            <a:r>
              <a:rPr lang="es-CL" dirty="0" err="1"/>
              <a:t>calls</a:t>
            </a:r>
            <a:r>
              <a:rPr lang="es-CL" dirty="0"/>
              <a:t>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s-CL" dirty="0"/>
              <a:t> </a:t>
            </a:r>
            <a:endParaRPr lang="es-ES" dirty="0"/>
          </a:p>
          <a:p>
            <a:r>
              <a:rPr lang="es-CL" b="1" dirty="0"/>
              <a:t>Revisar con mayor cuidado lo que redactan, especialmente uso de mayúsculas.</a:t>
            </a:r>
            <a:endParaRPr lang="es-ES" b="1" dirty="0"/>
          </a:p>
          <a:p>
            <a:pPr>
              <a:buNone/>
            </a:pPr>
            <a:r>
              <a:rPr lang="es-CL" b="1" dirty="0"/>
              <a:t> </a:t>
            </a:r>
            <a:endParaRPr lang="es-ES" b="1" dirty="0"/>
          </a:p>
          <a:p>
            <a:r>
              <a:rPr lang="es-CL" b="1" dirty="0"/>
              <a:t>Realizar metódicamente sus ejercicios en las guías y textos   y comprobar las respuestas en el adjunto de solucione, de manera que les sirvan de modelo y luego aplicar lo aprendido de mejor forma.</a:t>
            </a:r>
            <a:endParaRPr lang="es-ES" b="1" dirty="0"/>
          </a:p>
          <a:p>
            <a:pPr>
              <a:buNone/>
            </a:pPr>
            <a:r>
              <a:rPr lang="es-CL" b="1" dirty="0"/>
              <a:t> </a:t>
            </a:r>
            <a:endParaRPr lang="es-ES" b="1" dirty="0"/>
          </a:p>
          <a:p>
            <a:r>
              <a:rPr lang="es-CL" b="1" dirty="0"/>
              <a:t>Utilizar los recursos que están a sus alcances como diccionarios para corroborar el uso de los vocablos solicitados así como también en el deletreo de palabras.</a:t>
            </a:r>
            <a:endParaRPr lang="es-ES" b="1" dirty="0"/>
          </a:p>
          <a:p>
            <a:pPr>
              <a:buNone/>
            </a:pPr>
            <a:r>
              <a:rPr lang="es-CL" b="1" dirty="0"/>
              <a:t> </a:t>
            </a:r>
            <a:endParaRPr lang="es-ES" b="1" dirty="0"/>
          </a:p>
          <a:p>
            <a:r>
              <a:rPr lang="es-CL" b="1" dirty="0"/>
              <a:t>Usar links de apoyo en cuanto a la estructura de oraciones y uso de gramática.</a:t>
            </a:r>
            <a:endParaRPr lang="es-ES" b="1" dirty="0"/>
          </a:p>
          <a:p>
            <a:pPr>
              <a:buNone/>
            </a:pPr>
            <a:r>
              <a:rPr lang="es-CL" b="1" dirty="0"/>
              <a:t> </a:t>
            </a:r>
            <a:endParaRPr lang="es-ES" b="1" dirty="0"/>
          </a:p>
          <a:p>
            <a:r>
              <a:rPr lang="es-CL" b="1" dirty="0"/>
              <a:t>Una vez finalizada la evaluación, revisar con la rúbrica si se cumple todo lo solicitado.</a:t>
            </a:r>
            <a:endParaRPr lang="es-ES" b="1" dirty="0"/>
          </a:p>
          <a:p>
            <a:pPr>
              <a:buNone/>
            </a:pPr>
            <a:r>
              <a:rPr lang="es-CL" b="1" dirty="0"/>
              <a:t> </a:t>
            </a:r>
            <a:endParaRPr lang="es-ES" b="1" dirty="0"/>
          </a:p>
          <a:p>
            <a:r>
              <a:rPr lang="es-CL" b="1" dirty="0"/>
              <a:t>Revisar la estructura verbo ING ya que muchas estudiantes no supieron  aplicar esta</a:t>
            </a:r>
            <a:endParaRPr lang="es-ES" b="1" dirty="0"/>
          </a:p>
          <a:p>
            <a:pPr>
              <a:buNone/>
            </a:pPr>
            <a:r>
              <a:rPr lang="es-CL" b="1" dirty="0" smtClean="0"/>
              <a:t>         regla</a:t>
            </a:r>
            <a:r>
              <a:rPr lang="es-CL" b="1" dirty="0"/>
              <a:t>, en la guía N° 2 había una pregunta DO YOU LIKE…? </a:t>
            </a:r>
            <a:r>
              <a:rPr lang="es-CL" b="1" dirty="0" err="1"/>
              <a:t>using</a:t>
            </a:r>
            <a:r>
              <a:rPr lang="es-CL" b="1" dirty="0"/>
              <a:t> </a:t>
            </a:r>
            <a:r>
              <a:rPr lang="es-CL" b="1" dirty="0" err="1"/>
              <a:t>computers</a:t>
            </a:r>
            <a:r>
              <a:rPr lang="es-CL" b="1" dirty="0"/>
              <a:t>, travelling,</a:t>
            </a:r>
            <a:endParaRPr lang="es-ES" b="1" dirty="0"/>
          </a:p>
          <a:p>
            <a:pPr>
              <a:buNone/>
            </a:pPr>
            <a:r>
              <a:rPr lang="es-CL" b="1" dirty="0" smtClean="0"/>
              <a:t>         </a:t>
            </a:r>
            <a:r>
              <a:rPr lang="es-CL" b="1" dirty="0" err="1" smtClean="0"/>
              <a:t>making</a:t>
            </a:r>
            <a:r>
              <a:rPr lang="es-CL" b="1" dirty="0" smtClean="0"/>
              <a:t> </a:t>
            </a:r>
            <a:r>
              <a:rPr lang="es-CL" b="1" dirty="0" err="1"/>
              <a:t>phone</a:t>
            </a:r>
            <a:r>
              <a:rPr lang="es-CL" b="1" dirty="0"/>
              <a:t> </a:t>
            </a:r>
            <a:r>
              <a:rPr lang="es-CL" b="1" dirty="0" err="1"/>
              <a:t>calls</a:t>
            </a:r>
            <a:r>
              <a:rPr lang="es-CL" b="1" dirty="0"/>
              <a:t>, etc. Al ocupar  estos verbos en una oración  no recordaron la regla y siempre los pusieron en ING lo cual estaba incorrecto.</a:t>
            </a:r>
            <a:endParaRPr lang="es-ES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3. ¿Como sigo avanzando?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7452320" y="8367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30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278</Words>
  <Application>Microsoft Macintosh PowerPoint</Application>
  <PresentationFormat>Presentación en pantalla (4:3)</PresentationFormat>
  <Paragraphs>45</Paragraphs>
  <Slides>6</Slides>
  <Notes>0</Notes>
  <HiddenSlides>0</HiddenSlides>
  <MMClips>4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Lucida Sans Unicode</vt:lpstr>
      <vt:lpstr>Verdana</vt:lpstr>
      <vt:lpstr>Wingdings 2</vt:lpstr>
      <vt:lpstr>Wingdings 3</vt:lpstr>
      <vt:lpstr>Concurrencia</vt:lpstr>
      <vt:lpstr>Feedback: DESIGNING A JOB ADVERTISEMENT 3ero Medio</vt:lpstr>
      <vt:lpstr>Estimad@s estudiantes de Tercero  año medio: </vt:lpstr>
      <vt:lpstr>1. ¿Dónde voy?</vt:lpstr>
      <vt:lpstr>2. ¿Cómo voy? ¿Dónde estoy?</vt:lpstr>
      <vt:lpstr>Presentación de PowerPoint</vt:lpstr>
      <vt:lpstr>3. ¿Como sigo avanzando?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Feedback: DESIGNING A JOB ADVERTISEMENT 3ero Medio</dc:title>
  <dc:creator>Mauricio</dc:creator>
  <cp:lastModifiedBy>Andrea Céspedes</cp:lastModifiedBy>
  <cp:revision>5</cp:revision>
  <dcterms:created xsi:type="dcterms:W3CDTF">2020-06-04T18:38:31Z</dcterms:created>
  <dcterms:modified xsi:type="dcterms:W3CDTF">2020-06-09T20:25:15Z</dcterms:modified>
</cp:coreProperties>
</file>