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2420-C7A2-4F5B-A369-751D01ADFAD8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556A-32E8-4687-9850-45A32A67F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99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2420-C7A2-4F5B-A369-751D01ADFAD8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556A-32E8-4687-9850-45A32A67F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8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2420-C7A2-4F5B-A369-751D01ADFAD8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556A-32E8-4687-9850-45A32A67F2C9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8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2420-C7A2-4F5B-A369-751D01ADFAD8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556A-32E8-4687-9850-45A32A67F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006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2420-C7A2-4F5B-A369-751D01ADFAD8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556A-32E8-4687-9850-45A32A67F2C9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8739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2420-C7A2-4F5B-A369-751D01ADFAD8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556A-32E8-4687-9850-45A32A67F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30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2420-C7A2-4F5B-A369-751D01ADFAD8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556A-32E8-4687-9850-45A32A67F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871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2420-C7A2-4F5B-A369-751D01ADFAD8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556A-32E8-4687-9850-45A32A67F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39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2420-C7A2-4F5B-A369-751D01ADFAD8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556A-32E8-4687-9850-45A32A67F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69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2420-C7A2-4F5B-A369-751D01ADFAD8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556A-32E8-4687-9850-45A32A67F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1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2420-C7A2-4F5B-A369-751D01ADFAD8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556A-32E8-4687-9850-45A32A67F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73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2420-C7A2-4F5B-A369-751D01ADFAD8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556A-32E8-4687-9850-45A32A67F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63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2420-C7A2-4F5B-A369-751D01ADFAD8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556A-32E8-4687-9850-45A32A67F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46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2420-C7A2-4F5B-A369-751D01ADFAD8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556A-32E8-4687-9850-45A32A67F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09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2420-C7A2-4F5B-A369-751D01ADFAD8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556A-32E8-4687-9850-45A32A67F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33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2420-C7A2-4F5B-A369-751D01ADFAD8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556A-32E8-4687-9850-45A32A67F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54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22420-C7A2-4F5B-A369-751D01ADFAD8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A4556A-32E8-4687-9850-45A32A67F2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19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46865-B3DA-42CF-B266-1B8371C6C9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Los objetos, utilidad y uso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5B19AF-038C-41FD-AC72-044719E677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Docente Maria Ester Michaud </a:t>
            </a:r>
          </a:p>
          <a:p>
            <a:r>
              <a:rPr lang="es-ES" dirty="0"/>
              <a:t>Encargada de octavo</a:t>
            </a:r>
          </a:p>
        </p:txBody>
      </p:sp>
    </p:spTree>
    <p:extLst>
      <p:ext uri="{BB962C8B-B14F-4D97-AF65-F5344CB8AC3E}">
        <p14:creationId xmlns:p14="http://schemas.microsoft.com/office/powerpoint/2010/main" val="16409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AD2E61-144A-4258-84C7-02F71B99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s-ES">
                <a:solidFill>
                  <a:schemeClr val="tx1">
                    <a:lumMod val="85000"/>
                    <a:lumOff val="15000"/>
                  </a:schemeClr>
                </a:solidFill>
              </a:rPr>
              <a:t>Creación de los objetos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DF5F4B-F989-4E20-A94C-ED82D38A3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Todos los objetos son creados para satisfacer las  necesidades de los seres humanos </a:t>
            </a:r>
          </a:p>
          <a:p>
            <a:r>
              <a:rPr lang="es-ES" dirty="0">
                <a:solidFill>
                  <a:srgbClr val="FFFFFF"/>
                </a:solidFill>
              </a:rPr>
              <a:t>Ejemplos</a:t>
            </a:r>
          </a:p>
          <a:p>
            <a:r>
              <a:rPr lang="es-ES" dirty="0">
                <a:solidFill>
                  <a:srgbClr val="FFFFFF"/>
                </a:solidFill>
              </a:rPr>
              <a:t>Los efectos corona virus fuera de cambiar las costumbres de los humanos  han creado una serie de necesidades emergentes </a:t>
            </a:r>
          </a:p>
          <a:p>
            <a:r>
              <a:rPr lang="es-ES" dirty="0">
                <a:solidFill>
                  <a:srgbClr val="FFFFFF"/>
                </a:solidFill>
              </a:rPr>
              <a:t>Las mascarillas de uso diario</a:t>
            </a:r>
          </a:p>
          <a:p>
            <a:r>
              <a:rPr lang="es-ES" dirty="0">
                <a:solidFill>
                  <a:srgbClr val="FFFFFF"/>
                </a:solidFill>
              </a:rPr>
              <a:t>Las venta online de abarrotes y verduras: esos son servicios </a:t>
            </a:r>
          </a:p>
          <a:p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61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9EA39E-9171-4F8C-96A2-697B13D4E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s-ES" dirty="0"/>
              <a:t>Objeto necesario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1BD8D0-ABEB-415A-8E19-43F1F90D6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s-ES" sz="2000" dirty="0"/>
              <a:t>Mascarillas faciales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B57481-4C96-4A06-9BED-E27732BBDD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66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6736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89793-7D7C-48D8-A93F-0902DB44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dirty="0"/>
              <a:t>Sirven para </a:t>
            </a:r>
            <a:r>
              <a:rPr lang="en-US" sz="4800" dirty="0" err="1"/>
              <a:t>prevenir</a:t>
            </a:r>
            <a:r>
              <a:rPr lang="en-US" sz="4800" dirty="0"/>
              <a:t> el contagion del coronavirus 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A445D8D-1608-4081-BA01-1042BB6F9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9213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as con mascarilla médica | Vector Gratis">
            <a:extLst>
              <a:ext uri="{FF2B5EF4-FFF2-40B4-BE49-F238E27FC236}">
                <a16:creationId xmlns:a16="http://schemas.microsoft.com/office/drawing/2014/main" id="{8C48F58A-154A-44FF-A97C-B101805CA6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r="5053"/>
          <a:stretch/>
        </p:blipFill>
        <p:spPr bwMode="auto">
          <a:xfrm>
            <a:off x="715370" y="-320633"/>
            <a:ext cx="6528578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30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FCBA9-179E-4E82-9991-77A6D80B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/>
          </a:bodyPr>
          <a:lstStyle/>
          <a:p>
            <a:r>
              <a:rPr lang="es-ES" dirty="0"/>
              <a:t>       Utilidad del objeto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A9A604-2E92-4BAA-9F3D-4CD46BAE0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es-ES" sz="1800" dirty="0"/>
              <a:t>Es cuando los objetos cumplen con satisfacer  las necesidades para la cual fueron creadas  </a:t>
            </a:r>
          </a:p>
          <a:p>
            <a:r>
              <a:rPr lang="es-ES" sz="1800" dirty="0"/>
              <a:t>Las personas que usan el objeto se llaman usuarios </a:t>
            </a:r>
          </a:p>
          <a:p>
            <a:endParaRPr lang="es-ES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5107D9-BC90-4500-83B5-68A2CD92E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41" y="1330167"/>
            <a:ext cx="4105275" cy="27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72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466140-D6DD-47B8-90D2-4F2902B3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                 Usuario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5E87F7-A86C-46C2-B951-659B56062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04" y="3962088"/>
            <a:ext cx="6112077" cy="1186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>
                    <a:alpha val="70000"/>
                  </a:srgbClr>
                </a:solidFill>
              </a:rPr>
              <a:t>Son las personas que usan el objeto o un servicio 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2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3DD5248-7BBC-483A-881F-F882E1C30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55" r="8942" b="909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38A56D-1529-490A-B429-8C0B4476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870" y="1009404"/>
            <a:ext cx="3887839" cy="2580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000" dirty="0"/>
              <a:t>mascarillas personalizadas y realizadas con varias capas de telas con filtro de protección </a:t>
            </a:r>
          </a:p>
        </p:txBody>
      </p:sp>
    </p:spTree>
    <p:extLst>
      <p:ext uri="{BB962C8B-B14F-4D97-AF65-F5344CB8AC3E}">
        <p14:creationId xmlns:p14="http://schemas.microsoft.com/office/powerpoint/2010/main" val="89015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4E1345C-9EE9-459F-B67F-88238F97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Línea de producto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579460-5C73-406E-BF61-A5A972DF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02709"/>
            <a:ext cx="10923638" cy="5211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productos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cumplen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misma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función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tienen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diferentes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diseños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C799E8-9B4B-43C0-8EC1-1941BD5F5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80" r="2" b="4838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D538F56-9058-47D6-8D1F-5989674EA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248" y="564283"/>
            <a:ext cx="6732847" cy="387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89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143</Words>
  <Application>Microsoft Office PowerPoint</Application>
  <PresentationFormat>Panorámica</PresentationFormat>
  <Paragraphs>20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Faceta</vt:lpstr>
      <vt:lpstr>Los objetos, utilidad y uso </vt:lpstr>
      <vt:lpstr>Creación de los objetos </vt:lpstr>
      <vt:lpstr>Objeto necesario </vt:lpstr>
      <vt:lpstr>Sirven para prevenir el contagion del coronavirus  </vt:lpstr>
      <vt:lpstr>Presentación de PowerPoint</vt:lpstr>
      <vt:lpstr>       Utilidad del objeto </vt:lpstr>
      <vt:lpstr>                 Usuario </vt:lpstr>
      <vt:lpstr>mascarillas personalizadas y realizadas con varias capas de telas con filtro de protección </vt:lpstr>
      <vt:lpstr>Línea de producto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objetos, utilidad y uso</dc:title>
  <dc:creator>Maria Ester Michaud Alfaro</dc:creator>
  <cp:lastModifiedBy>Bárbara</cp:lastModifiedBy>
  <cp:revision>3</cp:revision>
  <dcterms:created xsi:type="dcterms:W3CDTF">2020-06-06T23:29:50Z</dcterms:created>
  <dcterms:modified xsi:type="dcterms:W3CDTF">2020-06-09T14:53:34Z</dcterms:modified>
</cp:coreProperties>
</file>