
<file path=[Content_Types].xml><?xml version="1.0" encoding="utf-8"?>
<Types xmlns="http://schemas.openxmlformats.org/package/2006/content-types">
  <Default Extension="xml" ContentType="application/xml"/>
  <Default Extension="wav" ContentType="audio/x-wav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194"/>
  </p:normalViewPr>
  <p:slideViewPr>
    <p:cSldViewPr>
      <p:cViewPr varScale="1">
        <p:scale>
          <a:sx n="73" d="100"/>
          <a:sy n="73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A81C51-EC70-4F8F-A270-F391472744D8}" type="datetimeFigureOut">
              <a:rPr lang="es-ES" smtClean="0"/>
              <a:pPr/>
              <a:t>8/6/20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985B7E-DFAA-4184-916B-F6692DA20192}" type="slidenum">
              <a:rPr lang="es-ES" smtClean="0"/>
              <a:pPr/>
              <a:t>‹Nr.›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1" Type="http://schemas.microsoft.com/office/2007/relationships/media" Target="../media/media2.wav"/><Relationship Id="rId2" Type="http://schemas.openxmlformats.org/officeDocument/2006/relationships/audio" Target="../media/media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1" Type="http://schemas.microsoft.com/office/2007/relationships/media" Target="../media/media3.wav"/><Relationship Id="rId2" Type="http://schemas.openxmlformats.org/officeDocument/2006/relationships/audio" Target="../media/media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1" Type="http://schemas.microsoft.com/office/2007/relationships/media" Target="../media/media4.wav"/><Relationship Id="rId2" Type="http://schemas.openxmlformats.org/officeDocument/2006/relationships/audio" Target="../media/media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1" Type="http://schemas.microsoft.com/office/2007/relationships/media" Target="../media/media5.wav"/><Relationship Id="rId2" Type="http://schemas.openxmlformats.org/officeDocument/2006/relationships/audio" Target="../media/media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1" Type="http://schemas.microsoft.com/office/2007/relationships/media" Target="../media/media6.wav"/><Relationship Id="rId2" Type="http://schemas.openxmlformats.org/officeDocument/2006/relationships/audio" Target="../media/media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1" Type="http://schemas.microsoft.com/office/2007/relationships/media" Target="../media/media7.wav"/><Relationship Id="rId2" Type="http://schemas.openxmlformats.org/officeDocument/2006/relationships/audio" Target="../media/media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Retroalimentacion</a:t>
            </a:r>
            <a:r>
              <a:rPr lang="es-ES" dirty="0" smtClean="0"/>
              <a:t> </a:t>
            </a:r>
            <a:r>
              <a:rPr lang="es-ES" dirty="0" err="1" smtClean="0"/>
              <a:t>Guia</a:t>
            </a:r>
            <a:r>
              <a:rPr lang="es-ES" dirty="0" smtClean="0"/>
              <a:t> Evaluada 1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SEPTIMOS 2020</a:t>
            </a:r>
          </a:p>
          <a:p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Department</a:t>
            </a:r>
            <a:endParaRPr lang="es-ES" dirty="0" smtClean="0"/>
          </a:p>
          <a:p>
            <a:r>
              <a:rPr lang="es-ES" dirty="0" smtClean="0"/>
              <a:t>Liceo </a:t>
            </a:r>
            <a:r>
              <a:rPr lang="es-ES" dirty="0" err="1" smtClean="0"/>
              <a:t>Javiera</a:t>
            </a:r>
            <a:r>
              <a:rPr lang="es-ES" dirty="0" smtClean="0"/>
              <a:t> Carrera</a:t>
            </a:r>
            <a:endParaRPr lang="es-ES" dirty="0"/>
          </a:p>
        </p:txBody>
      </p:sp>
      <p:pic>
        <p:nvPicPr>
          <p:cNvPr id="5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2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</a:t>
            </a:r>
            <a:r>
              <a:rPr lang="es-ES" dirty="0" smtClean="0"/>
              <a:t>D</a:t>
            </a:r>
            <a:r>
              <a:rPr lang="es-ES_tradnl" dirty="0" err="1" smtClean="0"/>
              <a:t>ónde</a:t>
            </a:r>
            <a:r>
              <a:rPr lang="es-ES" dirty="0" smtClean="0"/>
              <a:t> </a:t>
            </a:r>
            <a:r>
              <a:rPr lang="es-ES" dirty="0" smtClean="0"/>
              <a:t>voy?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Objetivos de Aprendizaje:</a:t>
            </a:r>
          </a:p>
          <a:p>
            <a:r>
              <a:rPr lang="es-ES" dirty="0" smtClean="0"/>
              <a:t>Uso del vocabulario de los miembros de la familia y su parentesco.</a:t>
            </a:r>
          </a:p>
          <a:p>
            <a:r>
              <a:rPr lang="es-ES" dirty="0" smtClean="0"/>
              <a:t>Uso del vocabulario de los </a:t>
            </a:r>
            <a:r>
              <a:rPr lang="es-ES" dirty="0" err="1" smtClean="0"/>
              <a:t>dias</a:t>
            </a:r>
            <a:r>
              <a:rPr lang="es-ES" dirty="0" smtClean="0"/>
              <a:t> de la semana y meses del año.</a:t>
            </a:r>
          </a:p>
          <a:p>
            <a:r>
              <a:rPr lang="es-ES" dirty="0" smtClean="0"/>
              <a:t>Uso del Verbo </a:t>
            </a:r>
            <a:r>
              <a:rPr lang="es-ES" dirty="0" err="1" smtClean="0"/>
              <a:t>To</a:t>
            </a:r>
            <a:r>
              <a:rPr lang="es-ES" dirty="0" smtClean="0"/>
              <a:t> Be en </a:t>
            </a:r>
            <a:r>
              <a:rPr lang="es-ES" dirty="0" err="1" smtClean="0"/>
              <a:t>Afirmaciones,negaciones</a:t>
            </a:r>
            <a:r>
              <a:rPr lang="es-ES" dirty="0" smtClean="0"/>
              <a:t> y preguntas.</a:t>
            </a:r>
          </a:p>
          <a:p>
            <a:r>
              <a:rPr lang="es-ES" dirty="0" smtClean="0"/>
              <a:t>Uso de los Adjetivos Demostrativos.</a:t>
            </a:r>
          </a:p>
          <a:p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995936" y="72334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¿Cómo voy? ¿Dónde estoy?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aprendizajes que se lograron bastante bien el uso del Vocabulario de </a:t>
            </a:r>
            <a:r>
              <a:rPr lang="es-ES" dirty="0" smtClean="0"/>
              <a:t>d</a:t>
            </a:r>
            <a:r>
              <a:rPr lang="es-ES_tradnl" dirty="0" smtClean="0"/>
              <a:t>í</a:t>
            </a:r>
            <a:r>
              <a:rPr lang="es-ES" dirty="0" smtClean="0"/>
              <a:t>as </a:t>
            </a:r>
            <a:r>
              <a:rPr lang="es-ES" dirty="0" smtClean="0"/>
              <a:t>de la semana y meses del año, al igual que el vocabulario de los miembros de la familia y su parentesco de acuerdo al </a:t>
            </a:r>
            <a:r>
              <a:rPr lang="es-ES_tradnl" dirty="0" err="1" smtClean="0"/>
              <a:t>ár</a:t>
            </a:r>
            <a:r>
              <a:rPr lang="es-ES" dirty="0" smtClean="0"/>
              <a:t>bol </a:t>
            </a:r>
            <a:r>
              <a:rPr lang="es-ES" dirty="0" err="1" smtClean="0"/>
              <a:t>geneal</a:t>
            </a:r>
            <a:r>
              <a:rPr lang="es-ES_tradnl" dirty="0" err="1" smtClean="0"/>
              <a:t>ó</a:t>
            </a:r>
            <a:r>
              <a:rPr lang="es-ES" dirty="0" err="1" smtClean="0"/>
              <a:t>gico</a:t>
            </a:r>
            <a:r>
              <a:rPr lang="es-ES" dirty="0" smtClean="0"/>
              <a:t> </a:t>
            </a:r>
            <a:r>
              <a:rPr lang="es-ES" dirty="0" smtClean="0"/>
              <a:t>dado.</a:t>
            </a:r>
          </a:p>
          <a:p>
            <a:r>
              <a:rPr lang="es-ES" dirty="0" smtClean="0"/>
              <a:t>El Nivel de 7mos manejaron muy bien el Vocabulario de la Unidad. </a:t>
            </a:r>
            <a:r>
              <a:rPr lang="es-ES" dirty="0" err="1" smtClean="0"/>
              <a:t>Congratulations</a:t>
            </a:r>
            <a:r>
              <a:rPr lang="es-ES" dirty="0"/>
              <a:t>!</a:t>
            </a:r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20272" y="615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1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¿Como sigo avanzando?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 que necesitan mejorar es el uso del Verbo </a:t>
            </a:r>
            <a:r>
              <a:rPr lang="es-ES" dirty="0" err="1" smtClean="0"/>
              <a:t>To</a:t>
            </a:r>
            <a:r>
              <a:rPr lang="es-ES" dirty="0" smtClean="0"/>
              <a:t> Be.( Ser o Estar) . Hay que </a:t>
            </a:r>
            <a:r>
              <a:rPr lang="es-ES" dirty="0" err="1" smtClean="0"/>
              <a:t>aprenderselo</a:t>
            </a:r>
            <a:r>
              <a:rPr lang="es-ES" dirty="0" smtClean="0"/>
              <a:t>.</a:t>
            </a:r>
          </a:p>
          <a:p>
            <a:r>
              <a:rPr lang="es-ES" dirty="0" smtClean="0"/>
              <a:t>Presente del </a:t>
            </a:r>
            <a:r>
              <a:rPr lang="es-ES" dirty="0" err="1" smtClean="0"/>
              <a:t>To</a:t>
            </a:r>
            <a:r>
              <a:rPr lang="es-ES" dirty="0" smtClean="0"/>
              <a:t> Be</a:t>
            </a:r>
          </a:p>
          <a:p>
            <a:r>
              <a:rPr lang="es-ES" dirty="0" smtClean="0"/>
              <a:t>I                         am (Yo soy o estoy)</a:t>
            </a:r>
          </a:p>
          <a:p>
            <a:r>
              <a:rPr lang="es-ES" dirty="0" err="1" smtClean="0"/>
              <a:t>You</a:t>
            </a:r>
            <a:r>
              <a:rPr lang="es-ES" dirty="0" smtClean="0"/>
              <a:t>                    are </a:t>
            </a:r>
          </a:p>
          <a:p>
            <a:r>
              <a:rPr lang="es-ES" dirty="0" smtClean="0"/>
              <a:t>He/</a:t>
            </a:r>
            <a:r>
              <a:rPr lang="es-ES" dirty="0" err="1" smtClean="0"/>
              <a:t>she</a:t>
            </a:r>
            <a:r>
              <a:rPr lang="es-ES" dirty="0" smtClean="0"/>
              <a:t>/ </a:t>
            </a:r>
            <a:r>
              <a:rPr lang="es-ES" dirty="0" err="1" smtClean="0"/>
              <a:t>It</a:t>
            </a:r>
            <a:r>
              <a:rPr lang="es-ES" dirty="0" smtClean="0"/>
              <a:t>         </a:t>
            </a:r>
            <a:r>
              <a:rPr lang="es-ES" dirty="0" err="1" smtClean="0"/>
              <a:t>is</a:t>
            </a:r>
            <a:endParaRPr lang="es-ES" dirty="0" smtClean="0"/>
          </a:p>
          <a:p>
            <a:r>
              <a:rPr lang="es-ES" dirty="0" err="1" smtClean="0"/>
              <a:t>We</a:t>
            </a:r>
            <a:r>
              <a:rPr lang="es-ES" dirty="0" smtClean="0"/>
              <a:t>/</a:t>
            </a:r>
            <a:r>
              <a:rPr lang="es-ES" dirty="0" err="1" smtClean="0"/>
              <a:t>You</a:t>
            </a:r>
            <a:r>
              <a:rPr lang="es-ES" dirty="0" smtClean="0"/>
              <a:t>/ </a:t>
            </a:r>
            <a:r>
              <a:rPr lang="es-ES" dirty="0" err="1" smtClean="0"/>
              <a:t>They</a:t>
            </a:r>
            <a:r>
              <a:rPr lang="es-ES" dirty="0"/>
              <a:t> </a:t>
            </a:r>
            <a:r>
              <a:rPr lang="es-ES" dirty="0" smtClean="0"/>
              <a:t> are</a:t>
            </a:r>
          </a:p>
          <a:p>
            <a:endParaRPr lang="es-ES" dirty="0"/>
          </a:p>
        </p:txBody>
      </p:sp>
      <p:pic>
        <p:nvPicPr>
          <p:cNvPr id="6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80312" y="12755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1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sigo avanzando?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Como hacer afirmaciones con el </a:t>
            </a:r>
            <a:r>
              <a:rPr lang="es-ES" dirty="0" err="1" smtClean="0"/>
              <a:t>To</a:t>
            </a:r>
            <a:r>
              <a:rPr lang="es-ES" dirty="0" smtClean="0"/>
              <a:t> Be. Ej.</a:t>
            </a:r>
          </a:p>
          <a:p>
            <a:r>
              <a:rPr lang="es-ES" dirty="0" smtClean="0"/>
              <a:t>El es mi mejor amigo.</a:t>
            </a:r>
          </a:p>
          <a:p>
            <a:r>
              <a:rPr lang="es-ES" dirty="0" smtClean="0"/>
              <a:t>He </a:t>
            </a:r>
            <a:r>
              <a:rPr lang="es-ES" u="sng" dirty="0" err="1" smtClean="0"/>
              <a:t>is</a:t>
            </a:r>
            <a:r>
              <a:rPr lang="es-ES" dirty="0" smtClean="0"/>
              <a:t> my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friend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Como hacer negativas, ej.</a:t>
            </a:r>
          </a:p>
          <a:p>
            <a:r>
              <a:rPr lang="es-ES" dirty="0" smtClean="0"/>
              <a:t>El no es mi mejor amigo.</a:t>
            </a:r>
          </a:p>
          <a:p>
            <a:r>
              <a:rPr lang="es-ES" dirty="0" smtClean="0"/>
              <a:t>He </a:t>
            </a:r>
            <a:r>
              <a:rPr lang="es-ES" u="sng" dirty="0" err="1" smtClean="0"/>
              <a:t>is</a:t>
            </a:r>
            <a:r>
              <a:rPr lang="es-ES" u="sng" dirty="0" smtClean="0"/>
              <a:t> </a:t>
            </a:r>
            <a:r>
              <a:rPr lang="es-ES" u="sng" dirty="0" err="1" smtClean="0"/>
              <a:t>not</a:t>
            </a:r>
            <a:r>
              <a:rPr lang="es-ES" dirty="0"/>
              <a:t> </a:t>
            </a:r>
            <a:r>
              <a:rPr lang="es-ES" dirty="0" smtClean="0"/>
              <a:t> /</a:t>
            </a:r>
            <a:r>
              <a:rPr lang="es-ES" u="sng" dirty="0" smtClean="0"/>
              <a:t> </a:t>
            </a:r>
            <a:r>
              <a:rPr lang="es-ES" u="sng" dirty="0" err="1" smtClean="0"/>
              <a:t>isn`t</a:t>
            </a:r>
            <a:r>
              <a:rPr lang="es-ES" u="sng" dirty="0" smtClean="0"/>
              <a:t>  </a:t>
            </a:r>
            <a:r>
              <a:rPr lang="es-ES" dirty="0" smtClean="0"/>
              <a:t>my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friend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Como hacer preguntas, ej.</a:t>
            </a:r>
          </a:p>
          <a:p>
            <a:r>
              <a:rPr lang="es-ES" dirty="0" smtClean="0"/>
              <a:t>Es el mi mejor amigo?</a:t>
            </a:r>
          </a:p>
          <a:p>
            <a:r>
              <a:rPr lang="es-ES" u="sng" dirty="0" err="1" smtClean="0"/>
              <a:t>Is</a:t>
            </a:r>
            <a:r>
              <a:rPr lang="es-ES" dirty="0" smtClean="0"/>
              <a:t> he my </a:t>
            </a:r>
            <a:r>
              <a:rPr lang="es-ES" dirty="0" err="1" smtClean="0"/>
              <a:t>best</a:t>
            </a:r>
            <a:r>
              <a:rPr lang="es-ES" dirty="0" smtClean="0"/>
              <a:t> </a:t>
            </a:r>
            <a:r>
              <a:rPr lang="es-ES" dirty="0" err="1" smtClean="0"/>
              <a:t>friend</a:t>
            </a:r>
            <a:r>
              <a:rPr lang="es-ES" dirty="0" smtClean="0"/>
              <a:t>?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08304" y="12755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7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sigo avanzando?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Mira este dialogo:</a:t>
            </a:r>
          </a:p>
          <a:p>
            <a:r>
              <a:rPr lang="es-ES" dirty="0" err="1" smtClean="0"/>
              <a:t>Hello</a:t>
            </a:r>
            <a:r>
              <a:rPr lang="es-ES" dirty="0" smtClean="0"/>
              <a:t>, my </a:t>
            </a:r>
            <a:r>
              <a:rPr lang="es-ES" dirty="0" err="1" smtClean="0"/>
              <a:t>name</a:t>
            </a:r>
            <a:r>
              <a:rPr lang="es-ES" dirty="0" smtClean="0"/>
              <a:t> </a:t>
            </a:r>
            <a:r>
              <a:rPr lang="es-ES" u="sng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Susy</a:t>
            </a:r>
            <a:r>
              <a:rPr lang="es-ES" dirty="0" smtClean="0"/>
              <a:t>.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u="sng" dirty="0" err="1" smtClean="0"/>
              <a:t>is</a:t>
            </a:r>
            <a:r>
              <a:rPr lang="es-ES" u="sng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?</a:t>
            </a:r>
          </a:p>
          <a:p>
            <a:r>
              <a:rPr lang="es-ES" dirty="0" err="1" smtClean="0"/>
              <a:t>Hello</a:t>
            </a:r>
            <a:r>
              <a:rPr lang="es-ES" dirty="0" smtClean="0"/>
              <a:t>, I </a:t>
            </a:r>
            <a:r>
              <a:rPr lang="es-ES" u="sng" dirty="0" smtClean="0"/>
              <a:t>am </a:t>
            </a:r>
            <a:r>
              <a:rPr lang="es-ES" dirty="0" err="1" smtClean="0"/>
              <a:t>Matias</a:t>
            </a:r>
            <a:r>
              <a:rPr lang="es-ES" dirty="0" smtClean="0"/>
              <a:t>. </a:t>
            </a:r>
            <a:r>
              <a:rPr lang="es-ES" dirty="0" err="1" smtClean="0"/>
              <a:t>Nice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meet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old</a:t>
            </a:r>
            <a:r>
              <a:rPr lang="es-ES" dirty="0" smtClean="0"/>
              <a:t> </a:t>
            </a:r>
            <a:r>
              <a:rPr lang="es-ES" u="sng" dirty="0" smtClean="0"/>
              <a:t>are </a:t>
            </a:r>
            <a:r>
              <a:rPr lang="es-ES" dirty="0" err="1" smtClean="0"/>
              <a:t>you</a:t>
            </a:r>
            <a:r>
              <a:rPr lang="es-ES" dirty="0" smtClean="0"/>
              <a:t>?</a:t>
            </a:r>
          </a:p>
          <a:p>
            <a:r>
              <a:rPr lang="es-ES" dirty="0" smtClean="0"/>
              <a:t>I </a:t>
            </a:r>
            <a:r>
              <a:rPr lang="es-ES" u="sng" dirty="0" smtClean="0"/>
              <a:t>am </a:t>
            </a:r>
            <a:r>
              <a:rPr lang="es-ES" dirty="0" smtClean="0"/>
              <a:t>13 and I </a:t>
            </a:r>
            <a:r>
              <a:rPr lang="es-ES" dirty="0" err="1" smtClean="0"/>
              <a:t>live</a:t>
            </a:r>
            <a:r>
              <a:rPr lang="es-ES" dirty="0" smtClean="0"/>
              <a:t> in </a:t>
            </a:r>
            <a:r>
              <a:rPr lang="es-ES" dirty="0" err="1" smtClean="0"/>
              <a:t>Maipu</a:t>
            </a:r>
            <a:r>
              <a:rPr lang="es-ES" dirty="0" smtClean="0"/>
              <a:t>.</a:t>
            </a:r>
          </a:p>
          <a:p>
            <a:r>
              <a:rPr lang="es-ES" dirty="0" smtClean="0"/>
              <a:t>Oh, </a:t>
            </a:r>
            <a:r>
              <a:rPr lang="es-ES" dirty="0" err="1" smtClean="0"/>
              <a:t>great</a:t>
            </a:r>
            <a:r>
              <a:rPr lang="es-ES" dirty="0" smtClean="0"/>
              <a:t>, I </a:t>
            </a:r>
            <a:r>
              <a:rPr lang="es-ES" dirty="0" err="1" smtClean="0"/>
              <a:t>live</a:t>
            </a:r>
            <a:r>
              <a:rPr lang="es-ES" dirty="0" smtClean="0"/>
              <a:t> in </a:t>
            </a:r>
            <a:r>
              <a:rPr lang="es-ES" dirty="0" err="1" smtClean="0"/>
              <a:t>Maipu</a:t>
            </a:r>
            <a:r>
              <a:rPr lang="es-ES" dirty="0" smtClean="0"/>
              <a:t> </a:t>
            </a:r>
            <a:r>
              <a:rPr lang="es-ES" dirty="0" err="1" smtClean="0"/>
              <a:t>too</a:t>
            </a:r>
            <a:r>
              <a:rPr lang="es-ES" dirty="0" smtClean="0"/>
              <a:t>.</a:t>
            </a:r>
          </a:p>
          <a:p>
            <a:r>
              <a:rPr lang="es-ES" dirty="0" smtClean="0"/>
              <a:t>Recuerda para la edad se usa el verbo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.</a:t>
            </a:r>
          </a:p>
          <a:p>
            <a:r>
              <a:rPr lang="es-ES" dirty="0" smtClean="0"/>
              <a:t>Yo </a:t>
            </a:r>
            <a:r>
              <a:rPr lang="es-ES" u="sng" dirty="0" smtClean="0"/>
              <a:t>soy</a:t>
            </a:r>
            <a:r>
              <a:rPr lang="es-ES" dirty="0" smtClean="0"/>
              <a:t> 13 años vieja (Literalmente) </a:t>
            </a:r>
          </a:p>
          <a:p>
            <a:r>
              <a:rPr lang="es-ES" dirty="0" smtClean="0"/>
              <a:t>I </a:t>
            </a:r>
            <a:r>
              <a:rPr lang="es-ES" u="sng" dirty="0" smtClean="0"/>
              <a:t>am 13.    </a:t>
            </a:r>
            <a:r>
              <a:rPr lang="es-ES" dirty="0" smtClean="0"/>
              <a:t>No I </a:t>
            </a:r>
            <a:r>
              <a:rPr lang="es-ES" dirty="0" err="1" smtClean="0"/>
              <a:t>have</a:t>
            </a:r>
            <a:r>
              <a:rPr lang="es-ES" dirty="0" smtClean="0"/>
              <a:t> .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52320" y="1293173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5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¿Como sigo avanzando?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Finalmente repasen los Adjetivos Demostrativos:</a:t>
            </a:r>
          </a:p>
          <a:p>
            <a:r>
              <a:rPr lang="es-ES" dirty="0" err="1" smtClean="0"/>
              <a:t>This</a:t>
            </a:r>
            <a:r>
              <a:rPr lang="es-ES" dirty="0" smtClean="0"/>
              <a:t> : Este, esta , esto (Singular y cerca)</a:t>
            </a:r>
          </a:p>
          <a:p>
            <a:r>
              <a:rPr lang="es-ES" dirty="0" err="1" smtClean="0"/>
              <a:t>That</a:t>
            </a:r>
            <a:r>
              <a:rPr lang="es-ES" dirty="0" smtClean="0"/>
              <a:t>: Ese, esa, eso (Singular y lejos)</a:t>
            </a:r>
          </a:p>
          <a:p>
            <a:r>
              <a:rPr lang="es-ES" dirty="0" err="1" smtClean="0"/>
              <a:t>These</a:t>
            </a:r>
            <a:r>
              <a:rPr lang="es-ES" dirty="0" smtClean="0"/>
              <a:t>: Estos, estas (Plural y cerca)</a:t>
            </a:r>
          </a:p>
          <a:p>
            <a:r>
              <a:rPr lang="es-ES" dirty="0" err="1" smtClean="0"/>
              <a:t>Those</a:t>
            </a:r>
            <a:r>
              <a:rPr lang="es-ES" dirty="0" smtClean="0"/>
              <a:t>: Esos, esas ( Plural y lejos)</a:t>
            </a:r>
          </a:p>
          <a:p>
            <a:r>
              <a:rPr lang="es-ES" dirty="0" smtClean="0"/>
              <a:t>En el segundo trabajo lo </a:t>
            </a:r>
            <a:r>
              <a:rPr lang="es-ES" dirty="0" err="1" smtClean="0"/>
              <a:t>podr</a:t>
            </a:r>
            <a:r>
              <a:rPr lang="es-ES_tradnl" smtClean="0"/>
              <a:t>á</a:t>
            </a:r>
            <a:r>
              <a:rPr lang="es-ES" smtClean="0"/>
              <a:t>s </a:t>
            </a:r>
            <a:r>
              <a:rPr lang="es-ES" dirty="0" smtClean="0"/>
              <a:t>hacer mucho mejor. Recuerda seguir instrucciones o cumplir con lo que se pide en las rubricas.</a:t>
            </a:r>
          </a:p>
          <a:p>
            <a:r>
              <a:rPr lang="es-ES" dirty="0" smtClean="0"/>
              <a:t>Saludos a todo el Nivel, </a:t>
            </a:r>
            <a:r>
              <a:rPr lang="es-ES" dirty="0" err="1" smtClean="0"/>
              <a:t>cuidense</a:t>
            </a:r>
            <a:r>
              <a:rPr lang="es-ES" dirty="0" smtClean="0"/>
              <a:t> junto a sus familias. Con cariños tus profesores de Ingles.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948264" y="12755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3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431</Words>
  <Application>Microsoft Macintosh PowerPoint</Application>
  <PresentationFormat>Presentación en pantalla (4:3)</PresentationFormat>
  <Paragraphs>50</Paragraphs>
  <Slides>7</Slides>
  <Notes>0</Notes>
  <HiddenSlides>0</HiddenSlides>
  <MMClips>7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Flujo</vt:lpstr>
      <vt:lpstr>Retroalimentacion Guia Evaluada 1</vt:lpstr>
      <vt:lpstr>¿Dónde voy? </vt:lpstr>
      <vt:lpstr>¿Cómo voy? ¿Dónde estoy? </vt:lpstr>
      <vt:lpstr>¿Como sigo avanzando?</vt:lpstr>
      <vt:lpstr>¿Cómo sigo avanzando?</vt:lpstr>
      <vt:lpstr>¿Cómo sigo avanzando?</vt:lpstr>
      <vt:lpstr>¿Como sigo avanzando?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Retroalimentacion Guia Evaluada 1</dc:title>
  <dc:creator>USUARIO</dc:creator>
  <cp:lastModifiedBy>Andrea Céspedes</cp:lastModifiedBy>
  <cp:revision>23</cp:revision>
  <dcterms:created xsi:type="dcterms:W3CDTF">2020-06-03T18:27:50Z</dcterms:created>
  <dcterms:modified xsi:type="dcterms:W3CDTF">2020-06-08T17:45:59Z</dcterms:modified>
</cp:coreProperties>
</file>