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6/5/2020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F5621-DD9B-4528-8E20-345DEF7DF0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CL" sz="2000" dirty="0"/>
              <a:t>Unidad 2: Práctica Musical</a:t>
            </a:r>
            <a:br>
              <a:rPr lang="es-CL" sz="2000" dirty="0"/>
            </a:br>
            <a:r>
              <a:rPr lang="es-CL" sz="2000" b="1" dirty="0"/>
              <a:t>OA 2: </a:t>
            </a:r>
            <a:r>
              <a:rPr lang="es-CL" sz="2000" dirty="0"/>
              <a:t>Crear proyectos de interpretación musical que respondan a intereses personales o</a:t>
            </a:r>
            <a:r>
              <a:rPr lang="es-CL" dirty="0"/>
              <a:t> </a:t>
            </a:r>
            <a:r>
              <a:rPr lang="es-CL" sz="2000" dirty="0"/>
              <a:t>grupales, basados en la</a:t>
            </a:r>
            <a:r>
              <a:rPr lang="es-CL" dirty="0"/>
              <a:t> </a:t>
            </a:r>
            <a:r>
              <a:rPr lang="es-CL" sz="2000" dirty="0"/>
              <a:t>investigación con recursos y procedimientos expresivos y técnicos, características de estilo y referentes de la interpretación</a:t>
            </a:r>
            <a:r>
              <a:rPr lang="es-CL" dirty="0"/>
              <a:t> </a:t>
            </a:r>
            <a:r>
              <a:rPr lang="es-CL" sz="2000" dirty="0"/>
              <a:t>vocal e instrumental nacionales e internacionales.</a:t>
            </a:r>
            <a:br>
              <a:rPr lang="es-CL" dirty="0"/>
            </a:br>
            <a:r>
              <a:rPr lang="es-CL" b="1" dirty="0"/>
              <a:t> </a:t>
            </a: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r>
              <a:rPr lang="es-CL" dirty="0"/>
              <a:t>Unidad 3:INCORPORANDO LENGUAJE DE ESTILOS MUSICALES.</a:t>
            </a:r>
            <a:br>
              <a:rPr lang="es-CL" dirty="0"/>
            </a:b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B86AC8-4E04-4A18-8A50-172F10DD33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b="1" dirty="0"/>
              <a:t>OA 2: </a:t>
            </a:r>
            <a:r>
              <a:rPr lang="es-CL" dirty="0"/>
              <a:t>Crear proyectos de interpretación musical que respondan a intereses personales o grupales, basados en la investigación con recursos y procedimientos expresivos y técnicos, características de estilo y referentes de la interpretación vocal e instrumental nacionales e internacionales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76ED136-8618-43CB-9CCE-6B0E5AC25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2049" name="Picture 9">
            <a:extLst>
              <a:ext uri="{FF2B5EF4-FFF2-40B4-BE49-F238E27FC236}">
                <a16:creationId xmlns:a16="http://schemas.microsoft.com/office/drawing/2014/main" id="{12DD3608-7B33-41AD-BA02-D8CB92B18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48" y="170562"/>
            <a:ext cx="1554843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9A4494A-E259-452C-ADC4-1D249A51E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44" y="-50631"/>
            <a:ext cx="970493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200" b="0" i="0" u="none" strike="noStrike" cap="none" normalizeH="0" baseline="0" dirty="0" bmk="_Hlk41210022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Liceo N1 Javiera Carrera                                                                                                           </a:t>
            </a:r>
            <a:endParaRPr kumimoji="0" lang="es-CL" altLang="es-CL" sz="1200" b="0" i="0" u="none" strike="noStrike" cap="none" normalizeH="0" baseline="0" dirty="0" bmk="_Hlk41210022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200" b="1" i="0" u="none" strike="noStrike" cap="none" normalizeH="0" baseline="0" dirty="0" bmk="_Hlk41210022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Departamento de Artes Musicales</a:t>
            </a:r>
            <a:endParaRPr kumimoji="0" lang="es-CL" altLang="es-CL" sz="1200" b="0" i="0" u="none" strike="noStrike" cap="none" normalizeH="0" baseline="0" dirty="0" bmk="_Hlk41210022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200" b="1" i="0" u="none" strike="noStrike" cap="none" normalizeH="0" baseline="0" dirty="0" bmk="_Hlk41210022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medio diferenciado </a:t>
            </a:r>
            <a:endParaRPr kumimoji="0" lang="es-CL" altLang="es-CL" sz="1200" b="0" i="0" u="none" strike="noStrike" cap="none" normalizeH="0" baseline="0" dirty="0" bmk="_Hlk41210022">
              <a:ln>
                <a:noFill/>
              </a:ln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altLang="es-CL" sz="1200" b="1" i="0" u="none" strike="noStrike" cap="none" normalizeH="0" baseline="0" dirty="0" bmk="_Hlk41210022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Prof. Lucía Figueroa P</a:t>
            </a:r>
            <a:endParaRPr kumimoji="0" lang="es-CL" altLang="es-C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62BBA17-161C-407A-9EE5-0E5773B11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6435" y="5509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8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DEA6FE-1628-4805-B9D0-584B45419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s-CL" dirty="0"/>
            </a:br>
            <a:r>
              <a:rPr lang="es-CL" b="1" u="sng" dirty="0"/>
              <a:t>Rock: 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E82092-7425-4349-BF33-3EBEBD95D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s-CL" b="1" dirty="0"/>
              <a:t>       Estilos de la música popular. Rock</a:t>
            </a:r>
          </a:p>
          <a:p>
            <a:r>
              <a:rPr lang="es-CL" dirty="0"/>
              <a:t>Es un Estilo musical nacido en Estados Unidos durante la década de los 50, encaminado a englobar cada uno de los diversos géneros musicales derivados del , pero también del góspel, pop tradicional, Jazz y Folk</a:t>
            </a:r>
          </a:p>
          <a:p>
            <a:r>
              <a:rPr lang="es-CL" dirty="0"/>
              <a:t>Características del rock: Su elemento más característico es el ritmo muy marcado y reconocible. Existen diferentes estilos o géneros de rock; rock progresivo, heavy metal y punk rock.</a:t>
            </a:r>
          </a:p>
          <a:p>
            <a:endParaRPr lang="es-CL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D605A072-1666-40F4-B337-D7124DE18271}"/>
              </a:ext>
            </a:extLst>
          </p:cNvPr>
          <p:cNvSpPr txBox="1">
            <a:spLocks/>
          </p:cNvSpPr>
          <p:nvPr/>
        </p:nvSpPr>
        <p:spPr>
          <a:xfrm>
            <a:off x="5021496" y="786621"/>
            <a:ext cx="6281873" cy="5248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s-CL" dirty="0"/>
          </a:p>
        </p:txBody>
      </p:sp>
      <p:pic>
        <p:nvPicPr>
          <p:cNvPr id="1026" name="Picture 2" descr="Resultado de imagen para imagen del rock and roll">
            <a:extLst>
              <a:ext uri="{FF2B5EF4-FFF2-40B4-BE49-F238E27FC236}">
                <a16:creationId xmlns:a16="http://schemas.microsoft.com/office/drawing/2014/main" id="{BF0A7B48-8528-41BE-930A-15C8D140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7" y="5194852"/>
            <a:ext cx="2637183" cy="131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FAE3C0D-27E9-4A75-A9BE-99D805377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7826" y="5425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1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ADA7E-B7D9-478A-9CDC-6532E9279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Tipos de conformación de Bandas de rock: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A897E-65E4-444C-980A-297C1FE4B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800" y="1468428"/>
            <a:ext cx="5619941" cy="322284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s-CL" dirty="0"/>
              <a:t>Banda de 3 guitarra, bajo y batería. Uno de ellos hace de cantante. </a:t>
            </a:r>
          </a:p>
          <a:p>
            <a:pPr lvl="0"/>
            <a:r>
              <a:rPr lang="es-CL" dirty="0"/>
              <a:t>Banda de 4 integrantes, a la banda de 3 se añade otra guitarra o un teclado.</a:t>
            </a:r>
          </a:p>
          <a:p>
            <a:pPr lvl="0"/>
            <a:r>
              <a:rPr lang="es-CL" dirty="0"/>
              <a:t>Banda de 5 o más, 2 guitarras, 1 bajo, 1 teclado, 1 batería. </a:t>
            </a:r>
          </a:p>
          <a:p>
            <a:r>
              <a:rPr lang="es-CL" dirty="0"/>
              <a:t>Las bandas de rock suelen estar formadas por un mínimo de tres componentes. Los instrumentos que no pueden faltar son guitarra eléctrica, bajo eléctrico y batería</a:t>
            </a:r>
          </a:p>
          <a:p>
            <a:endParaRPr lang="es-CL" dirty="0"/>
          </a:p>
        </p:txBody>
      </p:sp>
      <p:pic>
        <p:nvPicPr>
          <p:cNvPr id="5122" name="Picture 2" descr="Resultado de imagen para imagen de los prisioneros">
            <a:extLst>
              <a:ext uri="{FF2B5EF4-FFF2-40B4-BE49-F238E27FC236}">
                <a16:creationId xmlns:a16="http://schemas.microsoft.com/office/drawing/2014/main" id="{A6FFB209-5B60-4171-BCE9-491562A77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35" y="4691270"/>
            <a:ext cx="3061252" cy="18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02B8978-EF8A-47F1-90C7-3E236D4EB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0141" y="5646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0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E8D0F-9CCD-4BBD-B945-3952C1E86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u="sng" dirty="0"/>
              <a:t>Música Popular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02AC0C-A5FB-48F5-B34A-5D16DD44A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El Diccionario de la lengua española define «pop» como «un cierto tipo de música ligera y popular derivado de estilos musicales negros y de la música folclórica británica», siendo el término procedente del inglés pop, un acortamiento de popular (popular).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23592B6-99AD-467D-B52F-558156ED7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8244" y="5933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3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EA42F-58CE-4BB6-90B9-2841637D4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Características</a:t>
            </a:r>
            <a:br>
              <a:rPr lang="es-CL" dirty="0"/>
            </a:br>
            <a:r>
              <a:rPr lang="es-CL" dirty="0"/>
              <a:t>música popular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6E86B4-ED82-40D5-8464-937E6F124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697" y="-3567914"/>
            <a:ext cx="6366885" cy="10625141"/>
          </a:xfrm>
        </p:spPr>
        <p:txBody>
          <a:bodyPr/>
          <a:lstStyle/>
          <a:p>
            <a:r>
              <a:rPr lang="es-CL" dirty="0"/>
              <a:t>Objetivo atraer al publico general </a:t>
            </a:r>
          </a:p>
          <a:p>
            <a:r>
              <a:rPr lang="es-CL" dirty="0"/>
              <a:t>Elemento de la música pop es la canción </a:t>
            </a:r>
          </a:p>
          <a:p>
            <a:r>
              <a:rPr lang="es-CL" dirty="0"/>
              <a:t>Ritmo constante </a:t>
            </a:r>
          </a:p>
          <a:p>
            <a:pPr lvl="0" fontAlgn="base"/>
            <a:r>
              <a:rPr lang="es-CL" dirty="0"/>
              <a:t>El pop no es una música” hecha por uno mismo”, sino que es profesionalmente producida y envasada</a:t>
            </a:r>
          </a:p>
          <a:p>
            <a:pPr marL="0" indent="0" fontAlgn="base">
              <a:buNone/>
            </a:pPr>
            <a:endParaRPr lang="es-CL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5DC0E4E-C8DA-45D9-A4AE-370D5C178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969" y="3485073"/>
            <a:ext cx="1923273" cy="17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Rosalía">
            <a:extLst>
              <a:ext uri="{FF2B5EF4-FFF2-40B4-BE49-F238E27FC236}">
                <a16:creationId xmlns:a16="http://schemas.microsoft.com/office/drawing/2014/main" id="{3D44B339-2458-4ED1-9FAB-7F02E0C81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116" y="3434345"/>
            <a:ext cx="2036592" cy="17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3A612CB-14F9-40DF-A098-6D8C7A6EB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7095" y="5811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5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BC8F0C-99CA-4EEB-BF20-E6DED270E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u="sng" dirty="0"/>
              <a:t>Jazz </a:t>
            </a:r>
            <a:br>
              <a:rPr lang="es-CL" dirty="0"/>
            </a:br>
            <a:r>
              <a:rPr lang="es-CL" dirty="0"/>
              <a:t>Características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80A903-FB0D-492A-B055-6A908ADFB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2575" y="1550504"/>
            <a:ext cx="6470510" cy="3573156"/>
          </a:xfrm>
        </p:spPr>
        <p:txBody>
          <a:bodyPr/>
          <a:lstStyle/>
          <a:p>
            <a:endParaRPr lang="es-CL" dirty="0"/>
          </a:p>
          <a:p>
            <a:r>
              <a:rPr lang="es-CL" dirty="0"/>
              <a:t>Improvisación</a:t>
            </a:r>
            <a:r>
              <a:rPr lang="es-CL" b="1" dirty="0"/>
              <a:t>.</a:t>
            </a:r>
          </a:p>
          <a:p>
            <a:r>
              <a:rPr lang="es-CL" dirty="0"/>
              <a:t>Ritmo: basada en la polirritmia, en los contratiempos y sobre todo en el uso de la síncopa que es la acentuación de los tiempos débiles del compás.</a:t>
            </a:r>
          </a:p>
          <a:p>
            <a:r>
              <a:rPr lang="es-CL" dirty="0"/>
              <a:t> Uso de las notas “blue</a:t>
            </a:r>
          </a:p>
          <a:p>
            <a:r>
              <a:rPr lang="es-CL" dirty="0"/>
              <a:t>Instrumentación: se caracteriza por la forma de interpretar los instrumentos, imitando el canto vocal, la revalorización de los instrumentos aerófonos de metal</a:t>
            </a:r>
          </a:p>
          <a:p>
            <a:endParaRPr lang="es-CL" dirty="0"/>
          </a:p>
        </p:txBody>
      </p:sp>
      <p:pic>
        <p:nvPicPr>
          <p:cNvPr id="4098" name="Picture 2" descr="Resultado de imagen para imagenes de musicos de jazz">
            <a:extLst>
              <a:ext uri="{FF2B5EF4-FFF2-40B4-BE49-F238E27FC236}">
                <a16:creationId xmlns:a16="http://schemas.microsoft.com/office/drawing/2014/main" id="{D306F56D-4C6D-46CF-BFA5-E3AEB0998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13" y="5005149"/>
            <a:ext cx="3606385" cy="15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061A0BB-DCAC-4F91-B68D-6D318098B3CF}"/>
              </a:ext>
            </a:extLst>
          </p:cNvPr>
          <p:cNvSpPr/>
          <p:nvPr/>
        </p:nvSpPr>
        <p:spPr>
          <a:xfrm>
            <a:off x="5022575" y="45636"/>
            <a:ext cx="539363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Aft>
                <a:spcPts val="1800"/>
              </a:spcAft>
            </a:pPr>
            <a:r>
              <a:rPr lang="es-CL" dirty="0"/>
              <a:t>El ritmo, el fraseo y la producción de sonido, y los elementos de armonía del jazz se derivan de la música africana y del concepto musical de los afroamericanos. Sus bases son: El Blues, música africana, música clásica y el minstrel.   </a:t>
            </a:r>
            <a:r>
              <a:rPr lang="es-CL" b="1" dirty="0"/>
              <a:t>Característica</a:t>
            </a:r>
            <a:r>
              <a:rPr lang="es-CL" dirty="0"/>
              <a:t>s</a:t>
            </a:r>
          </a:p>
          <a:p>
            <a:pPr algn="just" fontAlgn="base">
              <a:spcAft>
                <a:spcPts val="1800"/>
              </a:spcAft>
            </a:pPr>
            <a:endParaRPr lang="es-CL" dirty="0"/>
          </a:p>
          <a:p>
            <a:pPr algn="just" fontAlgn="base">
              <a:spcAft>
                <a:spcPts val="1800"/>
              </a:spcAft>
            </a:pPr>
            <a:endParaRPr lang="es-CL" dirty="0"/>
          </a:p>
          <a:p>
            <a:pPr algn="just" fontAlgn="base">
              <a:spcAft>
                <a:spcPts val="1800"/>
              </a:spcAft>
            </a:pPr>
            <a:endParaRPr lang="es-CL" dirty="0"/>
          </a:p>
          <a:p>
            <a:pPr algn="just" fontAlgn="base">
              <a:spcAft>
                <a:spcPts val="1800"/>
              </a:spcAft>
            </a:pPr>
            <a:endParaRPr lang="es-CL" dirty="0"/>
          </a:p>
          <a:p>
            <a:pPr algn="just" fontAlgn="base">
              <a:spcAft>
                <a:spcPts val="1800"/>
              </a:spcAft>
            </a:pPr>
            <a:endParaRPr lang="es-CL" dirty="0"/>
          </a:p>
          <a:p>
            <a:pPr algn="just" fontAlgn="base">
              <a:spcAft>
                <a:spcPts val="1800"/>
              </a:spcAft>
            </a:pPr>
            <a:endParaRPr lang="es-C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A41960F-F7B2-4BCF-BB5C-92A4BE8CA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6436" y="5521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984F63-624A-454B-B217-4A70AE177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u="sng" dirty="0"/>
              <a:t>Glosario elementos de la música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B3E214-D73B-479D-BF82-8E28811DF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b="1" dirty="0"/>
              <a:t>La melodía:</a:t>
            </a:r>
            <a:r>
              <a:rPr lang="es-CL" dirty="0"/>
              <a:t> Es la sucesión de sonidos agudos y graves diferentes entre si por su altura, intensidad y duración</a:t>
            </a:r>
          </a:p>
          <a:p>
            <a:r>
              <a:rPr lang="es-CL" b="1" dirty="0"/>
              <a:t>La armonía</a:t>
            </a:r>
            <a:r>
              <a:rPr lang="es-CL" dirty="0"/>
              <a:t>: técnica que consiste en la formación de acordes, la organización   de los sonidos simultáneos y sus enlaces</a:t>
            </a:r>
          </a:p>
          <a:p>
            <a:r>
              <a:rPr lang="es-CL" b="1" dirty="0"/>
              <a:t>El ritmo:</a:t>
            </a:r>
            <a:r>
              <a:rPr lang="es-CL" dirty="0"/>
              <a:t> “El ritmo es el orden en el tiempo</a:t>
            </a:r>
          </a:p>
          <a:p>
            <a:r>
              <a:rPr lang="es-CL" b="1" dirty="0"/>
              <a:t>El timbre</a:t>
            </a:r>
            <a:r>
              <a:rPr lang="es-CL" dirty="0"/>
              <a:t>: Cualidad del sonido que lo caracteriza y lo diferencia de otro. Viene a ser el modo propio e inigualable de sonar un instrumento musical o la voz de una persona; permite diferenciar dos o más sonidos de igual altura e intensidad, pero de diversa procedencia</a:t>
            </a: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16BEC01-4F4D-455E-9A87-0BAF254F7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9530" y="5747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099442-A886-4D38-97CB-3E90DEEE3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Grupo chileno de rock </a:t>
            </a:r>
            <a:br>
              <a:rPr lang="es-CL" dirty="0"/>
            </a:br>
            <a:r>
              <a:rPr lang="es-CL" dirty="0"/>
              <a:t>Los prisioneros </a:t>
            </a:r>
          </a:p>
        </p:txBody>
      </p:sp>
      <p:pic>
        <p:nvPicPr>
          <p:cNvPr id="1026" name="Picture 2" descr="Los Prisioneros">
            <a:extLst>
              <a:ext uri="{FF2B5EF4-FFF2-40B4-BE49-F238E27FC236}">
                <a16:creationId xmlns:a16="http://schemas.microsoft.com/office/drawing/2014/main" id="{D533B64C-C0B9-4C98-9CD9-6C54AD5476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35" y="838662"/>
            <a:ext cx="6367913" cy="518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43EF372-6E71-41A1-BFEE-7ACFB6BAA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404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2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{E3E4EBE4-99DA-40FF-8FA7-38BA9B0B3ACB}tf16401371</Template>
  <TotalTime>444</TotalTime>
  <Words>628</Words>
  <Application>Microsoft Office PowerPoint</Application>
  <PresentationFormat>Panorámica</PresentationFormat>
  <Paragraphs>39</Paragraphs>
  <Slides>8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 Light</vt:lpstr>
      <vt:lpstr>Rockwell</vt:lpstr>
      <vt:lpstr>Times New Roman</vt:lpstr>
      <vt:lpstr>Wingdings</vt:lpstr>
      <vt:lpstr>Atlas</vt:lpstr>
      <vt:lpstr>Unidad 2: Práctica Musical OA 2: Crear proyectos de interpretación musical que respondan a intereses personales o grupales, basados en la investigación con recursos y procedimientos expresivos y técnicos, características de estilo y referentes de la interpretación vocal e instrumental nacionales e internacionales.               Unidad 3:INCORPORANDO LENGUAJE DE ESTILOS MUSICALES. </vt:lpstr>
      <vt:lpstr> Rock:  </vt:lpstr>
      <vt:lpstr>Tipos de conformación de Bandas de rock: </vt:lpstr>
      <vt:lpstr>Música Popular</vt:lpstr>
      <vt:lpstr>Características música popular </vt:lpstr>
      <vt:lpstr>Jazz  Características </vt:lpstr>
      <vt:lpstr>Glosario elementos de la música</vt:lpstr>
      <vt:lpstr>Grupo chileno de rock  Los prisioneros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2: Práctica Musical OA 2: Crear proyectos de interpretación musical que respondan a intereses personales o grupales, basados en la investigación con recursos y procedimientos expresivos y técnicos, características de estilo y referentes de la interpretación vocal e instrumental nacionales e internacionales.       Objetivo específico: identificar y analizar recursos técnicos-musicales del lenguaje musical en una composición popular, con el fin de dirigir la práctica musical hacia el logro de una sonoridad propia.</dc:title>
  <dc:creator>lucia</dc:creator>
  <cp:lastModifiedBy>lucia</cp:lastModifiedBy>
  <cp:revision>24</cp:revision>
  <dcterms:created xsi:type="dcterms:W3CDTF">2020-05-24T15:31:50Z</dcterms:created>
  <dcterms:modified xsi:type="dcterms:W3CDTF">2020-06-05T18:55:58Z</dcterms:modified>
</cp:coreProperties>
</file>