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9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7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49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9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5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7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6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3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23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C31465-AAF1-4333-A120-8E87676D1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9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D058B-004C-418D-BA0F-24C7BEE0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L">
                <a:solidFill>
                  <a:schemeClr val="tx1"/>
                </a:solidFill>
              </a:rPr>
              <a:t>RETROALIMENTACIÓN</a:t>
            </a:r>
            <a:br>
              <a:rPr lang="es-CL" dirty="0">
                <a:solidFill>
                  <a:schemeClr val="tx1"/>
                </a:solidFill>
              </a:rPr>
            </a:br>
            <a:r>
              <a:rPr lang="es-CL" dirty="0">
                <a:solidFill>
                  <a:schemeClr val="tx1"/>
                </a:solidFill>
              </a:rPr>
              <a:t>PRIMER TRABAJO EVALUADO</a:t>
            </a:r>
            <a:br>
              <a:rPr lang="es-CL" dirty="0">
                <a:solidFill>
                  <a:schemeClr val="tx1"/>
                </a:solidFill>
              </a:rPr>
            </a:br>
            <a:r>
              <a:rPr lang="es-CL" dirty="0">
                <a:solidFill>
                  <a:schemeClr val="tx1"/>
                </a:solidFill>
              </a:rPr>
              <a:t>CONCEPTOS REDOX</a:t>
            </a:r>
            <a:br>
              <a:rPr lang="es-CL" dirty="0">
                <a:solidFill>
                  <a:schemeClr val="tx1"/>
                </a:solidFill>
              </a:rPr>
            </a:br>
            <a:r>
              <a:rPr lang="es-CL" dirty="0">
                <a:solidFill>
                  <a:schemeClr val="tx1"/>
                </a:solidFill>
              </a:rPr>
              <a:t>3° DIFERENCIADO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244A5F-A460-4B1D-99EA-0EFC6E33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es-CL" sz="1800" dirty="0">
              <a:solidFill>
                <a:schemeClr val="bg1"/>
              </a:solidFill>
            </a:endParaRPr>
          </a:p>
          <a:p>
            <a:pPr algn="ctr"/>
            <a:endParaRPr lang="es-CL" sz="1800" dirty="0">
              <a:solidFill>
                <a:schemeClr val="bg1"/>
              </a:solidFill>
            </a:endParaRPr>
          </a:p>
          <a:p>
            <a:pPr algn="ctr"/>
            <a:r>
              <a:rPr lang="es-CL" sz="1800" dirty="0">
                <a:solidFill>
                  <a:schemeClr val="tx1"/>
                </a:solidFill>
              </a:rPr>
              <a:t>Profesora:  Clara Brito S.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A7ECA0-37C8-43E9-8395-9A3F0B2B4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60BA2-8CED-4509-922F-A4D9653F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296" y="1093276"/>
            <a:ext cx="17137687" cy="3293194"/>
          </a:xfrm>
        </p:spPr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292E52-B4CA-4DF3-9217-AD9A2CC69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BD2D3F7-21EB-4A3D-9CC7-3F81DDF37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2" y="696037"/>
            <a:ext cx="11142235" cy="5279313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O1.-                             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Mn0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HCl  →   MnCl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Cl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H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endParaRPr kumimoji="0" lang="es-CL" altLang="es-C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(+4)(-2)       (+1)(-1)       (+2)  (-1)        (0)      (+1)(-2)      ( 1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Oxida:                      2Cl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Cl</a:t>
            </a:r>
            <a:r>
              <a:rPr kumimoji="0" lang="es-ES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         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(o,5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=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1pto.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Reduce:                    Mn 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+4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→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Mn 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+2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(o,5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Agente oxidante:    Mn 0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                                                 Total = 3 pts.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=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Agente reductor:    HCl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,5 pt)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D53B113-67F6-4DC6-B55B-696D5CE32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908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8E1C0-3F19-41F1-9CEF-5F8213CD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22173538" cy="3603897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25540-99AE-4A10-B0FC-CBE5CA650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C505E90-BD0B-4674-8045-EBEF9CE2E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1" y="702155"/>
            <a:ext cx="11029616" cy="5273195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O2.-                             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Fe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 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+ 3 C →  2 Fe + 3 CO   </a:t>
            </a:r>
            <a:endParaRPr kumimoji="0" lang="es-CL" altLang="es-C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(+3) (-2)      (0)              (0)           (+2)(-2)     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  Oxida:                         C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+2  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(o,5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=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Reduce                       Fe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+3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Fe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Total = 3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pts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  Agente oxidante:      Fe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                                    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0,5 pt)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=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Agente reductor:        C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E8EA6BC-DDEF-4CEE-981C-2561187D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3074" y="1036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48FEB-A1E8-4C6D-B084-E9329584A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90824"/>
            <a:ext cx="18625837" cy="2248914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959D70AD-0581-43DD-938E-E1FD9228E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C6359875-08A6-4882-950C-5C3EC003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1" y="768625"/>
            <a:ext cx="11029615" cy="5099912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O3.-                              </a:t>
            </a:r>
            <a:r>
              <a:rPr kumimoji="0" lang="es-ES" altLang="es-CL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CdS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HN0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→    Cd (N0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) 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S  +  N0</a:t>
            </a:r>
            <a:endParaRPr kumimoji="0" lang="es-CL" altLang="es-C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(+2)(-2)    (+1)(+5)(-2)         (+2) (+5)(-2)         (0)      (+2)(-2)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  Oxida:                          S 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-2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S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=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Reduce:                      N 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+5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 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+2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Total = 3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pts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  Agente oxidante:        HN0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=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Agente reductor:        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CdS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58B520C-17C2-44E8-9D83-2F65C6B6E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7800" y="1190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7DE2F-9BF1-40BB-9E4E-9B9A1DFE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078" y="1616447"/>
            <a:ext cx="17965226" cy="3064029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53C184CF-2803-4AC4-8522-1DED3EA6C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785D706-E338-4930-B146-169BDDE04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2" y="1146412"/>
            <a:ext cx="11029615" cy="4828938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O4.-                              </a:t>
            </a:r>
            <a:r>
              <a:rPr kumimoji="0" lang="es-CL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2H</a:t>
            </a:r>
            <a:r>
              <a:rPr kumimoji="0" lang="es-CL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  +  S0</a:t>
            </a:r>
            <a:r>
              <a:rPr kumimoji="0" lang="es-CL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→     3S  +  2H</a:t>
            </a:r>
            <a:r>
              <a:rPr kumimoji="0" lang="es-CL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(+1)(-2)       (+4)(-2)          (0)          (+1)(-2)       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  Oxida:                        S 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-2  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=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Reduce:                     S 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+4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Total = 3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pts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 Agente oxidante:       S0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=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Agente reductor:       H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( 0,5 pt)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2AB3310-8AA4-4E5F-ADBD-76FF92774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5277" y="1369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ADE07-9928-4F5E-BD4D-3614B09E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189" y="1266116"/>
            <a:ext cx="20500651" cy="3247209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AC6F712B-BEEB-4F96-B1B4-80C7BB37C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70CCA926-C284-4E10-AC7E-C37B9F1A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3" y="882648"/>
            <a:ext cx="11029614" cy="4972241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O5.-                              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Mn0 </a:t>
            </a:r>
            <a:r>
              <a:rPr kumimoji="0" lang="en-U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HCl  →  </a:t>
            </a:r>
            <a:r>
              <a:rPr kumimoji="0" lang="en-US" altLang="es-CL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MnCl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Cl </a:t>
            </a:r>
            <a:r>
              <a:rPr kumimoji="0" lang="en-U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endParaRPr kumimoji="0" lang="es-CL" altLang="es-C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(+4)(-2)          (+1)(-1)      (+2)(-1)          (+1)(-2)                  ( 1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  Oxida:                           Cl 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Cl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Reduce:                       Mn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+4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Mn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+2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Total = 3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pts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  Agente oxidante:        Mn0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( 1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Agente reductor:          HCl   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96D114-B270-40D8-A84F-6F89EBAC6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1755" y="1731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61070-05BB-4B49-8A30-762141B6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083280"/>
            <a:ext cx="19269955" cy="2584655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5E638-B48B-4929-921E-B12BF4D9B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10446199" cy="3634486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5624D80-B178-4155-A5AC-668BADCE6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2" y="882650"/>
            <a:ext cx="10446199" cy="5092701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O6.-                             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Cu  + 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HNO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  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→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 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NO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+ Cu(NO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)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  + 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H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O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(0)           (+1)(+5)(-2)           (+4)(-2)    (+2)(+5)(-2)               (+1)(-2)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  Oxida:                      Cu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Cu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+2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Reduce:                    N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+5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+4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 Total = 3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pts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  Agente oxidante:      HN0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Agente reductor :      Cu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027D0AF-A1B8-43D3-B635-4F1F61D07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618" y="1778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004A5-025E-462C-8C4B-82182FF2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538" y="1331962"/>
            <a:ext cx="5087269" cy="558913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5E63495E-FDDE-46D9-B20E-DF17BBB1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CAD5CA65-6817-4EA7-B4CF-C37329A75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93" y="1037230"/>
            <a:ext cx="11029614" cy="493812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O7.-                               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  +  HNO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</a:t>
            </a:r>
            <a:r>
              <a:rPr kumimoji="0" lang="en-U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CO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+    NO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+  H</a:t>
            </a:r>
            <a:r>
              <a:rPr kumimoji="0" lang="es-ES" altLang="es-CL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</a:t>
            </a:r>
            <a:r>
              <a:rPr kumimoji="0" lang="es-ES" altLang="es-C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Estados oxidación: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(0)     (+1)(+5)(-2)               (+4)(-2)        (+4)(-2)     (+1)(-2)          ( 1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CL" altLang="es-C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Elemento que se:     Oxida:                                  C   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+4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Reduce:                               N</a:t>
            </a:r>
            <a:r>
              <a:rPr kumimoji="0" lang="es-CL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+5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ES" altLang="es-C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→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</a:t>
            </a:r>
            <a:r>
              <a:rPr kumimoji="0" lang="es-ES" altLang="es-CL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+4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</a:t>
            </a:r>
            <a:r>
              <a:rPr kumimoji="0" lang="es-ES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Total = 3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pts</a:t>
            </a:r>
            <a:endParaRPr kumimoji="0" lang="es-CL" altLang="es-CL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Sustancia :                 Agente oxidante:               HN0</a:t>
            </a:r>
            <a:r>
              <a:rPr kumimoji="0" lang="es-CL" altLang="es-CL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(1 </a:t>
            </a:r>
            <a:r>
              <a:rPr kumimoji="0" lang="es-CL" altLang="es-CL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pto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Agente reductor:                C                                 </a:t>
            </a:r>
            <a:r>
              <a:rPr kumimoji="0" lang="es-CL" altLang="es-CL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(0,5 pt)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F99499C-6992-49F7-AC0E-4D0258FE1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2132" y="1331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343B21"/>
      </a:dk2>
      <a:lt2>
        <a:srgbClr val="E2E5E8"/>
      </a:lt2>
      <a:accent1>
        <a:srgbClr val="D49460"/>
      </a:accent1>
      <a:accent2>
        <a:srgbClr val="B0A352"/>
      </a:accent2>
      <a:accent3>
        <a:srgbClr val="95AA62"/>
      </a:accent3>
      <a:accent4>
        <a:srgbClr val="70B353"/>
      </a:accent4>
      <a:accent5>
        <a:srgbClr val="58B563"/>
      </a:accent5>
      <a:accent6>
        <a:srgbClr val="53B286"/>
      </a:accent6>
      <a:hlink>
        <a:srgbClr val="5C85A7"/>
      </a:hlink>
      <a:folHlink>
        <a:srgbClr val="828282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744</Words>
  <Application>Microsoft Office PowerPoint</Application>
  <PresentationFormat>Panorámica</PresentationFormat>
  <Paragraphs>75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Avenir Next LT Pro</vt:lpstr>
      <vt:lpstr>Calibri</vt:lpstr>
      <vt:lpstr>Times New Roman</vt:lpstr>
      <vt:lpstr>Wingdings 2</vt:lpstr>
      <vt:lpstr>DividendVTI</vt:lpstr>
      <vt:lpstr>RETROALIMENTACIÓN PRIMER TRABAJO EVALUADO CONCEPTOS REDOX 3° DIFERENCIADO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RESPUESTAS CORRECTAS PRIMER TRABAJO EVALUADO CONCEPTOS REDOX 3° DIFERENCIADO</dc:title>
  <dc:creator>56992</dc:creator>
  <cp:lastModifiedBy>Bárbara</cp:lastModifiedBy>
  <cp:revision>10</cp:revision>
  <dcterms:created xsi:type="dcterms:W3CDTF">2020-05-28T18:26:15Z</dcterms:created>
  <dcterms:modified xsi:type="dcterms:W3CDTF">2020-05-29T16:14:39Z</dcterms:modified>
</cp:coreProperties>
</file>