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0DAE4-8CA8-42CD-A7DB-BF7D5E197C4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AFEF2D8-4CA5-4C60-B216-C11EB8F526AE}">
      <dgm:prSet/>
      <dgm:spPr/>
      <dgm:t>
        <a:bodyPr/>
        <a:lstStyle/>
        <a:p>
          <a:r>
            <a:rPr lang="es-ES" b="1"/>
            <a:t>Ecosistemas naturales y artificiales</a:t>
          </a:r>
          <a:endParaRPr lang="en-US"/>
        </a:p>
      </dgm:t>
    </dgm:pt>
    <dgm:pt modelId="{B48005F9-9D3E-4E7F-900E-DE6007E2C0EA}" type="parTrans" cxnId="{4E290E40-1DEF-4EDB-BAFC-522C6486CA4E}">
      <dgm:prSet/>
      <dgm:spPr/>
      <dgm:t>
        <a:bodyPr/>
        <a:lstStyle/>
        <a:p>
          <a:endParaRPr lang="en-US"/>
        </a:p>
      </dgm:t>
    </dgm:pt>
    <dgm:pt modelId="{A52DDA27-C84F-4372-B654-78937A5B8795}" type="sibTrans" cxnId="{4E290E40-1DEF-4EDB-BAFC-522C6486CA4E}">
      <dgm:prSet/>
      <dgm:spPr/>
      <dgm:t>
        <a:bodyPr/>
        <a:lstStyle/>
        <a:p>
          <a:endParaRPr lang="en-US"/>
        </a:p>
      </dgm:t>
    </dgm:pt>
    <dgm:pt modelId="{987A6171-CC96-4C18-A57C-81A436C40635}">
      <dgm:prSet/>
      <dgm:spPr/>
      <dgm:t>
        <a:bodyPr/>
        <a:lstStyle/>
        <a:p>
          <a:r>
            <a:rPr lang="es-ES" b="1"/>
            <a:t>ecosistemas naturales</a:t>
          </a:r>
          <a:r>
            <a:rPr lang="es-ES"/>
            <a:t> se forman sin la intervención del hombre</a:t>
          </a:r>
          <a:endParaRPr lang="en-US"/>
        </a:p>
      </dgm:t>
    </dgm:pt>
    <dgm:pt modelId="{CB45485E-6B6E-48D2-AA8A-F7E7B93A3A21}" type="parTrans" cxnId="{2C35329D-6C14-4230-BD04-FB81464B49EA}">
      <dgm:prSet/>
      <dgm:spPr/>
      <dgm:t>
        <a:bodyPr/>
        <a:lstStyle/>
        <a:p>
          <a:endParaRPr lang="en-US"/>
        </a:p>
      </dgm:t>
    </dgm:pt>
    <dgm:pt modelId="{D84312D2-AE1E-4984-BC49-38530550F4E8}" type="sibTrans" cxnId="{2C35329D-6C14-4230-BD04-FB81464B49EA}">
      <dgm:prSet/>
      <dgm:spPr/>
      <dgm:t>
        <a:bodyPr/>
        <a:lstStyle/>
        <a:p>
          <a:endParaRPr lang="en-US"/>
        </a:p>
      </dgm:t>
    </dgm:pt>
    <dgm:pt modelId="{35D06A78-2BFE-4B4C-BB03-B326B869B43D}">
      <dgm:prSet/>
      <dgm:spPr/>
      <dgm:t>
        <a:bodyPr/>
        <a:lstStyle/>
        <a:p>
          <a:r>
            <a:rPr lang="es-ES"/>
            <a:t>Los </a:t>
          </a:r>
          <a:r>
            <a:rPr lang="es-ES" b="1"/>
            <a:t>ecosistemas artificiales</a:t>
          </a:r>
          <a:r>
            <a:rPr lang="es-ES"/>
            <a:t> son aquello formados por intervención del hombre que   modifica el entorno </a:t>
          </a:r>
          <a:endParaRPr lang="en-US"/>
        </a:p>
      </dgm:t>
    </dgm:pt>
    <dgm:pt modelId="{51C2DCCB-3C0C-4256-B1FD-0789059FC2ED}" type="parTrans" cxnId="{27FD1CCD-0A24-469C-BFA1-4F57AB25C3C0}">
      <dgm:prSet/>
      <dgm:spPr/>
      <dgm:t>
        <a:bodyPr/>
        <a:lstStyle/>
        <a:p>
          <a:endParaRPr lang="en-US"/>
        </a:p>
      </dgm:t>
    </dgm:pt>
    <dgm:pt modelId="{09A870B4-692E-4A88-9F74-5C4E5384EA3C}" type="sibTrans" cxnId="{27FD1CCD-0A24-469C-BFA1-4F57AB25C3C0}">
      <dgm:prSet/>
      <dgm:spPr/>
      <dgm:t>
        <a:bodyPr/>
        <a:lstStyle/>
        <a:p>
          <a:endParaRPr lang="en-US"/>
        </a:p>
      </dgm:t>
    </dgm:pt>
    <dgm:pt modelId="{708A3679-F242-42A6-8524-E45770EF2C04}" type="pres">
      <dgm:prSet presAssocID="{B230DAE4-8CA8-42CD-A7DB-BF7D5E197C4A}" presName="root" presStyleCnt="0">
        <dgm:presLayoutVars>
          <dgm:dir/>
          <dgm:resizeHandles val="exact"/>
        </dgm:presLayoutVars>
      </dgm:prSet>
      <dgm:spPr/>
    </dgm:pt>
    <dgm:pt modelId="{3E669E58-8439-4FF7-871D-A3533B150449}" type="pres">
      <dgm:prSet presAssocID="{CAFEF2D8-4CA5-4C60-B216-C11EB8F526AE}" presName="compNode" presStyleCnt="0"/>
      <dgm:spPr/>
    </dgm:pt>
    <dgm:pt modelId="{0C941083-AEB9-4D86-99C9-443FA7A787E3}" type="pres">
      <dgm:prSet presAssocID="{CAFEF2D8-4CA5-4C60-B216-C11EB8F526AE}" presName="bgRect" presStyleLbl="bgShp" presStyleIdx="0" presStyleCnt="3"/>
      <dgm:spPr/>
    </dgm:pt>
    <dgm:pt modelId="{AA9458F8-F162-40AC-844C-8E7914C13D2D}" type="pres">
      <dgm:prSet presAssocID="{CAFEF2D8-4CA5-4C60-B216-C11EB8F526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D827DB45-471B-4A15-B035-64F27BD79CE5}" type="pres">
      <dgm:prSet presAssocID="{CAFEF2D8-4CA5-4C60-B216-C11EB8F526AE}" presName="spaceRect" presStyleCnt="0"/>
      <dgm:spPr/>
    </dgm:pt>
    <dgm:pt modelId="{361B8E9F-9C99-4318-A932-6D2A845D2302}" type="pres">
      <dgm:prSet presAssocID="{CAFEF2D8-4CA5-4C60-B216-C11EB8F526AE}" presName="parTx" presStyleLbl="revTx" presStyleIdx="0" presStyleCnt="3">
        <dgm:presLayoutVars>
          <dgm:chMax val="0"/>
          <dgm:chPref val="0"/>
        </dgm:presLayoutVars>
      </dgm:prSet>
      <dgm:spPr/>
    </dgm:pt>
    <dgm:pt modelId="{BCFE577B-9B65-440C-8C4D-167D5FB1D177}" type="pres">
      <dgm:prSet presAssocID="{A52DDA27-C84F-4372-B654-78937A5B8795}" presName="sibTrans" presStyleCnt="0"/>
      <dgm:spPr/>
    </dgm:pt>
    <dgm:pt modelId="{CA0CF8D4-BE27-4123-8F54-BC5B9E4F0077}" type="pres">
      <dgm:prSet presAssocID="{987A6171-CC96-4C18-A57C-81A436C40635}" presName="compNode" presStyleCnt="0"/>
      <dgm:spPr/>
    </dgm:pt>
    <dgm:pt modelId="{A2CC0F2F-9A64-48E4-B716-E07C8F5604CA}" type="pres">
      <dgm:prSet presAssocID="{987A6171-CC96-4C18-A57C-81A436C40635}" presName="bgRect" presStyleLbl="bgShp" presStyleIdx="1" presStyleCnt="3"/>
      <dgm:spPr/>
    </dgm:pt>
    <dgm:pt modelId="{FA89A234-2AC3-4FDB-BA84-96EF3D3C0247}" type="pres">
      <dgm:prSet presAssocID="{987A6171-CC96-4C18-A57C-81A436C4063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 Urgent"/>
        </a:ext>
      </dgm:extLst>
    </dgm:pt>
    <dgm:pt modelId="{C5E91E5D-3EC4-4721-9DDA-92DC8B8417A3}" type="pres">
      <dgm:prSet presAssocID="{987A6171-CC96-4C18-A57C-81A436C40635}" presName="spaceRect" presStyleCnt="0"/>
      <dgm:spPr/>
    </dgm:pt>
    <dgm:pt modelId="{623DD583-C99E-4186-94EB-179D58671726}" type="pres">
      <dgm:prSet presAssocID="{987A6171-CC96-4C18-A57C-81A436C40635}" presName="parTx" presStyleLbl="revTx" presStyleIdx="1" presStyleCnt="3">
        <dgm:presLayoutVars>
          <dgm:chMax val="0"/>
          <dgm:chPref val="0"/>
        </dgm:presLayoutVars>
      </dgm:prSet>
      <dgm:spPr/>
    </dgm:pt>
    <dgm:pt modelId="{B0A12EEB-ECC1-43DA-8BE1-47256085F805}" type="pres">
      <dgm:prSet presAssocID="{D84312D2-AE1E-4984-BC49-38530550F4E8}" presName="sibTrans" presStyleCnt="0"/>
      <dgm:spPr/>
    </dgm:pt>
    <dgm:pt modelId="{9D7170D5-0919-475E-82F2-4266EA462E29}" type="pres">
      <dgm:prSet presAssocID="{35D06A78-2BFE-4B4C-BB03-B326B869B43D}" presName="compNode" presStyleCnt="0"/>
      <dgm:spPr/>
    </dgm:pt>
    <dgm:pt modelId="{0EF0FA1E-AD6F-4D68-AE8A-891BB0763D21}" type="pres">
      <dgm:prSet presAssocID="{35D06A78-2BFE-4B4C-BB03-B326B869B43D}" presName="bgRect" presStyleLbl="bgShp" presStyleIdx="2" presStyleCnt="3"/>
      <dgm:spPr/>
    </dgm:pt>
    <dgm:pt modelId="{D5F6C442-B6FA-4218-A9E3-F9B58BB99767}" type="pres">
      <dgm:prSet presAssocID="{35D06A78-2BFE-4B4C-BB03-B326B869B4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stem"/>
        </a:ext>
      </dgm:extLst>
    </dgm:pt>
    <dgm:pt modelId="{D8D70F68-CE2A-4373-BDE9-B863D5487305}" type="pres">
      <dgm:prSet presAssocID="{35D06A78-2BFE-4B4C-BB03-B326B869B43D}" presName="spaceRect" presStyleCnt="0"/>
      <dgm:spPr/>
    </dgm:pt>
    <dgm:pt modelId="{8D959CC6-9167-4B58-AAE8-8E533FC32725}" type="pres">
      <dgm:prSet presAssocID="{35D06A78-2BFE-4B4C-BB03-B326B869B43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0019E1F-FAA9-413F-B2DA-4A1680CCAD84}" type="presOf" srcId="{CAFEF2D8-4CA5-4C60-B216-C11EB8F526AE}" destId="{361B8E9F-9C99-4318-A932-6D2A845D2302}" srcOrd="0" destOrd="0" presId="urn:microsoft.com/office/officeart/2018/2/layout/IconVerticalSolidList"/>
    <dgm:cxn modelId="{BC65D82A-5611-442E-92DD-41700DA6E922}" type="presOf" srcId="{B230DAE4-8CA8-42CD-A7DB-BF7D5E197C4A}" destId="{708A3679-F242-42A6-8524-E45770EF2C04}" srcOrd="0" destOrd="0" presId="urn:microsoft.com/office/officeart/2018/2/layout/IconVerticalSolidList"/>
    <dgm:cxn modelId="{4E290E40-1DEF-4EDB-BAFC-522C6486CA4E}" srcId="{B230DAE4-8CA8-42CD-A7DB-BF7D5E197C4A}" destId="{CAFEF2D8-4CA5-4C60-B216-C11EB8F526AE}" srcOrd="0" destOrd="0" parTransId="{B48005F9-9D3E-4E7F-900E-DE6007E2C0EA}" sibTransId="{A52DDA27-C84F-4372-B654-78937A5B8795}"/>
    <dgm:cxn modelId="{2C35329D-6C14-4230-BD04-FB81464B49EA}" srcId="{B230DAE4-8CA8-42CD-A7DB-BF7D5E197C4A}" destId="{987A6171-CC96-4C18-A57C-81A436C40635}" srcOrd="1" destOrd="0" parTransId="{CB45485E-6B6E-48D2-AA8A-F7E7B93A3A21}" sibTransId="{D84312D2-AE1E-4984-BC49-38530550F4E8}"/>
    <dgm:cxn modelId="{785782A6-B53B-498A-A7DC-62FFAC32FF3B}" type="presOf" srcId="{35D06A78-2BFE-4B4C-BB03-B326B869B43D}" destId="{8D959CC6-9167-4B58-AAE8-8E533FC32725}" srcOrd="0" destOrd="0" presId="urn:microsoft.com/office/officeart/2018/2/layout/IconVerticalSolidList"/>
    <dgm:cxn modelId="{27FD1CCD-0A24-469C-BFA1-4F57AB25C3C0}" srcId="{B230DAE4-8CA8-42CD-A7DB-BF7D5E197C4A}" destId="{35D06A78-2BFE-4B4C-BB03-B326B869B43D}" srcOrd="2" destOrd="0" parTransId="{51C2DCCB-3C0C-4256-B1FD-0789059FC2ED}" sibTransId="{09A870B4-692E-4A88-9F74-5C4E5384EA3C}"/>
    <dgm:cxn modelId="{602B07E7-A64F-4616-B8D8-D55D898133BA}" type="presOf" srcId="{987A6171-CC96-4C18-A57C-81A436C40635}" destId="{623DD583-C99E-4186-94EB-179D58671726}" srcOrd="0" destOrd="0" presId="urn:microsoft.com/office/officeart/2018/2/layout/IconVerticalSolidList"/>
    <dgm:cxn modelId="{21DBF5B5-A205-4F84-ACE7-4C65EA26159F}" type="presParOf" srcId="{708A3679-F242-42A6-8524-E45770EF2C04}" destId="{3E669E58-8439-4FF7-871D-A3533B150449}" srcOrd="0" destOrd="0" presId="urn:microsoft.com/office/officeart/2018/2/layout/IconVerticalSolidList"/>
    <dgm:cxn modelId="{E9D4132D-7175-4CB4-A5C9-402F37459B68}" type="presParOf" srcId="{3E669E58-8439-4FF7-871D-A3533B150449}" destId="{0C941083-AEB9-4D86-99C9-443FA7A787E3}" srcOrd="0" destOrd="0" presId="urn:microsoft.com/office/officeart/2018/2/layout/IconVerticalSolidList"/>
    <dgm:cxn modelId="{6683DAA0-E3B4-44F9-9361-691D0C7087BC}" type="presParOf" srcId="{3E669E58-8439-4FF7-871D-A3533B150449}" destId="{AA9458F8-F162-40AC-844C-8E7914C13D2D}" srcOrd="1" destOrd="0" presId="urn:microsoft.com/office/officeart/2018/2/layout/IconVerticalSolidList"/>
    <dgm:cxn modelId="{F73596B0-81C9-44FD-8FCA-01698706304C}" type="presParOf" srcId="{3E669E58-8439-4FF7-871D-A3533B150449}" destId="{D827DB45-471B-4A15-B035-64F27BD79CE5}" srcOrd="2" destOrd="0" presId="urn:microsoft.com/office/officeart/2018/2/layout/IconVerticalSolidList"/>
    <dgm:cxn modelId="{1168007F-2595-46FA-B3E7-5A12F64584B9}" type="presParOf" srcId="{3E669E58-8439-4FF7-871D-A3533B150449}" destId="{361B8E9F-9C99-4318-A932-6D2A845D2302}" srcOrd="3" destOrd="0" presId="urn:microsoft.com/office/officeart/2018/2/layout/IconVerticalSolidList"/>
    <dgm:cxn modelId="{DD00558B-2700-444C-8C60-EFDD7A5BBF47}" type="presParOf" srcId="{708A3679-F242-42A6-8524-E45770EF2C04}" destId="{BCFE577B-9B65-440C-8C4D-167D5FB1D177}" srcOrd="1" destOrd="0" presId="urn:microsoft.com/office/officeart/2018/2/layout/IconVerticalSolidList"/>
    <dgm:cxn modelId="{47AD58D8-F0F0-4FB7-A433-58F9DDBEE62B}" type="presParOf" srcId="{708A3679-F242-42A6-8524-E45770EF2C04}" destId="{CA0CF8D4-BE27-4123-8F54-BC5B9E4F0077}" srcOrd="2" destOrd="0" presId="urn:microsoft.com/office/officeart/2018/2/layout/IconVerticalSolidList"/>
    <dgm:cxn modelId="{B587D185-DAF7-453C-A550-922137D5455D}" type="presParOf" srcId="{CA0CF8D4-BE27-4123-8F54-BC5B9E4F0077}" destId="{A2CC0F2F-9A64-48E4-B716-E07C8F5604CA}" srcOrd="0" destOrd="0" presId="urn:microsoft.com/office/officeart/2018/2/layout/IconVerticalSolidList"/>
    <dgm:cxn modelId="{B5D8843D-C284-4773-A6FD-8D51A75D69C3}" type="presParOf" srcId="{CA0CF8D4-BE27-4123-8F54-BC5B9E4F0077}" destId="{FA89A234-2AC3-4FDB-BA84-96EF3D3C0247}" srcOrd="1" destOrd="0" presId="urn:microsoft.com/office/officeart/2018/2/layout/IconVerticalSolidList"/>
    <dgm:cxn modelId="{C2796135-53D7-48D4-8471-561E89BD1A6E}" type="presParOf" srcId="{CA0CF8D4-BE27-4123-8F54-BC5B9E4F0077}" destId="{C5E91E5D-3EC4-4721-9DDA-92DC8B8417A3}" srcOrd="2" destOrd="0" presId="urn:microsoft.com/office/officeart/2018/2/layout/IconVerticalSolidList"/>
    <dgm:cxn modelId="{E5B3ECF3-9C95-4EE5-A42E-23B70ACE7114}" type="presParOf" srcId="{CA0CF8D4-BE27-4123-8F54-BC5B9E4F0077}" destId="{623DD583-C99E-4186-94EB-179D58671726}" srcOrd="3" destOrd="0" presId="urn:microsoft.com/office/officeart/2018/2/layout/IconVerticalSolidList"/>
    <dgm:cxn modelId="{E397C0F0-2DDE-46A3-9228-57D456E9A14C}" type="presParOf" srcId="{708A3679-F242-42A6-8524-E45770EF2C04}" destId="{B0A12EEB-ECC1-43DA-8BE1-47256085F805}" srcOrd="3" destOrd="0" presId="urn:microsoft.com/office/officeart/2018/2/layout/IconVerticalSolidList"/>
    <dgm:cxn modelId="{27985158-88FF-43F0-A7A2-A6A9406BCC50}" type="presParOf" srcId="{708A3679-F242-42A6-8524-E45770EF2C04}" destId="{9D7170D5-0919-475E-82F2-4266EA462E29}" srcOrd="4" destOrd="0" presId="urn:microsoft.com/office/officeart/2018/2/layout/IconVerticalSolidList"/>
    <dgm:cxn modelId="{B864AD85-225B-40BD-BF09-DBB3A99B3D09}" type="presParOf" srcId="{9D7170D5-0919-475E-82F2-4266EA462E29}" destId="{0EF0FA1E-AD6F-4D68-AE8A-891BB0763D21}" srcOrd="0" destOrd="0" presId="urn:microsoft.com/office/officeart/2018/2/layout/IconVerticalSolidList"/>
    <dgm:cxn modelId="{E88C57BC-A3AC-434A-83C9-6A07F3BE5843}" type="presParOf" srcId="{9D7170D5-0919-475E-82F2-4266EA462E29}" destId="{D5F6C442-B6FA-4218-A9E3-F9B58BB99767}" srcOrd="1" destOrd="0" presId="urn:microsoft.com/office/officeart/2018/2/layout/IconVerticalSolidList"/>
    <dgm:cxn modelId="{78C5264E-5B2B-4F77-8886-8509B12A0DBC}" type="presParOf" srcId="{9D7170D5-0919-475E-82F2-4266EA462E29}" destId="{D8D70F68-CE2A-4373-BDE9-B863D5487305}" srcOrd="2" destOrd="0" presId="urn:microsoft.com/office/officeart/2018/2/layout/IconVerticalSolidList"/>
    <dgm:cxn modelId="{D58166ED-32DB-407D-AD01-B2D5D5970EAC}" type="presParOf" srcId="{9D7170D5-0919-475E-82F2-4266EA462E29}" destId="{8D959CC6-9167-4B58-AAE8-8E533FC327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41083-AEB9-4D86-99C9-443FA7A787E3}">
      <dsp:nvSpPr>
        <dsp:cNvPr id="0" name=""/>
        <dsp:cNvSpPr/>
      </dsp:nvSpPr>
      <dsp:spPr>
        <a:xfrm>
          <a:off x="0" y="600"/>
          <a:ext cx="6656769" cy="14057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458F8-F162-40AC-844C-8E7914C13D2D}">
      <dsp:nvSpPr>
        <dsp:cNvPr id="0" name=""/>
        <dsp:cNvSpPr/>
      </dsp:nvSpPr>
      <dsp:spPr>
        <a:xfrm>
          <a:off x="425229" y="316887"/>
          <a:ext cx="773144" cy="7731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B8E9F-9C99-4318-A932-6D2A845D2302}">
      <dsp:nvSpPr>
        <dsp:cNvPr id="0" name=""/>
        <dsp:cNvSpPr/>
      </dsp:nvSpPr>
      <dsp:spPr>
        <a:xfrm>
          <a:off x="1623604" y="600"/>
          <a:ext cx="5033164" cy="1405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2" tIns="148772" rIns="148772" bIns="14877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/>
            <a:t>Ecosistemas naturales y artificiales</a:t>
          </a:r>
          <a:endParaRPr lang="en-US" sz="2100" kern="1200"/>
        </a:p>
      </dsp:txBody>
      <dsp:txXfrm>
        <a:off x="1623604" y="600"/>
        <a:ext cx="5033164" cy="1405718"/>
      </dsp:txXfrm>
    </dsp:sp>
    <dsp:sp modelId="{A2CC0F2F-9A64-48E4-B716-E07C8F5604CA}">
      <dsp:nvSpPr>
        <dsp:cNvPr id="0" name=""/>
        <dsp:cNvSpPr/>
      </dsp:nvSpPr>
      <dsp:spPr>
        <a:xfrm>
          <a:off x="0" y="1757748"/>
          <a:ext cx="6656769" cy="14057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9A234-2AC3-4FDB-BA84-96EF3D3C0247}">
      <dsp:nvSpPr>
        <dsp:cNvPr id="0" name=""/>
        <dsp:cNvSpPr/>
      </dsp:nvSpPr>
      <dsp:spPr>
        <a:xfrm>
          <a:off x="425229" y="2074035"/>
          <a:ext cx="773144" cy="7731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DD583-C99E-4186-94EB-179D58671726}">
      <dsp:nvSpPr>
        <dsp:cNvPr id="0" name=""/>
        <dsp:cNvSpPr/>
      </dsp:nvSpPr>
      <dsp:spPr>
        <a:xfrm>
          <a:off x="1623604" y="1757748"/>
          <a:ext cx="5033164" cy="1405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2" tIns="148772" rIns="148772" bIns="14877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/>
            <a:t>ecosistemas naturales</a:t>
          </a:r>
          <a:r>
            <a:rPr lang="es-ES" sz="2100" kern="1200"/>
            <a:t> se forman sin la intervención del hombre</a:t>
          </a:r>
          <a:endParaRPr lang="en-US" sz="2100" kern="1200"/>
        </a:p>
      </dsp:txBody>
      <dsp:txXfrm>
        <a:off x="1623604" y="1757748"/>
        <a:ext cx="5033164" cy="1405718"/>
      </dsp:txXfrm>
    </dsp:sp>
    <dsp:sp modelId="{0EF0FA1E-AD6F-4D68-AE8A-891BB0763D21}">
      <dsp:nvSpPr>
        <dsp:cNvPr id="0" name=""/>
        <dsp:cNvSpPr/>
      </dsp:nvSpPr>
      <dsp:spPr>
        <a:xfrm>
          <a:off x="0" y="3514896"/>
          <a:ext cx="6656769" cy="14057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6C442-B6FA-4218-A9E3-F9B58BB99767}">
      <dsp:nvSpPr>
        <dsp:cNvPr id="0" name=""/>
        <dsp:cNvSpPr/>
      </dsp:nvSpPr>
      <dsp:spPr>
        <a:xfrm>
          <a:off x="425229" y="3831182"/>
          <a:ext cx="773144" cy="7731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59CC6-9167-4B58-AAE8-8E533FC32725}">
      <dsp:nvSpPr>
        <dsp:cNvPr id="0" name=""/>
        <dsp:cNvSpPr/>
      </dsp:nvSpPr>
      <dsp:spPr>
        <a:xfrm>
          <a:off x="1623604" y="3514896"/>
          <a:ext cx="5033164" cy="1405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2" tIns="148772" rIns="148772" bIns="14877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Los </a:t>
          </a:r>
          <a:r>
            <a:rPr lang="es-ES" sz="2100" b="1" kern="1200"/>
            <a:t>ecosistemas artificiales</a:t>
          </a:r>
          <a:r>
            <a:rPr lang="es-ES" sz="2100" kern="1200"/>
            <a:t> son aquello formados por intervención del hombre que   modifica el entorno </a:t>
          </a:r>
          <a:endParaRPr lang="en-US" sz="2100" kern="1200"/>
        </a:p>
      </dsp:txBody>
      <dsp:txXfrm>
        <a:off x="1623604" y="3514896"/>
        <a:ext cx="5033164" cy="140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42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828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18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14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51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491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8685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633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56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575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773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412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943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787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96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66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B4F02-33FF-4D44-BE40-5C49E1BF2D64}" type="datetimeFigureOut">
              <a:rPr lang="es-ES" smtClean="0"/>
              <a:t>05/06/2020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780E95-0E9A-456D-B7FB-932DEEDE74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2669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11BEF-891F-4379-9F14-202071F11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Ecosistema y Entorno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86E319-EBDC-46C1-8D99-AC717FFB6B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Docente encargada María Ester Michaud </a:t>
            </a:r>
          </a:p>
          <a:p>
            <a:r>
              <a:rPr lang="es-ES" dirty="0"/>
              <a:t>TECNOLOGÍA </a:t>
            </a:r>
          </a:p>
          <a:p>
            <a:r>
              <a:rPr lang="es-ES" dirty="0"/>
              <a:t>Nivel de Séptimo Básico </a:t>
            </a:r>
          </a:p>
        </p:txBody>
      </p:sp>
    </p:spTree>
    <p:extLst>
      <p:ext uri="{BB962C8B-B14F-4D97-AF65-F5344CB8AC3E}">
        <p14:creationId xmlns:p14="http://schemas.microsoft.com/office/powerpoint/2010/main" val="409033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49D9C-5C0F-43E4-B61C-57A9AEF6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ES" dirty="0">
                <a:solidFill>
                  <a:srgbClr val="FFFFFF"/>
                </a:solidFill>
              </a:rPr>
              <a:t>¿Qué se entiende por ecosistema?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BE96C3-A336-4212-9DEA-886C2FC9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  <a:latin typeface="arial" panose="020B0604020202020204" pitchFamily="34" charset="0"/>
              </a:rPr>
              <a:t>Se entiende como  la comunidad de seres vivos cuyos procesos vitales están relacionados entre sí.</a:t>
            </a:r>
          </a:p>
          <a:p>
            <a:pPr marL="0" indent="0">
              <a:buNone/>
            </a:pPr>
            <a:endParaRPr lang="es-E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br>
              <a:rPr lang="es-ES" sz="2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es-ES" sz="2000" dirty="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7CB6F0-AE3A-4F89-AB0A-A7E34D1BA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2" b="912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0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F2CCB33-694D-4403-BA59-EAE21600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" r="-1" b="4496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91F036-8763-4F70-A506-3A460C151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73" r="2" b="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61D67E-6C5D-4C6E-BFFE-EE8D2548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 fontScale="90000"/>
          </a:bodyPr>
          <a:lstStyle/>
          <a:p>
            <a:r>
              <a:rPr lang="es-ES" sz="2800" dirty="0"/>
              <a:t>¿Qué es un ecosistema Natural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3A07AA-2DA9-40DF-A498-6989D3EB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 lnSpcReduction="10000"/>
          </a:bodyPr>
          <a:lstStyle/>
          <a:p>
            <a:r>
              <a:rPr lang="es-ES" sz="1700" dirty="0">
                <a:latin typeface="arial" panose="020B0604020202020204" pitchFamily="34" charset="0"/>
              </a:rPr>
              <a:t>El </a:t>
            </a:r>
            <a:r>
              <a:rPr lang="es-ES" sz="1700" b="1" dirty="0">
                <a:latin typeface="arial" panose="020B0604020202020204" pitchFamily="34" charset="0"/>
              </a:rPr>
              <a:t>ecosistema natural</a:t>
            </a:r>
            <a:r>
              <a:rPr lang="es-ES" sz="1700" dirty="0">
                <a:latin typeface="arial" panose="020B0604020202020204" pitchFamily="34" charset="0"/>
              </a:rPr>
              <a:t> abarca los </a:t>
            </a:r>
            <a:r>
              <a:rPr lang="es-ES" sz="1700" b="1" dirty="0">
                <a:latin typeface="arial" panose="020B0604020202020204" pitchFamily="34" charset="0"/>
              </a:rPr>
              <a:t>ecosistemas</a:t>
            </a:r>
            <a:r>
              <a:rPr lang="es-ES" sz="1700" dirty="0">
                <a:latin typeface="arial" panose="020B0604020202020204" pitchFamily="34" charset="0"/>
              </a:rPr>
              <a:t> de los continentes, islas del mundo, y comprende una serie de sistemas de interacción abierta que incluye formas vivas como animales, plantas, mares y microorganismos, así como su ambiente abiótico: suelos, formaciones geológicas y constituyentes atmosféricos, 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3467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50BC97-66E4-44B7-BC85-0E21A6A9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s-ES" sz="4400"/>
              <a:t>Ecosistema  Natural y Artificial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758F2E5-DDB8-4A13-9817-0045172419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36343"/>
              </p:ext>
            </p:extLst>
          </p:nvPr>
        </p:nvGraphicFramePr>
        <p:xfrm>
          <a:off x="4876847" y="944563"/>
          <a:ext cx="6656769" cy="492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00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79FE4A0-2608-43B7-9A07-105E8E0FD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A8B4A2-E4D7-4257-9729-906FE0E4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s-ES" sz="2800" dirty="0"/>
              <a:t>   Observa identifique y describa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730266-7ED4-42F7-9B5F-B63D2B1D2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en-US" sz="1800" dirty="0"/>
              <a:t>Identificar  el Ecosistema  </a:t>
            </a:r>
          </a:p>
          <a:p>
            <a:r>
              <a:rPr lang="en-US" sz="1800" dirty="0"/>
              <a:t>Describir la imagen de la </a:t>
            </a:r>
            <a:r>
              <a:rPr lang="en-US" sz="1800" b="1" dirty="0"/>
              <a:t>fotografìa</a:t>
            </a:r>
            <a:r>
              <a:rPr lang="en-US" sz="1800" dirty="0"/>
              <a:t> </a:t>
            </a:r>
          </a:p>
          <a:p>
            <a:r>
              <a:rPr lang="en-US" sz="1800" dirty="0"/>
              <a:t>Porque es importante conservar  el equilibrio en los ecosistemas </a:t>
            </a:r>
          </a:p>
        </p:txBody>
      </p:sp>
    </p:spTree>
    <p:extLst>
      <p:ext uri="{BB962C8B-B14F-4D97-AF65-F5344CB8AC3E}">
        <p14:creationId xmlns:p14="http://schemas.microsoft.com/office/powerpoint/2010/main" val="407526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00975-3C2C-46C7-9011-CCCF327B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s-ES"/>
              <a:t>Ecosistema artificial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060281-A458-4304-A628-8D3769AE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/>
              <a:t>Son ambientes en donde el hombre interviene creando cambio en el entorno </a:t>
            </a:r>
          </a:p>
          <a:p>
            <a:r>
              <a:rPr lang="en-US"/>
              <a:t>Que mejoras  podrìan hacer a este entorno artificial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991494E-5BFB-4F8C-A7AF-32BCE348A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8" r="238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023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A761A44-A936-4382-8A16-7ED6A2903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59EE73-661E-48AA-A374-BF2B850F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653EA91-5E43-427F-B0AB-1B8A496BC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7571081-E136-40F9-B123-3A16F53BE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3197C11-EFC2-4F71-BEFF-B7EE3EEF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74C7561-7217-4DBC-8C63-2BB8560D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6EB4E4EC-EA7F-4A46-9AF5-7E3E4E543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048D13B-C50D-4EF9-AB6D-86713B7D4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8213FFC7-C869-40A9-8DBD-B311B342E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029FB91-93F5-4D40-9014-8D5108951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6022FD2-DE49-41E6-B3BF-B113018CA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893FF728-47C2-41BC-8241-8BE9AD548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3" r="28184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61B6C1D-E1D4-4A73-926D-FFC75E7F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Biodiversidad</a:t>
            </a:r>
            <a:r>
              <a:rPr lang="en-US" sz="4800" dirty="0"/>
              <a:t> </a:t>
            </a:r>
            <a:endParaRPr lang="en-US" sz="4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989ED0-17A1-49B8-9EC4-8FA9D3AD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4050831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Diversidad de especie vegetales y animales que viven en un espacios determinado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759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a familia nuclear dibujos">
            <a:extLst>
              <a:ext uri="{FF2B5EF4-FFF2-40B4-BE49-F238E27FC236}">
                <a16:creationId xmlns:a16="http://schemas.microsoft.com/office/drawing/2014/main" id="{2EABAF55-645D-4EF9-B564-879B27C8B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r="-1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AA540B-3455-46A6-B4FE-F8472FC95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dirty="0"/>
              <a:t>El entorno social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88F4F-228C-4DDF-9D2C-49ED16CD8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 algn="l"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entorno social es el espacio en el que los seres humanos nacen, crecen y se desarrollan.  </a:t>
            </a:r>
          </a:p>
          <a:p>
            <a:pPr lvl="0" indent="-228600" algn="l"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Comprende el ambiente social, las personas del entorno, la economía, la educación, la cultura, las costumbres y las tradiciones, el tipo de comunidad o sociedad, entre otros elementos.</a:t>
            </a:r>
          </a:p>
          <a:p>
            <a:pPr lvl="0" indent="-228600" algn="l">
              <a:buFont typeface="Wingdings 3" charset="2"/>
              <a:buChar char="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500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240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</vt:lpstr>
      <vt:lpstr>Trebuchet MS</vt:lpstr>
      <vt:lpstr>Wingdings 3</vt:lpstr>
      <vt:lpstr>Faceta</vt:lpstr>
      <vt:lpstr>Ecosistema y Entorno</vt:lpstr>
      <vt:lpstr>¿Qué se entiende por ecosistema?</vt:lpstr>
      <vt:lpstr>¿Qué es un ecosistema Natural </vt:lpstr>
      <vt:lpstr>Ecosistema  Natural y Artificial </vt:lpstr>
      <vt:lpstr>   Observa identifique y describa </vt:lpstr>
      <vt:lpstr>Ecosistema artificial </vt:lpstr>
      <vt:lpstr>Biodiversidad </vt:lpstr>
      <vt:lpstr>El entorno social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Ecosistema  natural y artificial</dc:title>
  <dc:creator>Maria Ester Michaud Alfaro</dc:creator>
  <cp:lastModifiedBy>Bárbara</cp:lastModifiedBy>
  <cp:revision>2</cp:revision>
  <dcterms:created xsi:type="dcterms:W3CDTF">2020-05-29T00:37:23Z</dcterms:created>
  <dcterms:modified xsi:type="dcterms:W3CDTF">2020-06-05T17:01:25Z</dcterms:modified>
</cp:coreProperties>
</file>