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59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800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194"/>
  </p:normalViewPr>
  <p:slideViewPr>
    <p:cSldViewPr>
      <p:cViewPr varScale="1">
        <p:scale>
          <a:sx n="73" d="100"/>
          <a:sy n="73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EFD-C826-487E-925A-BDF9ACC015FB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4079C-CFB6-4118-8072-8080C0ECEC9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61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079C-CFB6-4118-8072-8080C0ECEC9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571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214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25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702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607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825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066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812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403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76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34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8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F637-5FD0-4FE7-B10E-470357A1C916}" type="datetimeFigureOut">
              <a:rPr lang="es-CL" smtClean="0"/>
              <a:t>04-06-20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1CFA-7EB4-49A2-BB89-88DBFB031A0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4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bin"/><Relationship Id="rId2" Type="http://schemas.openxmlformats.org/officeDocument/2006/relationships/audio" Target="../media/media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bin"/><Relationship Id="rId2" Type="http://schemas.openxmlformats.org/officeDocument/2006/relationships/audio" Target="../media/media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3.bin"/><Relationship Id="rId2" Type="http://schemas.openxmlformats.org/officeDocument/2006/relationships/audio" Target="../media/media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4.bin"/><Relationship Id="rId2" Type="http://schemas.openxmlformats.org/officeDocument/2006/relationships/audio" Target="../media/media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5.bin"/><Relationship Id="rId2" Type="http://schemas.openxmlformats.org/officeDocument/2006/relationships/audio" Target="../media/media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sz="4900" dirty="0" smtClean="0">
                <a:solidFill>
                  <a:srgbClr val="002060"/>
                </a:solidFill>
              </a:rPr>
              <a:t>RETROALIMENTACIÓN  8os Años </a:t>
            </a:r>
            <a:r>
              <a:rPr lang="es-CL" dirty="0" smtClean="0">
                <a:solidFill>
                  <a:srgbClr val="002060"/>
                </a:solidFill>
              </a:rPr>
              <a:t/>
            </a:r>
            <a:br>
              <a:rPr lang="es-CL" dirty="0" smtClean="0">
                <a:solidFill>
                  <a:srgbClr val="002060"/>
                </a:solidFill>
              </a:rPr>
            </a:br>
            <a:r>
              <a:rPr lang="es-CL" dirty="0" smtClean="0">
                <a:solidFill>
                  <a:srgbClr val="002060"/>
                </a:solidFill>
              </a:rPr>
              <a:t>Actividad Evaluada  1 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LICEO 1  JAVIERA CARRERA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DEPARTMENT OF ENGLISH </a:t>
            </a:r>
          </a:p>
          <a:p>
            <a:endParaRPr lang="es-CL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C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Audio 0:</a:t>
            </a:r>
            <a:endParaRPr lang="es-CL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2040" y="5345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latin typeface="Arial Rounded MT Bold" pitchFamily="34" charset="0"/>
                <a:ea typeface="Adobe Fan Heiti Std B" pitchFamily="34" charset="-128"/>
              </a:rPr>
              <a:t>Retroalimentación</a:t>
            </a:r>
            <a:r>
              <a:rPr lang="es-CL" sz="3600" dirty="0">
                <a:latin typeface="Arial Rounded MT Bold" pitchFamily="34" charset="0"/>
                <a:ea typeface="Adobe Fan Heiti Std B" pitchFamily="34" charset="-128"/>
              </a:rPr>
              <a:t/>
            </a:r>
            <a:br>
              <a:rPr lang="es-CL" sz="3600" dirty="0">
                <a:latin typeface="Arial Rounded MT Bold" pitchFamily="34" charset="0"/>
                <a:ea typeface="Adobe Fan Heiti Std B" pitchFamily="34" charset="-128"/>
              </a:rPr>
            </a:br>
            <a:r>
              <a:rPr lang="es-ES" sz="3600" b="1" dirty="0">
                <a:latin typeface="Arial Rounded MT Bold" pitchFamily="34" charset="0"/>
                <a:ea typeface="Adobe Fan Heiti Std B" pitchFamily="34" charset="-128"/>
              </a:rPr>
              <a:t>  </a:t>
            </a:r>
            <a:r>
              <a:rPr lang="es-ES" sz="2000" b="1" u="sng" dirty="0" err="1" smtClean="0">
                <a:latin typeface="Arial Rounded MT Bold" pitchFamily="34" charset="0"/>
                <a:ea typeface="Adobe Fan Heiti Std B" pitchFamily="34" charset="-128"/>
              </a:rPr>
              <a:t>Unit</a:t>
            </a:r>
            <a:r>
              <a:rPr lang="es-ES" sz="2000" b="1" u="sng" dirty="0" smtClean="0">
                <a:latin typeface="Arial Rounded MT Bold" pitchFamily="34" charset="0"/>
                <a:ea typeface="Adobe Fan Heiti Std B" pitchFamily="34" charset="-128"/>
              </a:rPr>
              <a:t> </a:t>
            </a:r>
            <a:r>
              <a:rPr lang="es-ES" sz="2000" b="1" u="sng" dirty="0">
                <a:latin typeface="Arial Rounded MT Bold" pitchFamily="34" charset="0"/>
                <a:ea typeface="Adobe Fan Heiti Std B" pitchFamily="34" charset="-128"/>
              </a:rPr>
              <a:t>1 </a:t>
            </a:r>
            <a:r>
              <a:rPr lang="es-ES" sz="2000" b="1" dirty="0">
                <a:latin typeface="Arial Rounded MT Bold" pitchFamily="34" charset="0"/>
                <a:ea typeface="Adobe Fan Heiti Std B" pitchFamily="34" charset="-128"/>
              </a:rPr>
              <a:t>:  “ </a:t>
            </a:r>
            <a:r>
              <a:rPr lang="es-ES" sz="2000" b="1" dirty="0" err="1">
                <a:latin typeface="Arial Rounded MT Bold" pitchFamily="34" charset="0"/>
                <a:ea typeface="Adobe Fan Heiti Std B" pitchFamily="34" charset="-128"/>
              </a:rPr>
              <a:t>Information</a:t>
            </a:r>
            <a:r>
              <a:rPr lang="es-ES" sz="2000" b="1" dirty="0">
                <a:latin typeface="Arial Rounded MT Bold" pitchFamily="34" charset="0"/>
                <a:ea typeface="Adobe Fan Heiti Std B" pitchFamily="34" charset="-128"/>
              </a:rPr>
              <a:t> </a:t>
            </a:r>
            <a:r>
              <a:rPr lang="es-ES" sz="2000" b="1" dirty="0" smtClean="0">
                <a:latin typeface="Arial Rounded MT Bold" pitchFamily="34" charset="0"/>
                <a:ea typeface="Adobe Fan Heiti Std B" pitchFamily="34" charset="-128"/>
              </a:rPr>
              <a:t>and </a:t>
            </a:r>
            <a:r>
              <a:rPr lang="es-ES" sz="2000" b="1" dirty="0" err="1" smtClean="0">
                <a:latin typeface="Arial Rounded MT Bold" pitchFamily="34" charset="0"/>
                <a:ea typeface="Adobe Fan Heiti Std B" pitchFamily="34" charset="-128"/>
              </a:rPr>
              <a:t>communication</a:t>
            </a:r>
            <a:r>
              <a:rPr lang="es-ES" sz="2000" b="1" dirty="0" smtClean="0">
                <a:latin typeface="Arial Rounded MT Bold" pitchFamily="34" charset="0"/>
                <a:ea typeface="Adobe Fan Heiti Std B" pitchFamily="34" charset="-128"/>
              </a:rPr>
              <a:t> </a:t>
            </a:r>
            <a:r>
              <a:rPr lang="es-ES" sz="2000" b="1" dirty="0" err="1">
                <a:latin typeface="Arial Rounded MT Bold" pitchFamily="34" charset="0"/>
                <a:ea typeface="Adobe Fan Heiti Std B" pitchFamily="34" charset="-128"/>
              </a:rPr>
              <a:t>technologies</a:t>
            </a:r>
            <a:r>
              <a:rPr lang="es-ES" sz="2000" b="1" dirty="0">
                <a:latin typeface="Arial Rounded MT Bold" pitchFamily="34" charset="0"/>
                <a:ea typeface="Adobe Fan Heiti Std B" pitchFamily="34" charset="-128"/>
              </a:rPr>
              <a:t> “ </a:t>
            </a:r>
            <a:br>
              <a:rPr lang="es-ES" sz="2000" b="1" dirty="0">
                <a:latin typeface="Arial Rounded MT Bold" pitchFamily="34" charset="0"/>
                <a:ea typeface="Adobe Fan Heiti Std B" pitchFamily="34" charset="-128"/>
              </a:rPr>
            </a:br>
            <a:r>
              <a:rPr lang="es-ES" sz="2000" b="1" dirty="0" smtClean="0">
                <a:latin typeface="Arial Rounded MT Bold" pitchFamily="34" charset="0"/>
                <a:ea typeface="Adobe Fan Heiti Std B" pitchFamily="34" charset="-128"/>
              </a:rPr>
              <a:t>8vos  </a:t>
            </a:r>
            <a:r>
              <a:rPr lang="es-ES" sz="2000" b="1" dirty="0">
                <a:latin typeface="Arial Rounded MT Bold" pitchFamily="34" charset="0"/>
                <a:ea typeface="Adobe Fan Heiti Std B" pitchFamily="34" charset="-128"/>
              </a:rPr>
              <a:t>Años  - 2020 </a:t>
            </a:r>
            <a:r>
              <a:rPr lang="es-CL" sz="2000" dirty="0">
                <a:latin typeface="Arial Rounded MT Bold" pitchFamily="34" charset="0"/>
                <a:ea typeface="Adobe Fan Heiti Std B" pitchFamily="34" charset="-128"/>
              </a:rPr>
              <a:t/>
            </a:r>
            <a:br>
              <a:rPr lang="es-CL" sz="2000" dirty="0">
                <a:latin typeface="Arial Rounded MT Bold" pitchFamily="34" charset="0"/>
                <a:ea typeface="Adobe Fan Heiti Std B" pitchFamily="34" charset="-128"/>
              </a:rPr>
            </a:br>
            <a:endParaRPr lang="es-CL" sz="2000" dirty="0">
              <a:latin typeface="Arial Rounded MT Bold" pitchFamily="34" charset="0"/>
              <a:ea typeface="Adobe Fan Heiti Std B" pitchFamily="34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700" dirty="0" err="1" smtClean="0">
                <a:latin typeface="Arial" pitchFamily="34" charset="0"/>
                <a:ea typeface="Adobe Myungjo Std M" pitchFamily="18" charset="-128"/>
                <a:cs typeface="Arial" pitchFamily="34" charset="0"/>
              </a:rPr>
              <a:t>Estimad@s</a:t>
            </a:r>
            <a:r>
              <a:rPr lang="es-ES" sz="1700" dirty="0" smtClean="0">
                <a:latin typeface="Arial" pitchFamily="34" charset="0"/>
                <a:ea typeface="Adobe Myungjo Std M" pitchFamily="18" charset="-128"/>
                <a:cs typeface="Arial" pitchFamily="34" charset="0"/>
              </a:rPr>
              <a:t> </a:t>
            </a:r>
            <a:r>
              <a:rPr lang="es-ES" sz="1700" dirty="0">
                <a:latin typeface="Arial" pitchFamily="34" charset="0"/>
                <a:ea typeface="Adobe Myungjo Std M" pitchFamily="18" charset="-128"/>
                <a:cs typeface="Arial" pitchFamily="34" charset="0"/>
              </a:rPr>
              <a:t>estudiantes de 8vo año :</a:t>
            </a:r>
            <a:endParaRPr lang="es-CL" sz="1700" dirty="0">
              <a:latin typeface="Arial" pitchFamily="34" charset="0"/>
              <a:ea typeface="Adobe Myungjo Std M" pitchFamily="18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es-ES" sz="1700" dirty="0">
                <a:latin typeface="Arial" pitchFamily="34" charset="0"/>
                <a:ea typeface="Adobe Myungjo Std M" pitchFamily="18" charset="-128"/>
                <a:cs typeface="Arial" pitchFamily="34" charset="0"/>
              </a:rPr>
              <a:t> </a:t>
            </a:r>
            <a:endParaRPr lang="es-CL" sz="1700" dirty="0" smtClean="0">
              <a:latin typeface="Arial" pitchFamily="34" charset="0"/>
              <a:ea typeface="Adobe Myungjo Std M" pitchFamily="18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es-ES" sz="1700" dirty="0" smtClean="0">
                <a:latin typeface="Arial" pitchFamily="34" charset="0"/>
                <a:ea typeface="Adobe Myungjo Std M" pitchFamily="18" charset="-128"/>
                <a:cs typeface="Arial" pitchFamily="34" charset="0"/>
              </a:rPr>
              <a:t>Junto </a:t>
            </a:r>
            <a:r>
              <a:rPr lang="es-ES" sz="1700" dirty="0">
                <a:latin typeface="Arial" pitchFamily="34" charset="0"/>
                <a:ea typeface="Adobe Myungjo Std M" pitchFamily="18" charset="-128"/>
                <a:cs typeface="Arial" pitchFamily="34" charset="0"/>
              </a:rPr>
              <a:t>con saludarles y esperando que se encuentren bien junto a sus seres queridos, les hacemos entrega de este documento que tiene como objetivo retroalimentar la evaluación de la Unidad 1 “ </a:t>
            </a:r>
            <a:r>
              <a:rPr lang="es-ES" sz="1700" dirty="0" err="1">
                <a:latin typeface="Arial" pitchFamily="34" charset="0"/>
                <a:ea typeface="Adobe Myungjo Std M" pitchFamily="18" charset="-128"/>
                <a:cs typeface="Arial" pitchFamily="34" charset="0"/>
              </a:rPr>
              <a:t>Information</a:t>
            </a:r>
            <a:r>
              <a:rPr lang="es-ES" sz="1700" dirty="0">
                <a:latin typeface="Arial" pitchFamily="34" charset="0"/>
                <a:ea typeface="Adobe Myungjo Std M" pitchFamily="18" charset="-128"/>
                <a:cs typeface="Arial" pitchFamily="34" charset="0"/>
              </a:rPr>
              <a:t> and </a:t>
            </a:r>
            <a:r>
              <a:rPr lang="es-ES" sz="1700" dirty="0" err="1">
                <a:latin typeface="Arial" pitchFamily="34" charset="0"/>
                <a:ea typeface="Adobe Myungjo Std M" pitchFamily="18" charset="-128"/>
                <a:cs typeface="Arial" pitchFamily="34" charset="0"/>
              </a:rPr>
              <a:t>communication</a:t>
            </a:r>
            <a:r>
              <a:rPr lang="es-ES" sz="1700" dirty="0">
                <a:latin typeface="Arial" pitchFamily="34" charset="0"/>
                <a:ea typeface="Adobe Myungjo Std M" pitchFamily="18" charset="-128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Adobe Myungjo Std M" pitchFamily="18" charset="-128"/>
                <a:cs typeface="Arial" pitchFamily="34" charset="0"/>
              </a:rPr>
              <a:t>technologies</a:t>
            </a:r>
            <a:r>
              <a:rPr lang="es-ES" sz="1700" dirty="0">
                <a:latin typeface="Arial" pitchFamily="34" charset="0"/>
                <a:ea typeface="Adobe Myungjo Std M" pitchFamily="18" charset="-128"/>
                <a:cs typeface="Arial" pitchFamily="34" charset="0"/>
              </a:rPr>
              <a:t> ”.</a:t>
            </a:r>
            <a:endParaRPr lang="es-CL" sz="1700" dirty="0">
              <a:latin typeface="Arial" pitchFamily="34" charset="0"/>
              <a:ea typeface="Adobe Myungjo Std M" pitchFamily="18" charset="-128"/>
              <a:cs typeface="Arial" pitchFamily="34" charset="0"/>
            </a:endParaRPr>
          </a:p>
          <a:p>
            <a:pPr marL="0" indent="0">
              <a:buNone/>
            </a:pPr>
            <a:endParaRPr lang="es-ES" sz="1700" dirty="0" smtClean="0">
              <a:latin typeface="Arial" pitchFamily="34" charset="0"/>
              <a:ea typeface="Adobe Myungjo Std M" pitchFamily="18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es-ES" sz="1700" dirty="0" smtClean="0">
                <a:latin typeface="Arial" pitchFamily="34" charset="0"/>
                <a:ea typeface="Adobe Myungjo Std M" pitchFamily="18" charset="-128"/>
                <a:cs typeface="Arial" pitchFamily="34" charset="0"/>
              </a:rPr>
              <a:t>Cabe </a:t>
            </a:r>
            <a:r>
              <a:rPr lang="es-ES" sz="1700" dirty="0">
                <a:latin typeface="Arial" pitchFamily="34" charset="0"/>
                <a:ea typeface="Adobe Myungjo Std M" pitchFamily="18" charset="-128"/>
                <a:cs typeface="Arial" pitchFamily="34" charset="0"/>
              </a:rPr>
              <a:t>señalar que en el proceso de la enseñanza-aprendizaje, al finalizar la revisión de una evaluación, la retroalimentación es un proceso en el que no tan solo se detectan y corrigen errores o señalan aciertos sino también  se orienta, apoya y estimula al estudiante en su aprendizaje posterior. </a:t>
            </a:r>
            <a:endParaRPr lang="es-CL" sz="1700" dirty="0">
              <a:latin typeface="Arial" pitchFamily="34" charset="0"/>
              <a:ea typeface="Adobe Myungjo Std M" pitchFamily="18" charset="-128"/>
              <a:cs typeface="Arial" pitchFamily="34" charset="0"/>
            </a:endParaRPr>
          </a:p>
          <a:p>
            <a:pPr marL="0" indent="0">
              <a:buNone/>
            </a:pPr>
            <a:endParaRPr lang="es-ES" sz="1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700" dirty="0" smtClean="0">
                <a:latin typeface="Arial" pitchFamily="34" charset="0"/>
                <a:cs typeface="Arial" pitchFamily="34" charset="0"/>
              </a:rPr>
              <a:t>Siguiendo 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estos lineamientos es que el presente documento está organizado en tres instancias  a modo de tres interrogantes que entregarán información sobre: el objetivo planteado (¿A dónde voy?), su desempeño en la evaluación (¿Dónde estoy?) y las estrategias y recomendaciones a seguir para mejorar en la próxima evaluación (¿Cómo sigo avanzando?)</a:t>
            </a:r>
            <a:endParaRPr lang="es-CL" sz="1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891480"/>
            <a:ext cx="8219256" cy="216024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pic>
        <p:nvPicPr>
          <p:cNvPr id="6" name="image1.png"/>
          <p:cNvPicPr>
            <a:picLocks noGrp="1"/>
          </p:cNvPicPr>
          <p:nvPr>
            <p:ph idx="1"/>
          </p:nvPr>
        </p:nvPicPr>
        <p:blipFill>
          <a:blip r:embed="rId2"/>
          <a:srcRect l="18958" t="27577" r="25470" b="35825"/>
          <a:stretch>
            <a:fillRect/>
          </a:stretch>
        </p:blipFill>
        <p:spPr>
          <a:xfrm>
            <a:off x="395536" y="1700808"/>
            <a:ext cx="8496944" cy="37170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172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s-ES" sz="2000" b="1" dirty="0">
                <a:latin typeface="Arial Rounded MT Bold" pitchFamily="34" charset="0"/>
              </a:rPr>
              <a:t>1. ¿Dónde voy?</a:t>
            </a:r>
            <a:r>
              <a:rPr lang="es-CL" sz="2000" dirty="0">
                <a:latin typeface="Arial Rounded MT Bold" pitchFamily="34" charset="0"/>
              </a:rPr>
              <a:t/>
            </a:r>
            <a:br>
              <a:rPr lang="es-CL" sz="2000" dirty="0">
                <a:latin typeface="Arial Rounded MT Bold" pitchFamily="34" charset="0"/>
              </a:rPr>
            </a:br>
            <a:endParaRPr lang="es-CL" sz="2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Explicar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los objetivos de aprendizaje con palabras sencillas y ejemplos; explicar cuál era el objetivo de la evaluación y los aprendizajes que se espera que demuestren. La idea es poder reforzar los principales contenidos y habilidades que se espera que aprenda el estudiante.</a:t>
            </a:r>
            <a:endParaRPr lang="es-CL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i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2000" i="1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objetivos de aprendizaje que se persiguen con el Trabajo Evaluado son,  que a través de la investigación de sus Aplicaciones Computacionales favoritas y la descripción de las  mismas  puedan aplicar los diferentes aspectos gramaticales y morfosintácticos  que han sido expuestos y ejercitados en las guías de estudio que trabajaron como preparación y tengan además la oportunidad de apoyarse mutuamente y trabajar con eficiencia con su pareja , si es el caso  </a:t>
            </a:r>
            <a:r>
              <a:rPr lang="es-ES" sz="2000" i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            Audio 1:</a:t>
            </a:r>
            <a:endParaRPr lang="es-CL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3903" y="5520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s-ES" sz="2200" dirty="0">
                <a:latin typeface="Arial Rounded MT Bold" pitchFamily="34" charset="0"/>
              </a:rPr>
              <a:t>2. ¿Cómo voy? ¿Dónde estoy?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5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200" dirty="0" smtClean="0">
                <a:latin typeface="Arial" pitchFamily="34" charset="0"/>
                <a:cs typeface="Arial" pitchFamily="34" charset="0"/>
              </a:rPr>
              <a:t>Explicar </a:t>
            </a:r>
            <a:r>
              <a:rPr lang="es-ES" sz="5200" dirty="0">
                <a:latin typeface="Arial" pitchFamily="34" charset="0"/>
                <a:cs typeface="Arial" pitchFamily="34" charset="0"/>
              </a:rPr>
              <a:t>nivel de avance y elementos logrados en la evaluación: se puede hacer por medio de gráficos, con porcentajes de logro de acuerdo a contenidos o habilidades; también se puede mostrar una respuesta de ejemplo. La idea es reforzar los contenidos que estudiantes lograron demostrar, y motivar, felicitar por lo logrado. Esta etapa permite que estudiantes comprendan qué saben, qué lograron hacer bien.</a:t>
            </a:r>
            <a:endParaRPr lang="es-CL" sz="5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5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5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ES" sz="5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5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52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los trabajos presentan una acabada descripción de las Aplicaciones  y han sido escogidas   una respetable variedad de ellas.</a:t>
            </a:r>
            <a:endParaRPr lang="es-CL" sz="5200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5200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52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5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5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Así  </a:t>
            </a:r>
            <a:r>
              <a:rPr lang="es-ES" sz="52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mismo, las respuestas  a las preguntas acerca del uso de las Apps  y por qué las recomendarían tienen un muy buen promedio de oraciones correctamente formuladas  y las preguntas en relación a lo que les gusta hacer cuando usan las Aplicaciones , tienen una variedad de respuestas que están correctas desde el punto de vista comunicativo , pero no necesariamente del gramatical , lo que hace pensar </a:t>
            </a:r>
            <a:r>
              <a:rPr lang="es-ES" sz="5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" sz="52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comprender perfectamente lo que se les pregunta y en base  a eso dan sus respuestas , pero que necesitan afinar algunos detalles gramaticales para hacer sus respuestas totalmente perfectas </a:t>
            </a:r>
            <a:r>
              <a:rPr lang="es-CL" sz="5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sz="52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L" sz="5200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5200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52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5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s-ES" sz="52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observa  una buena organización en el espacio provisto y mayoritariamente siguen todas las instrucciones de tipo formal en la escritura y formato del trabajo </a:t>
            </a:r>
            <a:endParaRPr lang="es-ES" sz="5200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5200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5200" dirty="0" smtClean="0">
                <a:latin typeface="Arial" pitchFamily="34" charset="0"/>
                <a:cs typeface="Arial" pitchFamily="34" charset="0"/>
              </a:rPr>
              <a:t>                                      Audio 2:</a:t>
            </a:r>
            <a:endParaRPr lang="es-ES" sz="5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6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  <p:pic>
        <p:nvPicPr>
          <p:cNvPr id="4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2000" dirty="0">
                <a:latin typeface="Arial Rounded MT Bold" pitchFamily="34" charset="0"/>
              </a:rPr>
              <a:t>3. ¿Como sigo avanzando?</a:t>
            </a:r>
            <a:endParaRPr lang="es-CL" sz="2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 smtClean="0"/>
              <a:t> 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es la parte más importante, ya que es donde el docente entrega información valiosa y explícita para que estudiantes puedan comprender qué no saben y cómo poder mejorar. No es solo indicar cuál era la respuesta correcta, si no que por sobre todo explicar estrategias y recomendaciones a los estudiantes para acortar brechas de aprendizaje. Explicar cómo estudiar mejor, cómo reforzar contenidos, dónde encontrar material de apoyo, nuevos ejercicios para volver a intentar, etc. Motivar a seguir avanzando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.</a:t>
            </a:r>
            <a:endParaRPr lang="es-CL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>
                <a:latin typeface="Arial" pitchFamily="34" charset="0"/>
                <a:cs typeface="Arial" pitchFamily="34" charset="0"/>
              </a:rPr>
              <a:t> </a:t>
            </a:r>
            <a:endParaRPr lang="es-CL" sz="3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Ya 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 sido expuesto  que es necesario reforzar y mejorar   el uso  del tiempo verbal Presente Simple  para expresar lo que les agrada o no  hacer en diferentes ocasiones para expresarse de buena forma.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Deben 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recordar el uso de 4 verbos y una expresión, presentadas en las guías,  que nos sirven para expresar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( lo que nos gusta hacer ) y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( lo que nos disgusta hacer )  y su correcta estructura gramatical</a:t>
            </a: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L" sz="3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I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sleeping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Sunday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mornings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    /   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doesn’t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sleeping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lunch. </a:t>
            </a:r>
            <a:endParaRPr lang="es-CL" sz="3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s-ES" sz="3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love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enjoy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+ 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verb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/  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don’t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enjoy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swimming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in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sea.      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s-ES" sz="3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can’t</a:t>
            </a:r>
            <a:r>
              <a:rPr lang="es-ES" sz="3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stand   </a:t>
            </a:r>
            <a:endParaRPr lang="es-CL" sz="3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61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459432"/>
            <a:ext cx="8435280" cy="45719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67687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2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Otro </a:t>
            </a:r>
            <a:r>
              <a:rPr lang="es-ES" sz="2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punto  a mejorar es el uso de la palabra </a:t>
            </a:r>
            <a:r>
              <a:rPr lang="es-ES" sz="2900" i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s-ES" sz="2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(forma </a:t>
            </a:r>
            <a:r>
              <a:rPr lang="es-ES" sz="2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abreviada de </a:t>
            </a:r>
            <a:r>
              <a:rPr lang="es-ES" sz="2900" i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  </a:t>
            </a:r>
            <a:r>
              <a:rPr lang="es-ES" sz="2900" i="1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es-ES" sz="2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s-ES" sz="2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para expresar </a:t>
            </a:r>
            <a:r>
              <a:rPr lang="es-ES" sz="2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ideas / oraciones </a:t>
            </a:r>
            <a:r>
              <a:rPr lang="es-ES" sz="2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 Causa y Efecto, la que en general fue difícil de aplicar  en el contexto requerido y no fue usada siguiendo fielmente las indicaciones de hacerlo en el  tiempo verbal presente simple.</a:t>
            </a:r>
            <a:endParaRPr lang="es-CL" sz="29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hard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,  so I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bed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L" sz="2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L" sz="2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9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ES" sz="29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never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has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breakfast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es-ES" sz="29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home, so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eats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something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L" sz="2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L" sz="2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9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do a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lot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of sport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week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, so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don’t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use Facebook </a:t>
            </a:r>
            <a:r>
              <a:rPr lang="es-ES" sz="29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s-ES" sz="29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9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es-CL" sz="2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L" sz="2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9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can’t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friends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Corona Virus , so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touch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90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Whatsapp</a:t>
            </a:r>
            <a:r>
              <a:rPr lang="es-ES" sz="29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L" sz="2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>
                <a:latin typeface="Arial" pitchFamily="34" charset="0"/>
                <a:cs typeface="Arial" pitchFamily="34" charset="0"/>
              </a:rPr>
              <a:t> </a:t>
            </a:r>
            <a:endParaRPr lang="es-ES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                                       Audio 3:</a:t>
            </a:r>
            <a:endParaRPr lang="es-C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400" dirty="0">
                <a:latin typeface="Arial" pitchFamily="34" charset="0"/>
                <a:cs typeface="Arial" pitchFamily="34" charset="0"/>
              </a:rPr>
              <a:t>    </a:t>
            </a:r>
            <a:endParaRPr lang="es-CL" sz="3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747464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En lo sucesivo, es necesario leer y seguir con rigurosidad las instrucciones y uno  a uno los requerimientos de las rúbricas para responder de acuerdo  a lo solicitado </a:t>
            </a:r>
            <a:endParaRPr lang="es-CL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Recordar el uso de mayúsculas al inicio de frases y oraciones y con los nombres propios junto con la puntuación al final de cada oración.  </a:t>
            </a:r>
            <a:endParaRPr lang="es-CL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L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También es de suma importancia que ustedes desarrollen las Guías de preparación/estudio durante el tiempo destinado  para ello y soliciten a sus profesores la ayuda para resolver sus dudas antes de dar inicio al Trabajo Evaluado;  esto como una forma de comprobar y reforzar  su aprendizaje al momento de contestar la Evaluación . </a:t>
            </a:r>
          </a:p>
          <a:p>
            <a:pPr marL="0" indent="0">
              <a:buNone/>
            </a:pPr>
            <a:endParaRPr lang="es-E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Afectuosamente y esperando volver a vernos pronto, les saludan , sus Profesores de Inglés  </a:t>
            </a:r>
            <a:endParaRPr lang="es-CL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s-CL" dirty="0" smtClean="0"/>
          </a:p>
          <a:p>
            <a:pPr marL="0" indent="0">
              <a:buNone/>
            </a:pPr>
            <a:r>
              <a:rPr lang="es-CL" sz="3600" dirty="0" smtClean="0">
                <a:latin typeface="Arial" pitchFamily="34" charset="0"/>
                <a:cs typeface="Arial" pitchFamily="34" charset="0"/>
              </a:rPr>
              <a:t>                               Audio 4:</a:t>
            </a:r>
          </a:p>
          <a:p>
            <a:endParaRPr lang="es-CL" dirty="0"/>
          </a:p>
        </p:txBody>
      </p:sp>
      <p:pic>
        <p:nvPicPr>
          <p:cNvPr id="4" name="Part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591</Words>
  <Application>Microsoft Macintosh PowerPoint</Application>
  <PresentationFormat>Presentación en pantalla (4:3)</PresentationFormat>
  <Paragraphs>64</Paragraphs>
  <Slides>8</Slides>
  <Notes>1</Notes>
  <HiddenSlides>0</HiddenSlides>
  <MMClips>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Adobe Fan Heiti Std B</vt:lpstr>
      <vt:lpstr>Adobe Myungjo Std M</vt:lpstr>
      <vt:lpstr>Arial Rounded MT Bold</vt:lpstr>
      <vt:lpstr>Calibri</vt:lpstr>
      <vt:lpstr>Arial</vt:lpstr>
      <vt:lpstr>Tema de Office</vt:lpstr>
      <vt:lpstr>RETROALIMENTACIÓN  8os Años  Actividad Evaluada  1 </vt:lpstr>
      <vt:lpstr>Retroalimentación   Unit 1 :  “ Information and communication technologies “  8vos  Años  - 2020  </vt:lpstr>
      <vt:lpstr>Presentación de PowerPoint</vt:lpstr>
      <vt:lpstr>1. ¿Dónde voy? </vt:lpstr>
      <vt:lpstr>2. ¿Cómo voy? ¿Dónde estoy? </vt:lpstr>
      <vt:lpstr>3. ¿Como sigo avanzando?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 8os Años</dc:title>
  <dc:creator>xxxxx</dc:creator>
  <cp:lastModifiedBy>Andrea Céspedes</cp:lastModifiedBy>
  <cp:revision>15</cp:revision>
  <dcterms:created xsi:type="dcterms:W3CDTF">2020-06-04T16:31:48Z</dcterms:created>
  <dcterms:modified xsi:type="dcterms:W3CDTF">2020-06-05T02:20:13Z</dcterms:modified>
</cp:coreProperties>
</file>