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12"/>
    <p:restoredTop sz="94194"/>
  </p:normalViewPr>
  <p:slideViewPr>
    <p:cSldViewPr snapToGrid="0" snapToObjects="1">
      <p:cViewPr varScale="1">
        <p:scale>
          <a:sx n="73" d="100"/>
          <a:sy n="73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image" Target="../media/image5.jpg"/><Relationship Id="rId2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image" Target="../media/image5.jpg"/><Relationship Id="rId2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4F829-4619-1E4E-91AA-CFC6A186AF75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A85C4182-F9ED-0C46-BDFB-88288DDA01B2}">
      <dgm:prSet phldrT="[Texto]"/>
      <dgm:spPr/>
      <dgm:t>
        <a:bodyPr/>
        <a:lstStyle/>
        <a:p>
          <a:pPr lvl="1"/>
          <a:r>
            <a:rPr lang="es-CL"/>
            <a:t>Bertallanffy:</a:t>
          </a:r>
        </a:p>
        <a:p>
          <a:pPr lvl="2"/>
          <a:r>
            <a:rPr lang="es-CL"/>
            <a:t>Teoría de sistemas</a:t>
          </a:r>
        </a:p>
        <a:p>
          <a:endParaRPr lang="es-ES" dirty="0"/>
        </a:p>
      </dgm:t>
    </dgm:pt>
    <dgm:pt modelId="{11E2CA91-6E9D-BB4C-B4EA-09F99A881B11}" type="parTrans" cxnId="{5FEE099B-90FD-8348-B6B0-6C1BCBCA80FB}">
      <dgm:prSet/>
      <dgm:spPr/>
      <dgm:t>
        <a:bodyPr/>
        <a:lstStyle/>
        <a:p>
          <a:endParaRPr lang="es-ES"/>
        </a:p>
      </dgm:t>
    </dgm:pt>
    <dgm:pt modelId="{13671344-5663-D044-8CDC-8006E962456E}" type="sibTrans" cxnId="{5FEE099B-90FD-8348-B6B0-6C1BCBCA80FB}">
      <dgm:prSet/>
      <dgm:spPr/>
      <dgm:t>
        <a:bodyPr/>
        <a:lstStyle/>
        <a:p>
          <a:endParaRPr lang="es-ES"/>
        </a:p>
      </dgm:t>
    </dgm:pt>
    <dgm:pt modelId="{1F622D0F-F19A-F944-B1B3-BBBE73EB7C87}">
      <dgm:prSet phldrT="[Texto]"/>
      <dgm:spPr/>
      <dgm:t>
        <a:bodyPr/>
        <a:lstStyle/>
        <a:p>
          <a:pPr lvl="1"/>
          <a:r>
            <a:rPr lang="es-CL"/>
            <a:t>Sauer:</a:t>
          </a:r>
        </a:p>
        <a:p>
          <a:pPr lvl="2"/>
          <a:r>
            <a:rPr lang="es-CL"/>
            <a:t>Espacio como fenómeno multidimensional</a:t>
          </a:r>
        </a:p>
        <a:p>
          <a:endParaRPr lang="es-ES" dirty="0"/>
        </a:p>
      </dgm:t>
    </dgm:pt>
    <dgm:pt modelId="{7BDA1AE5-FC13-E545-8477-3FD51747A674}" type="parTrans" cxnId="{1BE14308-DB50-B146-AEFB-2B6E4BB10132}">
      <dgm:prSet/>
      <dgm:spPr/>
      <dgm:t>
        <a:bodyPr/>
        <a:lstStyle/>
        <a:p>
          <a:endParaRPr lang="es-ES"/>
        </a:p>
      </dgm:t>
    </dgm:pt>
    <dgm:pt modelId="{E5CFABAD-DA50-0D43-9360-CEBFF45CEEA3}" type="sibTrans" cxnId="{1BE14308-DB50-B146-AEFB-2B6E4BB10132}">
      <dgm:prSet/>
      <dgm:spPr/>
      <dgm:t>
        <a:bodyPr/>
        <a:lstStyle/>
        <a:p>
          <a:endParaRPr lang="es-ES"/>
        </a:p>
      </dgm:t>
    </dgm:pt>
    <dgm:pt modelId="{EA76F68E-D7AF-724E-B8FA-35CD7DB526DE}">
      <dgm:prSet phldrT="[Texto]"/>
      <dgm:spPr/>
      <dgm:t>
        <a:bodyPr/>
        <a:lstStyle/>
        <a:p>
          <a:pPr lvl="1"/>
          <a:r>
            <a:rPr lang="es-CL"/>
            <a:t>Doreen Massey: </a:t>
          </a:r>
        </a:p>
        <a:p>
          <a:pPr lvl="2"/>
          <a:r>
            <a:rPr lang="es-CL"/>
            <a:t>El espacio es un fenómeno en construcción que surge a partir del enfrentamiento entre distintos proyectos y grupos sociales</a:t>
          </a:r>
        </a:p>
      </dgm:t>
    </dgm:pt>
    <dgm:pt modelId="{9A6B071F-26E8-EE4C-8346-AE139DF6650F}" type="parTrans" cxnId="{5D64489E-D933-9C41-A999-449FC98056DB}">
      <dgm:prSet/>
      <dgm:spPr/>
      <dgm:t>
        <a:bodyPr/>
        <a:lstStyle/>
        <a:p>
          <a:endParaRPr lang="es-ES"/>
        </a:p>
      </dgm:t>
    </dgm:pt>
    <dgm:pt modelId="{349C787C-8E64-EC4D-8F52-0E5DBF9E8898}" type="sibTrans" cxnId="{5D64489E-D933-9C41-A999-449FC98056DB}">
      <dgm:prSet/>
      <dgm:spPr/>
      <dgm:t>
        <a:bodyPr/>
        <a:lstStyle/>
        <a:p>
          <a:endParaRPr lang="es-ES"/>
        </a:p>
      </dgm:t>
    </dgm:pt>
    <dgm:pt modelId="{76BF2062-9B79-C543-867C-FA01BA21E982}" type="pres">
      <dgm:prSet presAssocID="{8D54F829-4619-1E4E-91AA-CFC6A186AF75}" presName="Name0" presStyleCnt="0">
        <dgm:presLayoutVars>
          <dgm:dir/>
          <dgm:resizeHandles val="exact"/>
        </dgm:presLayoutVars>
      </dgm:prSet>
      <dgm:spPr/>
    </dgm:pt>
    <dgm:pt modelId="{95874F32-248E-CB4C-AE8A-A4F3F1694AB8}" type="pres">
      <dgm:prSet presAssocID="{8D54F829-4619-1E4E-91AA-CFC6A186AF75}" presName="bkgdShp" presStyleLbl="alignAccFollowNode1" presStyleIdx="0" presStyleCnt="1"/>
      <dgm:spPr/>
    </dgm:pt>
    <dgm:pt modelId="{19202594-761E-2046-9A5B-B973EAAD8145}" type="pres">
      <dgm:prSet presAssocID="{8D54F829-4619-1E4E-91AA-CFC6A186AF75}" presName="linComp" presStyleCnt="0"/>
      <dgm:spPr/>
    </dgm:pt>
    <dgm:pt modelId="{1E281852-36CB-9746-896D-D17A557BD85F}" type="pres">
      <dgm:prSet presAssocID="{A85C4182-F9ED-0C46-BDFB-88288DDA01B2}" presName="compNode" presStyleCnt="0"/>
      <dgm:spPr/>
    </dgm:pt>
    <dgm:pt modelId="{B6A4E53C-AEA5-5748-A40D-C1CC964898DD}" type="pres">
      <dgm:prSet presAssocID="{A85C4182-F9ED-0C46-BDFB-88288DDA01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FD7CD3-E95E-D244-8FA9-F495D7643EB3}" type="pres">
      <dgm:prSet presAssocID="{A85C4182-F9ED-0C46-BDFB-88288DDA01B2}" presName="invisiNode" presStyleLbl="node1" presStyleIdx="0" presStyleCnt="3"/>
      <dgm:spPr/>
    </dgm:pt>
    <dgm:pt modelId="{37B34D54-5B5C-7043-B5CF-614E1CB7B7C2}" type="pres">
      <dgm:prSet presAssocID="{A85C4182-F9ED-0C46-BDFB-88288DDA01B2}" presName="imagNode" presStyleLbl="fgImgPlace1" presStyleIdx="0" presStyleCnt="3" custLinFactNeighborX="-539" custLinFactNeighborY="-944"/>
      <dgm:spPr>
        <a:blipFill rotWithShape="1">
          <a:blip xmlns:r="http://schemas.openxmlformats.org/officeDocument/2006/relationships" r:embed="rId1"/>
          <a:srcRect/>
          <a:stretch>
            <a:fillRect t="-24000" b="-24000"/>
          </a:stretch>
        </a:blipFill>
      </dgm:spPr>
    </dgm:pt>
    <dgm:pt modelId="{D1AB7A96-FC61-5F48-8322-A9BF013F9C3D}" type="pres">
      <dgm:prSet presAssocID="{13671344-5663-D044-8CDC-8006E962456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46A5EED-8D4E-0D43-AD5E-E434A3B1EDF8}" type="pres">
      <dgm:prSet presAssocID="{1F622D0F-F19A-F944-B1B3-BBBE73EB7C87}" presName="compNode" presStyleCnt="0"/>
      <dgm:spPr/>
    </dgm:pt>
    <dgm:pt modelId="{6B96CE10-0D0E-7A42-BEAD-DDC33DA13E63}" type="pres">
      <dgm:prSet presAssocID="{1F622D0F-F19A-F944-B1B3-BBBE73EB7C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64E517-D744-454C-9E12-9F77FFC3FD80}" type="pres">
      <dgm:prSet presAssocID="{1F622D0F-F19A-F944-B1B3-BBBE73EB7C87}" presName="invisiNode" presStyleLbl="node1" presStyleIdx="1" presStyleCnt="3"/>
      <dgm:spPr/>
    </dgm:pt>
    <dgm:pt modelId="{733E99F7-3E46-8848-923D-84B1D56297A1}" type="pres">
      <dgm:prSet presAssocID="{1F622D0F-F19A-F944-B1B3-BBBE73EB7C87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DAB83A28-46DC-7043-A448-025236E59D03}" type="pres">
      <dgm:prSet presAssocID="{E5CFABAD-DA50-0D43-9360-CEBFF45CEEA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8BD7B62-68EE-B746-A645-1AF13894E42B}" type="pres">
      <dgm:prSet presAssocID="{EA76F68E-D7AF-724E-B8FA-35CD7DB526DE}" presName="compNode" presStyleCnt="0"/>
      <dgm:spPr/>
    </dgm:pt>
    <dgm:pt modelId="{B9A6D12A-1454-DD46-8F0C-FA34A2FBAF7A}" type="pres">
      <dgm:prSet presAssocID="{EA76F68E-D7AF-724E-B8FA-35CD7DB526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22B8A-95C2-1C4D-B56A-7CFB0C7946EC}" type="pres">
      <dgm:prSet presAssocID="{EA76F68E-D7AF-724E-B8FA-35CD7DB526DE}" presName="invisiNode" presStyleLbl="node1" presStyleIdx="2" presStyleCnt="3"/>
      <dgm:spPr/>
    </dgm:pt>
    <dgm:pt modelId="{2D658F2A-F7C0-0543-A385-B024DA591CBF}" type="pres">
      <dgm:prSet presAssocID="{EA76F68E-D7AF-724E-B8FA-35CD7DB526DE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1CEFE246-D54F-794D-95C1-DC0217E03DE3}" type="presOf" srcId="{EA76F68E-D7AF-724E-B8FA-35CD7DB526DE}" destId="{B9A6D12A-1454-DD46-8F0C-FA34A2FBAF7A}" srcOrd="0" destOrd="0" presId="urn:microsoft.com/office/officeart/2005/8/layout/pList2"/>
    <dgm:cxn modelId="{5D64489E-D933-9C41-A999-449FC98056DB}" srcId="{8D54F829-4619-1E4E-91AA-CFC6A186AF75}" destId="{EA76F68E-D7AF-724E-B8FA-35CD7DB526DE}" srcOrd="2" destOrd="0" parTransId="{9A6B071F-26E8-EE4C-8346-AE139DF6650F}" sibTransId="{349C787C-8E64-EC4D-8F52-0E5DBF9E8898}"/>
    <dgm:cxn modelId="{9F40ACD9-0814-044C-A12B-266F7DF4B427}" type="presOf" srcId="{8D54F829-4619-1E4E-91AA-CFC6A186AF75}" destId="{76BF2062-9B79-C543-867C-FA01BA21E982}" srcOrd="0" destOrd="0" presId="urn:microsoft.com/office/officeart/2005/8/layout/pList2"/>
    <dgm:cxn modelId="{298196AE-D1A6-BD40-9874-3AC53A6BFEBD}" type="presOf" srcId="{1F622D0F-F19A-F944-B1B3-BBBE73EB7C87}" destId="{6B96CE10-0D0E-7A42-BEAD-DDC33DA13E63}" srcOrd="0" destOrd="0" presId="urn:microsoft.com/office/officeart/2005/8/layout/pList2"/>
    <dgm:cxn modelId="{8B6FCB13-F068-ED42-928E-8D4670F6A5A9}" type="presOf" srcId="{A85C4182-F9ED-0C46-BDFB-88288DDA01B2}" destId="{B6A4E53C-AEA5-5748-A40D-C1CC964898DD}" srcOrd="0" destOrd="0" presId="urn:microsoft.com/office/officeart/2005/8/layout/pList2"/>
    <dgm:cxn modelId="{5FEE099B-90FD-8348-B6B0-6C1BCBCA80FB}" srcId="{8D54F829-4619-1E4E-91AA-CFC6A186AF75}" destId="{A85C4182-F9ED-0C46-BDFB-88288DDA01B2}" srcOrd="0" destOrd="0" parTransId="{11E2CA91-6E9D-BB4C-B4EA-09F99A881B11}" sibTransId="{13671344-5663-D044-8CDC-8006E962456E}"/>
    <dgm:cxn modelId="{FC7B65D8-0A4E-C048-937C-844CB48CBAD7}" type="presOf" srcId="{13671344-5663-D044-8CDC-8006E962456E}" destId="{D1AB7A96-FC61-5F48-8322-A9BF013F9C3D}" srcOrd="0" destOrd="0" presId="urn:microsoft.com/office/officeart/2005/8/layout/pList2"/>
    <dgm:cxn modelId="{D755A446-DD84-9645-AD2F-64E228414ECD}" type="presOf" srcId="{E5CFABAD-DA50-0D43-9360-CEBFF45CEEA3}" destId="{DAB83A28-46DC-7043-A448-025236E59D03}" srcOrd="0" destOrd="0" presId="urn:microsoft.com/office/officeart/2005/8/layout/pList2"/>
    <dgm:cxn modelId="{1BE14308-DB50-B146-AEFB-2B6E4BB10132}" srcId="{8D54F829-4619-1E4E-91AA-CFC6A186AF75}" destId="{1F622D0F-F19A-F944-B1B3-BBBE73EB7C87}" srcOrd="1" destOrd="0" parTransId="{7BDA1AE5-FC13-E545-8477-3FD51747A674}" sibTransId="{E5CFABAD-DA50-0D43-9360-CEBFF45CEEA3}"/>
    <dgm:cxn modelId="{2444D70C-4BDC-A04A-A328-CB20D1056687}" type="presParOf" srcId="{76BF2062-9B79-C543-867C-FA01BA21E982}" destId="{95874F32-248E-CB4C-AE8A-A4F3F1694AB8}" srcOrd="0" destOrd="0" presId="urn:microsoft.com/office/officeart/2005/8/layout/pList2"/>
    <dgm:cxn modelId="{CDCD131A-CA96-324A-827A-16C11C8DEA30}" type="presParOf" srcId="{76BF2062-9B79-C543-867C-FA01BA21E982}" destId="{19202594-761E-2046-9A5B-B973EAAD8145}" srcOrd="1" destOrd="0" presId="urn:microsoft.com/office/officeart/2005/8/layout/pList2"/>
    <dgm:cxn modelId="{018086A6-6D5E-CA45-BDAA-9E9BDB343629}" type="presParOf" srcId="{19202594-761E-2046-9A5B-B973EAAD8145}" destId="{1E281852-36CB-9746-896D-D17A557BD85F}" srcOrd="0" destOrd="0" presId="urn:microsoft.com/office/officeart/2005/8/layout/pList2"/>
    <dgm:cxn modelId="{3665AE4D-2302-6644-BB1A-748E6ECE17B3}" type="presParOf" srcId="{1E281852-36CB-9746-896D-D17A557BD85F}" destId="{B6A4E53C-AEA5-5748-A40D-C1CC964898DD}" srcOrd="0" destOrd="0" presId="urn:microsoft.com/office/officeart/2005/8/layout/pList2"/>
    <dgm:cxn modelId="{CA1C5C21-8FB6-3D40-B540-078DFC936546}" type="presParOf" srcId="{1E281852-36CB-9746-896D-D17A557BD85F}" destId="{00FD7CD3-E95E-D244-8FA9-F495D7643EB3}" srcOrd="1" destOrd="0" presId="urn:microsoft.com/office/officeart/2005/8/layout/pList2"/>
    <dgm:cxn modelId="{1C312A89-4632-2A48-B410-7F2B765441CC}" type="presParOf" srcId="{1E281852-36CB-9746-896D-D17A557BD85F}" destId="{37B34D54-5B5C-7043-B5CF-614E1CB7B7C2}" srcOrd="2" destOrd="0" presId="urn:microsoft.com/office/officeart/2005/8/layout/pList2"/>
    <dgm:cxn modelId="{7267F069-C372-F145-80CF-15A9A352FC8D}" type="presParOf" srcId="{19202594-761E-2046-9A5B-B973EAAD8145}" destId="{D1AB7A96-FC61-5F48-8322-A9BF013F9C3D}" srcOrd="1" destOrd="0" presId="urn:microsoft.com/office/officeart/2005/8/layout/pList2"/>
    <dgm:cxn modelId="{DAFB76B9-4C27-044F-96F2-12164D306BF7}" type="presParOf" srcId="{19202594-761E-2046-9A5B-B973EAAD8145}" destId="{246A5EED-8D4E-0D43-AD5E-E434A3B1EDF8}" srcOrd="2" destOrd="0" presId="urn:microsoft.com/office/officeart/2005/8/layout/pList2"/>
    <dgm:cxn modelId="{A7FB2FD8-577A-5041-869D-AB8DEE3B5F96}" type="presParOf" srcId="{246A5EED-8D4E-0D43-AD5E-E434A3B1EDF8}" destId="{6B96CE10-0D0E-7A42-BEAD-DDC33DA13E63}" srcOrd="0" destOrd="0" presId="urn:microsoft.com/office/officeart/2005/8/layout/pList2"/>
    <dgm:cxn modelId="{E845757C-EBBA-5F40-AC7A-599809142F11}" type="presParOf" srcId="{246A5EED-8D4E-0D43-AD5E-E434A3B1EDF8}" destId="{7F64E517-D744-454C-9E12-9F77FFC3FD80}" srcOrd="1" destOrd="0" presId="urn:microsoft.com/office/officeart/2005/8/layout/pList2"/>
    <dgm:cxn modelId="{0D0E6BBD-071A-9E49-97B8-A9B272657D4D}" type="presParOf" srcId="{246A5EED-8D4E-0D43-AD5E-E434A3B1EDF8}" destId="{733E99F7-3E46-8848-923D-84B1D56297A1}" srcOrd="2" destOrd="0" presId="urn:microsoft.com/office/officeart/2005/8/layout/pList2"/>
    <dgm:cxn modelId="{C18F8F73-D08B-4344-9F90-7757AF1A0ACE}" type="presParOf" srcId="{19202594-761E-2046-9A5B-B973EAAD8145}" destId="{DAB83A28-46DC-7043-A448-025236E59D03}" srcOrd="3" destOrd="0" presId="urn:microsoft.com/office/officeart/2005/8/layout/pList2"/>
    <dgm:cxn modelId="{11BFB5EA-C9B3-3C48-B5E4-0A5AC47AB750}" type="presParOf" srcId="{19202594-761E-2046-9A5B-B973EAAD8145}" destId="{68BD7B62-68EE-B746-A645-1AF13894E42B}" srcOrd="4" destOrd="0" presId="urn:microsoft.com/office/officeart/2005/8/layout/pList2"/>
    <dgm:cxn modelId="{8CE93825-78CD-714A-A96A-CEC342D3DF73}" type="presParOf" srcId="{68BD7B62-68EE-B746-A645-1AF13894E42B}" destId="{B9A6D12A-1454-DD46-8F0C-FA34A2FBAF7A}" srcOrd="0" destOrd="0" presId="urn:microsoft.com/office/officeart/2005/8/layout/pList2"/>
    <dgm:cxn modelId="{D55C3CBF-7323-FB43-BC84-BB9328649D49}" type="presParOf" srcId="{68BD7B62-68EE-B746-A645-1AF13894E42B}" destId="{6CA22B8A-95C2-1C4D-B56A-7CFB0C7946EC}" srcOrd="1" destOrd="0" presId="urn:microsoft.com/office/officeart/2005/8/layout/pList2"/>
    <dgm:cxn modelId="{02E2EA9B-9E8D-A14C-9215-8E9791D5754C}" type="presParOf" srcId="{68BD7B62-68EE-B746-A645-1AF13894E42B}" destId="{2D658F2A-F7C0-0543-A385-B024DA591CB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0701C-3199-DE44-85A0-7A8198A543D6}" type="doc">
      <dgm:prSet loTypeId="urn:microsoft.com/office/officeart/2005/8/layout/pList2" loCatId="" qsTypeId="urn:microsoft.com/office/officeart/2005/8/quickstyle/simple1" qsCatId="simple" csTypeId="urn:microsoft.com/office/officeart/2005/8/colors/colorful1" csCatId="colorful" phldr="1"/>
      <dgm:spPr/>
    </dgm:pt>
    <dgm:pt modelId="{1ECCABD2-2C78-0846-A196-F4BF265C4B76}">
      <dgm:prSet/>
      <dgm:spPr/>
      <dgm:t>
        <a:bodyPr/>
        <a:lstStyle/>
        <a:p>
          <a:r>
            <a:rPr lang="es-CL"/>
            <a:t>Armando de Ramón:</a:t>
          </a:r>
        </a:p>
      </dgm:t>
    </dgm:pt>
    <dgm:pt modelId="{0D577D2D-AE32-214B-8CAB-A2ADD489F914}" type="parTrans" cxnId="{DA494DDA-5AC7-6845-89EF-294C7D933460}">
      <dgm:prSet/>
      <dgm:spPr/>
      <dgm:t>
        <a:bodyPr/>
        <a:lstStyle/>
        <a:p>
          <a:endParaRPr lang="es-ES"/>
        </a:p>
      </dgm:t>
    </dgm:pt>
    <dgm:pt modelId="{A8FB879A-801F-614E-8870-9C9F7F6880E6}" type="sibTrans" cxnId="{DA494DDA-5AC7-6845-89EF-294C7D933460}">
      <dgm:prSet/>
      <dgm:spPr/>
      <dgm:t>
        <a:bodyPr/>
        <a:lstStyle/>
        <a:p>
          <a:endParaRPr lang="es-ES"/>
        </a:p>
      </dgm:t>
    </dgm:pt>
    <dgm:pt modelId="{95B7F31C-2182-EB47-9B55-0662AD3D32E0}">
      <dgm:prSet/>
      <dgm:spPr/>
      <dgm:t>
        <a:bodyPr/>
        <a:lstStyle/>
        <a:p>
          <a:r>
            <a:rPr lang="es-CL"/>
            <a:t>Crecimiento de Santiago durante el siglo XIX es entérminos materiales y solo para ciertos habitantes de la ciudad</a:t>
          </a:r>
        </a:p>
      </dgm:t>
    </dgm:pt>
    <dgm:pt modelId="{30C6B18B-3D02-E44A-BF3A-7B3FB930A961}" type="parTrans" cxnId="{42C15CF2-FB74-FB43-BD89-DE45F077D1DC}">
      <dgm:prSet/>
      <dgm:spPr/>
      <dgm:t>
        <a:bodyPr/>
        <a:lstStyle/>
        <a:p>
          <a:endParaRPr lang="es-ES"/>
        </a:p>
      </dgm:t>
    </dgm:pt>
    <dgm:pt modelId="{FBE8526F-B5FA-2941-80F5-B09F3B33A71E}" type="sibTrans" cxnId="{42C15CF2-FB74-FB43-BD89-DE45F077D1DC}">
      <dgm:prSet/>
      <dgm:spPr/>
      <dgm:t>
        <a:bodyPr/>
        <a:lstStyle/>
        <a:p>
          <a:endParaRPr lang="es-ES"/>
        </a:p>
      </dgm:t>
    </dgm:pt>
    <dgm:pt modelId="{8F65E88A-E34F-8C43-955C-BCE1439FF980}" type="pres">
      <dgm:prSet presAssocID="{8C90701C-3199-DE44-85A0-7A8198A543D6}" presName="Name0" presStyleCnt="0">
        <dgm:presLayoutVars>
          <dgm:dir/>
          <dgm:resizeHandles val="exact"/>
        </dgm:presLayoutVars>
      </dgm:prSet>
      <dgm:spPr/>
    </dgm:pt>
    <dgm:pt modelId="{E3607F35-80B2-1E4E-87AD-C1CE66432C11}" type="pres">
      <dgm:prSet presAssocID="{8C90701C-3199-DE44-85A0-7A8198A543D6}" presName="bkgdShp" presStyleLbl="alignAccFollowNode1" presStyleIdx="0" presStyleCnt="1"/>
      <dgm:spPr/>
    </dgm:pt>
    <dgm:pt modelId="{F4213F06-433D-2F47-A8CF-A01627EB0879}" type="pres">
      <dgm:prSet presAssocID="{8C90701C-3199-DE44-85A0-7A8198A543D6}" presName="linComp" presStyleCnt="0"/>
      <dgm:spPr/>
    </dgm:pt>
    <dgm:pt modelId="{B53A179D-3394-BD43-85BB-A6FE7D3B4560}" type="pres">
      <dgm:prSet presAssocID="{1ECCABD2-2C78-0846-A196-F4BF265C4B76}" presName="compNode" presStyleCnt="0"/>
      <dgm:spPr/>
    </dgm:pt>
    <dgm:pt modelId="{15EAB99D-4874-5344-A326-9C055DB12F8A}" type="pres">
      <dgm:prSet presAssocID="{1ECCABD2-2C78-0846-A196-F4BF265C4B7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BCE700-A085-A340-88B9-715F064C66CE}" type="pres">
      <dgm:prSet presAssocID="{1ECCABD2-2C78-0846-A196-F4BF265C4B76}" presName="invisiNode" presStyleLbl="node1" presStyleIdx="0" presStyleCnt="1"/>
      <dgm:spPr/>
    </dgm:pt>
    <dgm:pt modelId="{15EB3082-546F-E04D-BCDC-204AC56D774E}" type="pres">
      <dgm:prSet presAssocID="{1ECCABD2-2C78-0846-A196-F4BF265C4B76}" presName="imagNode" presStyleLbl="fgImgPlace1" presStyleIdx="0" presStyleCnt="1" custLinFactNeighborX="901" custLinFactNeighborY="34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</dgm:ptLst>
  <dgm:cxnLst>
    <dgm:cxn modelId="{ED6BC63C-9A85-744D-9F07-EFA4837491E3}" type="presOf" srcId="{8C90701C-3199-DE44-85A0-7A8198A543D6}" destId="{8F65E88A-E34F-8C43-955C-BCE1439FF980}" srcOrd="0" destOrd="0" presId="urn:microsoft.com/office/officeart/2005/8/layout/pList2"/>
    <dgm:cxn modelId="{DA494DDA-5AC7-6845-89EF-294C7D933460}" srcId="{8C90701C-3199-DE44-85A0-7A8198A543D6}" destId="{1ECCABD2-2C78-0846-A196-F4BF265C4B76}" srcOrd="0" destOrd="0" parTransId="{0D577D2D-AE32-214B-8CAB-A2ADD489F914}" sibTransId="{A8FB879A-801F-614E-8870-9C9F7F6880E6}"/>
    <dgm:cxn modelId="{ADDC15B5-B903-CD40-9E68-93047343726C}" type="presOf" srcId="{95B7F31C-2182-EB47-9B55-0662AD3D32E0}" destId="{15EAB99D-4874-5344-A326-9C055DB12F8A}" srcOrd="0" destOrd="1" presId="urn:microsoft.com/office/officeart/2005/8/layout/pList2"/>
    <dgm:cxn modelId="{42C15CF2-FB74-FB43-BD89-DE45F077D1DC}" srcId="{1ECCABD2-2C78-0846-A196-F4BF265C4B76}" destId="{95B7F31C-2182-EB47-9B55-0662AD3D32E0}" srcOrd="0" destOrd="0" parTransId="{30C6B18B-3D02-E44A-BF3A-7B3FB930A961}" sibTransId="{FBE8526F-B5FA-2941-80F5-B09F3B33A71E}"/>
    <dgm:cxn modelId="{CCABBEAA-7FAA-0F45-B4F7-A2A475B245B3}" type="presOf" srcId="{1ECCABD2-2C78-0846-A196-F4BF265C4B76}" destId="{15EAB99D-4874-5344-A326-9C055DB12F8A}" srcOrd="0" destOrd="0" presId="urn:microsoft.com/office/officeart/2005/8/layout/pList2"/>
    <dgm:cxn modelId="{330E679D-F6F2-1242-8985-17B4DB8A0F8E}" type="presParOf" srcId="{8F65E88A-E34F-8C43-955C-BCE1439FF980}" destId="{E3607F35-80B2-1E4E-87AD-C1CE66432C11}" srcOrd="0" destOrd="0" presId="urn:microsoft.com/office/officeart/2005/8/layout/pList2"/>
    <dgm:cxn modelId="{5F101A31-9EA7-B648-AE9B-1CE491450F48}" type="presParOf" srcId="{8F65E88A-E34F-8C43-955C-BCE1439FF980}" destId="{F4213F06-433D-2F47-A8CF-A01627EB0879}" srcOrd="1" destOrd="0" presId="urn:microsoft.com/office/officeart/2005/8/layout/pList2"/>
    <dgm:cxn modelId="{5E36C6A7-2D6B-D54C-B6F2-3E94E6BE0AF7}" type="presParOf" srcId="{F4213F06-433D-2F47-A8CF-A01627EB0879}" destId="{B53A179D-3394-BD43-85BB-A6FE7D3B4560}" srcOrd="0" destOrd="0" presId="urn:microsoft.com/office/officeart/2005/8/layout/pList2"/>
    <dgm:cxn modelId="{2D8AF5BB-7B09-904C-808F-F2F423C84C5C}" type="presParOf" srcId="{B53A179D-3394-BD43-85BB-A6FE7D3B4560}" destId="{15EAB99D-4874-5344-A326-9C055DB12F8A}" srcOrd="0" destOrd="0" presId="urn:microsoft.com/office/officeart/2005/8/layout/pList2"/>
    <dgm:cxn modelId="{5894B869-2DEF-924E-8781-A31BD6510538}" type="presParOf" srcId="{B53A179D-3394-BD43-85BB-A6FE7D3B4560}" destId="{86BCE700-A085-A340-88B9-715F064C66CE}" srcOrd="1" destOrd="0" presId="urn:microsoft.com/office/officeart/2005/8/layout/pList2"/>
    <dgm:cxn modelId="{7622B8EA-E28D-494E-834F-61CE58307873}" type="presParOf" srcId="{B53A179D-3394-BD43-85BB-A6FE7D3B4560}" destId="{15EB3082-546F-E04D-BCDC-204AC56D774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BDCD8D-88AF-1D4A-977F-A17084421045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3513EB88-CE83-9147-8C0A-AC7532C8A604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/>
            <a:t>Política: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/>
            <a:t>- Guerra civil de 1891.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180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/>
            <a:t> “Parlamentarismo chileno”.</a:t>
          </a:r>
        </a:p>
        <a:p>
          <a:pPr mar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dirty="0"/>
        </a:p>
      </dgm:t>
    </dgm:pt>
    <dgm:pt modelId="{F2755E5A-25D7-6541-8DCB-C89394F4CCEF}" type="parTrans" cxnId="{FB842BAB-7A71-AF4E-B423-CE51751BB722}">
      <dgm:prSet/>
      <dgm:spPr/>
      <dgm:t>
        <a:bodyPr/>
        <a:lstStyle/>
        <a:p>
          <a:pPr algn="l"/>
          <a:endParaRPr lang="es-ES" sz="1800"/>
        </a:p>
      </dgm:t>
    </dgm:pt>
    <dgm:pt modelId="{3230FD2A-A456-AC46-8C7A-41FFB7186B98}" type="sibTrans" cxnId="{FB842BAB-7A71-AF4E-B423-CE51751BB722}">
      <dgm:prSet/>
      <dgm:spPr/>
      <dgm:t>
        <a:bodyPr/>
        <a:lstStyle/>
        <a:p>
          <a:pPr algn="l"/>
          <a:endParaRPr lang="es-ES" sz="1800"/>
        </a:p>
      </dgm:t>
    </dgm:pt>
    <dgm:pt modelId="{24B4A6D7-E828-DB4E-94CE-FCEC7368BE07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/>
            <a:t>Economía: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/>
            <a:t>- Desarrollo de la economía salitrera.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/>
            <a:t> - Profundización del desarrollo hacia afuera.</a:t>
          </a:r>
        </a:p>
        <a:p>
          <a:pPr mar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dirty="0"/>
        </a:p>
      </dgm:t>
    </dgm:pt>
    <dgm:pt modelId="{3E5200E9-2121-1C44-91DD-968FE30F68B2}" type="parTrans" cxnId="{5D557D51-57DE-6A40-A9D7-569F356BB49B}">
      <dgm:prSet/>
      <dgm:spPr/>
      <dgm:t>
        <a:bodyPr/>
        <a:lstStyle/>
        <a:p>
          <a:pPr algn="l"/>
          <a:endParaRPr lang="es-ES" sz="1800"/>
        </a:p>
      </dgm:t>
    </dgm:pt>
    <dgm:pt modelId="{A552BB6D-1D07-C649-A01A-CA9446B459B0}" type="sibTrans" cxnId="{5D557D51-57DE-6A40-A9D7-569F356BB49B}">
      <dgm:prSet/>
      <dgm:spPr/>
      <dgm:t>
        <a:bodyPr/>
        <a:lstStyle/>
        <a:p>
          <a:pPr algn="l"/>
          <a:endParaRPr lang="es-ES" sz="1800"/>
        </a:p>
      </dgm:t>
    </dgm:pt>
    <dgm:pt modelId="{221A123E-BA18-1D46-B38B-0A4C966B284F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/>
            <a:t>Social: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/>
            <a:t>- desarrollo cuestión social.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/>
            <a:t>- desarrollo sindicalismo.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/>
            <a:t>- movilización de los grupos populares</a:t>
          </a:r>
          <a:endParaRPr lang="es-ES" sz="1800" dirty="0"/>
        </a:p>
      </dgm:t>
    </dgm:pt>
    <dgm:pt modelId="{3C9EAEAD-8BCB-0340-A82C-23B85404ADFE}" type="parTrans" cxnId="{591B3663-A7B5-0F45-854B-2596043CB08C}">
      <dgm:prSet/>
      <dgm:spPr/>
      <dgm:t>
        <a:bodyPr/>
        <a:lstStyle/>
        <a:p>
          <a:pPr algn="l"/>
          <a:endParaRPr lang="es-ES" sz="1800"/>
        </a:p>
      </dgm:t>
    </dgm:pt>
    <dgm:pt modelId="{AF4FD568-6344-264F-8480-AC5FAFDC7449}" type="sibTrans" cxnId="{591B3663-A7B5-0F45-854B-2596043CB08C}">
      <dgm:prSet/>
      <dgm:spPr/>
      <dgm:t>
        <a:bodyPr/>
        <a:lstStyle/>
        <a:p>
          <a:pPr algn="l"/>
          <a:endParaRPr lang="es-ES" sz="1800"/>
        </a:p>
      </dgm:t>
    </dgm:pt>
    <dgm:pt modelId="{C9097342-40C3-434B-87E1-472C5AE1D047}">
      <dgm:prSet phldrT="[Texto]" custT="1"/>
      <dgm:spPr/>
      <dgm:t>
        <a:bodyPr/>
        <a:lstStyle/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L" sz="1800" dirty="0"/>
            <a:t>Gegrafía: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L" sz="1800" dirty="0"/>
            <a:t>- Conformación del territorio nacional.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L" sz="1800" dirty="0"/>
            <a:t>- inicio del proceso de urbanización</a:t>
          </a:r>
          <a:endParaRPr lang="es-ES" sz="1800" dirty="0"/>
        </a:p>
      </dgm:t>
    </dgm:pt>
    <dgm:pt modelId="{F48BFAAD-E5C3-4F4D-9F66-0FC134C5ADDD}" type="parTrans" cxnId="{7D094325-DD18-AE4E-8266-16E94D858099}">
      <dgm:prSet/>
      <dgm:spPr/>
      <dgm:t>
        <a:bodyPr/>
        <a:lstStyle/>
        <a:p>
          <a:pPr algn="l"/>
          <a:endParaRPr lang="es-ES" sz="1800"/>
        </a:p>
      </dgm:t>
    </dgm:pt>
    <dgm:pt modelId="{F06F4FF0-2523-D64B-9F46-D76AAA448634}" type="sibTrans" cxnId="{7D094325-DD18-AE4E-8266-16E94D858099}">
      <dgm:prSet/>
      <dgm:spPr/>
      <dgm:t>
        <a:bodyPr/>
        <a:lstStyle/>
        <a:p>
          <a:pPr algn="l"/>
          <a:endParaRPr lang="es-ES" sz="1800"/>
        </a:p>
      </dgm:t>
    </dgm:pt>
    <dgm:pt modelId="{4FF15583-23FE-1149-8E40-55D769A8EA4B}">
      <dgm:prSet custT="1"/>
      <dgm:spPr/>
      <dgm:t>
        <a:bodyPr/>
        <a:lstStyle/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L" sz="1800"/>
            <a:t>Internacional: Guerra del pacífico.</a:t>
          </a:r>
          <a:endParaRPr lang="es-ES" sz="1800" dirty="0"/>
        </a:p>
      </dgm:t>
    </dgm:pt>
    <dgm:pt modelId="{3C1CF093-AEAA-0E4A-85AD-B96ECAB46826}" type="parTrans" cxnId="{090A60A6-EDCF-CA45-92FF-92B440CCF01B}">
      <dgm:prSet/>
      <dgm:spPr/>
      <dgm:t>
        <a:bodyPr/>
        <a:lstStyle/>
        <a:p>
          <a:endParaRPr lang="es-ES" sz="1800"/>
        </a:p>
      </dgm:t>
    </dgm:pt>
    <dgm:pt modelId="{C0AF5C31-1032-7249-A36E-F068B7ECB4D8}" type="sibTrans" cxnId="{090A60A6-EDCF-CA45-92FF-92B440CCF01B}">
      <dgm:prSet/>
      <dgm:spPr/>
      <dgm:t>
        <a:bodyPr/>
        <a:lstStyle/>
        <a:p>
          <a:endParaRPr lang="es-ES" sz="1800"/>
        </a:p>
      </dgm:t>
    </dgm:pt>
    <dgm:pt modelId="{84A531AF-FC3D-BD4C-B54F-4D50C40E416A}" type="pres">
      <dgm:prSet presAssocID="{59BDCD8D-88AF-1D4A-977F-A17084421045}" presName="Name0" presStyleCnt="0">
        <dgm:presLayoutVars>
          <dgm:dir/>
          <dgm:resizeHandles val="exact"/>
        </dgm:presLayoutVars>
      </dgm:prSet>
      <dgm:spPr/>
    </dgm:pt>
    <dgm:pt modelId="{69F78A8A-C32A-4946-B9A5-181D422044B3}" type="pres">
      <dgm:prSet presAssocID="{59BDCD8D-88AF-1D4A-977F-A17084421045}" presName="bkgdShp" presStyleLbl="alignAccFollowNode1" presStyleIdx="0" presStyleCnt="1"/>
      <dgm:spPr/>
    </dgm:pt>
    <dgm:pt modelId="{2466EC09-77B2-084F-8955-610D7F8F9504}" type="pres">
      <dgm:prSet presAssocID="{59BDCD8D-88AF-1D4A-977F-A17084421045}" presName="linComp" presStyleCnt="0"/>
      <dgm:spPr/>
    </dgm:pt>
    <dgm:pt modelId="{1DCD80BB-B4E4-3844-B19F-966D1BE7C949}" type="pres">
      <dgm:prSet presAssocID="{3513EB88-CE83-9147-8C0A-AC7532C8A604}" presName="compNode" presStyleCnt="0"/>
      <dgm:spPr/>
    </dgm:pt>
    <dgm:pt modelId="{177BAE21-3637-DA46-8318-F5F9EE9C899F}" type="pres">
      <dgm:prSet presAssocID="{3513EB88-CE83-9147-8C0A-AC7532C8A6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91238F-2D92-7348-BC1B-07AADF7AF31A}" type="pres">
      <dgm:prSet presAssocID="{3513EB88-CE83-9147-8C0A-AC7532C8A604}" presName="invisiNode" presStyleLbl="node1" presStyleIdx="0" presStyleCnt="5"/>
      <dgm:spPr/>
    </dgm:pt>
    <dgm:pt modelId="{224786EA-C1E9-B543-B587-7C72405886E3}" type="pres">
      <dgm:prSet presAssocID="{3513EB88-CE83-9147-8C0A-AC7532C8A604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C06E21C1-D6FB-0645-BAC2-55336BA61DE9}" type="pres">
      <dgm:prSet presAssocID="{3230FD2A-A456-AC46-8C7A-41FFB7186B9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1B88025-9984-684D-893A-3CAE4FAFDA36}" type="pres">
      <dgm:prSet presAssocID="{24B4A6D7-E828-DB4E-94CE-FCEC7368BE07}" presName="compNode" presStyleCnt="0"/>
      <dgm:spPr/>
    </dgm:pt>
    <dgm:pt modelId="{87C98977-5736-A442-B3D8-2647ECE435ED}" type="pres">
      <dgm:prSet presAssocID="{24B4A6D7-E828-DB4E-94CE-FCEC7368BE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DF8232-4544-DC49-A93A-F3263F69ADB9}" type="pres">
      <dgm:prSet presAssocID="{24B4A6D7-E828-DB4E-94CE-FCEC7368BE07}" presName="invisiNode" presStyleLbl="node1" presStyleIdx="1" presStyleCnt="5"/>
      <dgm:spPr/>
    </dgm:pt>
    <dgm:pt modelId="{BF590DDD-B3AA-8345-B51A-70B9A556FBA5}" type="pres">
      <dgm:prSet presAssocID="{24B4A6D7-E828-DB4E-94CE-FCEC7368BE0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40E3707-85D1-3442-9686-F495FC6BC83F}" type="pres">
      <dgm:prSet presAssocID="{A552BB6D-1D07-C649-A01A-CA9446B459B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2995CD6-1683-BB4F-9482-FF910BF6DC03}" type="pres">
      <dgm:prSet presAssocID="{221A123E-BA18-1D46-B38B-0A4C966B284F}" presName="compNode" presStyleCnt="0"/>
      <dgm:spPr/>
    </dgm:pt>
    <dgm:pt modelId="{7404611E-9B03-1041-87EB-B570DC5DC1D1}" type="pres">
      <dgm:prSet presAssocID="{221A123E-BA18-1D46-B38B-0A4C966B28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DB43FA-D8EC-8E48-92D7-C8E3F4BD3F56}" type="pres">
      <dgm:prSet presAssocID="{221A123E-BA18-1D46-B38B-0A4C966B284F}" presName="invisiNode" presStyleLbl="node1" presStyleIdx="2" presStyleCnt="5"/>
      <dgm:spPr/>
    </dgm:pt>
    <dgm:pt modelId="{1E03B261-BF22-5F44-BEDB-E6DC6386563F}" type="pres">
      <dgm:prSet presAssocID="{221A123E-BA18-1D46-B38B-0A4C966B284F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8B4A2E27-D526-7E40-9F95-7A819885D7E7}" type="pres">
      <dgm:prSet presAssocID="{AF4FD568-6344-264F-8480-AC5FAFDC744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B0B0872-0DA7-A04A-84A5-DF790237AC7E}" type="pres">
      <dgm:prSet presAssocID="{C9097342-40C3-434B-87E1-472C5AE1D047}" presName="compNode" presStyleCnt="0"/>
      <dgm:spPr/>
    </dgm:pt>
    <dgm:pt modelId="{DE7D34E6-1DE9-2A45-836B-E027FD863356}" type="pres">
      <dgm:prSet presAssocID="{C9097342-40C3-434B-87E1-472C5AE1D0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C63CB-E43F-8F40-934D-819C77ECE3E3}" type="pres">
      <dgm:prSet presAssocID="{C9097342-40C3-434B-87E1-472C5AE1D047}" presName="invisiNode" presStyleLbl="node1" presStyleIdx="3" presStyleCnt="5"/>
      <dgm:spPr/>
    </dgm:pt>
    <dgm:pt modelId="{DA5F99DF-0675-1F4E-A53A-7B1F1BDFCC58}" type="pres">
      <dgm:prSet presAssocID="{C9097342-40C3-434B-87E1-472C5AE1D047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979009A2-53D3-C540-A63E-8A95BE796E6B}" type="pres">
      <dgm:prSet presAssocID="{F06F4FF0-2523-D64B-9F46-D76AAA44863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AB4333C-61B8-4648-A8FC-AA2FC9FACB73}" type="pres">
      <dgm:prSet presAssocID="{4FF15583-23FE-1149-8E40-55D769A8EA4B}" presName="compNode" presStyleCnt="0"/>
      <dgm:spPr/>
    </dgm:pt>
    <dgm:pt modelId="{1BEF512F-1632-F546-A31C-7EF97337744C}" type="pres">
      <dgm:prSet presAssocID="{4FF15583-23FE-1149-8E40-55D769A8EA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967F15-6B8D-5549-8D10-A9FEC8D46736}" type="pres">
      <dgm:prSet presAssocID="{4FF15583-23FE-1149-8E40-55D769A8EA4B}" presName="invisiNode" presStyleLbl="node1" presStyleIdx="4" presStyleCnt="5"/>
      <dgm:spPr/>
    </dgm:pt>
    <dgm:pt modelId="{EAEE19FE-E56E-4D4D-B505-A8A115E3F587}" type="pres">
      <dgm:prSet presAssocID="{4FF15583-23FE-1149-8E40-55D769A8EA4B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FE8FE1E-C403-C240-AA03-752B9EE5B670}" type="presOf" srcId="{C9097342-40C3-434B-87E1-472C5AE1D047}" destId="{DE7D34E6-1DE9-2A45-836B-E027FD863356}" srcOrd="0" destOrd="0" presId="urn:microsoft.com/office/officeart/2005/8/layout/pList2"/>
    <dgm:cxn modelId="{3D166FC8-6488-5542-BFF6-D5F47A2879A4}" type="presOf" srcId="{F06F4FF0-2523-D64B-9F46-D76AAA448634}" destId="{979009A2-53D3-C540-A63E-8A95BE796E6B}" srcOrd="0" destOrd="0" presId="urn:microsoft.com/office/officeart/2005/8/layout/pList2"/>
    <dgm:cxn modelId="{7D094325-DD18-AE4E-8266-16E94D858099}" srcId="{59BDCD8D-88AF-1D4A-977F-A17084421045}" destId="{C9097342-40C3-434B-87E1-472C5AE1D047}" srcOrd="3" destOrd="0" parTransId="{F48BFAAD-E5C3-4F4D-9F66-0FC134C5ADDD}" sibTransId="{F06F4FF0-2523-D64B-9F46-D76AAA448634}"/>
    <dgm:cxn modelId="{0473138C-7F0A-8D4A-914E-91B02B7FE048}" type="presOf" srcId="{59BDCD8D-88AF-1D4A-977F-A17084421045}" destId="{84A531AF-FC3D-BD4C-B54F-4D50C40E416A}" srcOrd="0" destOrd="0" presId="urn:microsoft.com/office/officeart/2005/8/layout/pList2"/>
    <dgm:cxn modelId="{067DD4CA-C877-6845-A8B0-A6B62B18FB17}" type="presOf" srcId="{24B4A6D7-E828-DB4E-94CE-FCEC7368BE07}" destId="{87C98977-5736-A442-B3D8-2647ECE435ED}" srcOrd="0" destOrd="0" presId="urn:microsoft.com/office/officeart/2005/8/layout/pList2"/>
    <dgm:cxn modelId="{9B71C5D2-A87D-F14E-B161-73C8EDF8D8C6}" type="presOf" srcId="{4FF15583-23FE-1149-8E40-55D769A8EA4B}" destId="{1BEF512F-1632-F546-A31C-7EF97337744C}" srcOrd="0" destOrd="0" presId="urn:microsoft.com/office/officeart/2005/8/layout/pList2"/>
    <dgm:cxn modelId="{F75C8C66-A510-A943-BD0C-87DF5E2C0105}" type="presOf" srcId="{A552BB6D-1D07-C649-A01A-CA9446B459B0}" destId="{A40E3707-85D1-3442-9686-F495FC6BC83F}" srcOrd="0" destOrd="0" presId="urn:microsoft.com/office/officeart/2005/8/layout/pList2"/>
    <dgm:cxn modelId="{EC74DDD3-63D4-9F4E-9B55-F51C55F7C731}" type="presOf" srcId="{AF4FD568-6344-264F-8480-AC5FAFDC7449}" destId="{8B4A2E27-D526-7E40-9F95-7A819885D7E7}" srcOrd="0" destOrd="0" presId="urn:microsoft.com/office/officeart/2005/8/layout/pList2"/>
    <dgm:cxn modelId="{24CAD234-1C6E-4441-8203-6B72CC14BD2A}" type="presOf" srcId="{221A123E-BA18-1D46-B38B-0A4C966B284F}" destId="{7404611E-9B03-1041-87EB-B570DC5DC1D1}" srcOrd="0" destOrd="0" presId="urn:microsoft.com/office/officeart/2005/8/layout/pList2"/>
    <dgm:cxn modelId="{FB842BAB-7A71-AF4E-B423-CE51751BB722}" srcId="{59BDCD8D-88AF-1D4A-977F-A17084421045}" destId="{3513EB88-CE83-9147-8C0A-AC7532C8A604}" srcOrd="0" destOrd="0" parTransId="{F2755E5A-25D7-6541-8DCB-C89394F4CCEF}" sibTransId="{3230FD2A-A456-AC46-8C7A-41FFB7186B98}"/>
    <dgm:cxn modelId="{090A60A6-EDCF-CA45-92FF-92B440CCF01B}" srcId="{59BDCD8D-88AF-1D4A-977F-A17084421045}" destId="{4FF15583-23FE-1149-8E40-55D769A8EA4B}" srcOrd="4" destOrd="0" parTransId="{3C1CF093-AEAA-0E4A-85AD-B96ECAB46826}" sibTransId="{C0AF5C31-1032-7249-A36E-F068B7ECB4D8}"/>
    <dgm:cxn modelId="{5D557D51-57DE-6A40-A9D7-569F356BB49B}" srcId="{59BDCD8D-88AF-1D4A-977F-A17084421045}" destId="{24B4A6D7-E828-DB4E-94CE-FCEC7368BE07}" srcOrd="1" destOrd="0" parTransId="{3E5200E9-2121-1C44-91DD-968FE30F68B2}" sibTransId="{A552BB6D-1D07-C649-A01A-CA9446B459B0}"/>
    <dgm:cxn modelId="{577BC090-5D38-5C4C-81C9-DE26863DF5C7}" type="presOf" srcId="{3513EB88-CE83-9147-8C0A-AC7532C8A604}" destId="{177BAE21-3637-DA46-8318-F5F9EE9C899F}" srcOrd="0" destOrd="0" presId="urn:microsoft.com/office/officeart/2005/8/layout/pList2"/>
    <dgm:cxn modelId="{1004B270-6612-9945-9DB8-A63666A0C777}" type="presOf" srcId="{3230FD2A-A456-AC46-8C7A-41FFB7186B98}" destId="{C06E21C1-D6FB-0645-BAC2-55336BA61DE9}" srcOrd="0" destOrd="0" presId="urn:microsoft.com/office/officeart/2005/8/layout/pList2"/>
    <dgm:cxn modelId="{591B3663-A7B5-0F45-854B-2596043CB08C}" srcId="{59BDCD8D-88AF-1D4A-977F-A17084421045}" destId="{221A123E-BA18-1D46-B38B-0A4C966B284F}" srcOrd="2" destOrd="0" parTransId="{3C9EAEAD-8BCB-0340-A82C-23B85404ADFE}" sibTransId="{AF4FD568-6344-264F-8480-AC5FAFDC7449}"/>
    <dgm:cxn modelId="{FEA6B3DF-AA2F-D54C-9040-D61E3031A046}" type="presParOf" srcId="{84A531AF-FC3D-BD4C-B54F-4D50C40E416A}" destId="{69F78A8A-C32A-4946-B9A5-181D422044B3}" srcOrd="0" destOrd="0" presId="urn:microsoft.com/office/officeart/2005/8/layout/pList2"/>
    <dgm:cxn modelId="{2A0DECAC-B8C4-8646-9209-7B3AD68DDA2D}" type="presParOf" srcId="{84A531AF-FC3D-BD4C-B54F-4D50C40E416A}" destId="{2466EC09-77B2-084F-8955-610D7F8F9504}" srcOrd="1" destOrd="0" presId="urn:microsoft.com/office/officeart/2005/8/layout/pList2"/>
    <dgm:cxn modelId="{815F43A9-52FD-4C47-8C74-52D6EAD4F396}" type="presParOf" srcId="{2466EC09-77B2-084F-8955-610D7F8F9504}" destId="{1DCD80BB-B4E4-3844-B19F-966D1BE7C949}" srcOrd="0" destOrd="0" presId="urn:microsoft.com/office/officeart/2005/8/layout/pList2"/>
    <dgm:cxn modelId="{099A3802-4063-8046-8F7D-555C1BB0FBE5}" type="presParOf" srcId="{1DCD80BB-B4E4-3844-B19F-966D1BE7C949}" destId="{177BAE21-3637-DA46-8318-F5F9EE9C899F}" srcOrd="0" destOrd="0" presId="urn:microsoft.com/office/officeart/2005/8/layout/pList2"/>
    <dgm:cxn modelId="{65D90A3C-48CC-2F40-98E0-F9EF57876822}" type="presParOf" srcId="{1DCD80BB-B4E4-3844-B19F-966D1BE7C949}" destId="{BB91238F-2D92-7348-BC1B-07AADF7AF31A}" srcOrd="1" destOrd="0" presId="urn:microsoft.com/office/officeart/2005/8/layout/pList2"/>
    <dgm:cxn modelId="{67ABE7D3-5ED7-6645-9F21-DAAACDAEA895}" type="presParOf" srcId="{1DCD80BB-B4E4-3844-B19F-966D1BE7C949}" destId="{224786EA-C1E9-B543-B587-7C72405886E3}" srcOrd="2" destOrd="0" presId="urn:microsoft.com/office/officeart/2005/8/layout/pList2"/>
    <dgm:cxn modelId="{24760358-D9CC-CE42-9541-EAE8E482E0C5}" type="presParOf" srcId="{2466EC09-77B2-084F-8955-610D7F8F9504}" destId="{C06E21C1-D6FB-0645-BAC2-55336BA61DE9}" srcOrd="1" destOrd="0" presId="urn:microsoft.com/office/officeart/2005/8/layout/pList2"/>
    <dgm:cxn modelId="{9AF37E4B-083E-CA4E-B392-9A84F7E5788B}" type="presParOf" srcId="{2466EC09-77B2-084F-8955-610D7F8F9504}" destId="{E1B88025-9984-684D-893A-3CAE4FAFDA36}" srcOrd="2" destOrd="0" presId="urn:microsoft.com/office/officeart/2005/8/layout/pList2"/>
    <dgm:cxn modelId="{F010FDD8-8F69-934A-B4F9-129D96A23806}" type="presParOf" srcId="{E1B88025-9984-684D-893A-3CAE4FAFDA36}" destId="{87C98977-5736-A442-B3D8-2647ECE435ED}" srcOrd="0" destOrd="0" presId="urn:microsoft.com/office/officeart/2005/8/layout/pList2"/>
    <dgm:cxn modelId="{AA5FCE34-7273-5C4C-B53F-5B6569501710}" type="presParOf" srcId="{E1B88025-9984-684D-893A-3CAE4FAFDA36}" destId="{7EDF8232-4544-DC49-A93A-F3263F69ADB9}" srcOrd="1" destOrd="0" presId="urn:microsoft.com/office/officeart/2005/8/layout/pList2"/>
    <dgm:cxn modelId="{A6FA5A6D-E132-3142-8D24-509C564E1323}" type="presParOf" srcId="{E1B88025-9984-684D-893A-3CAE4FAFDA36}" destId="{BF590DDD-B3AA-8345-B51A-70B9A556FBA5}" srcOrd="2" destOrd="0" presId="urn:microsoft.com/office/officeart/2005/8/layout/pList2"/>
    <dgm:cxn modelId="{C99CE92C-8389-1B4B-98A6-D65A9F60071B}" type="presParOf" srcId="{2466EC09-77B2-084F-8955-610D7F8F9504}" destId="{A40E3707-85D1-3442-9686-F495FC6BC83F}" srcOrd="3" destOrd="0" presId="urn:microsoft.com/office/officeart/2005/8/layout/pList2"/>
    <dgm:cxn modelId="{5EAC699C-3E8C-9B45-97A7-5AB52EFFF6B1}" type="presParOf" srcId="{2466EC09-77B2-084F-8955-610D7F8F9504}" destId="{D2995CD6-1683-BB4F-9482-FF910BF6DC03}" srcOrd="4" destOrd="0" presId="urn:microsoft.com/office/officeart/2005/8/layout/pList2"/>
    <dgm:cxn modelId="{FAC3AC00-260A-E94A-B979-065BB4C38E56}" type="presParOf" srcId="{D2995CD6-1683-BB4F-9482-FF910BF6DC03}" destId="{7404611E-9B03-1041-87EB-B570DC5DC1D1}" srcOrd="0" destOrd="0" presId="urn:microsoft.com/office/officeart/2005/8/layout/pList2"/>
    <dgm:cxn modelId="{74C32505-CE43-B746-9383-A9D0AEA8C53F}" type="presParOf" srcId="{D2995CD6-1683-BB4F-9482-FF910BF6DC03}" destId="{C8DB43FA-D8EC-8E48-92D7-C8E3F4BD3F56}" srcOrd="1" destOrd="0" presId="urn:microsoft.com/office/officeart/2005/8/layout/pList2"/>
    <dgm:cxn modelId="{EBE03EE6-20C8-314A-9D74-D5BCA614239D}" type="presParOf" srcId="{D2995CD6-1683-BB4F-9482-FF910BF6DC03}" destId="{1E03B261-BF22-5F44-BEDB-E6DC6386563F}" srcOrd="2" destOrd="0" presId="urn:microsoft.com/office/officeart/2005/8/layout/pList2"/>
    <dgm:cxn modelId="{0B565BF4-63AE-B040-A9DE-3A89B55A861D}" type="presParOf" srcId="{2466EC09-77B2-084F-8955-610D7F8F9504}" destId="{8B4A2E27-D526-7E40-9F95-7A819885D7E7}" srcOrd="5" destOrd="0" presId="urn:microsoft.com/office/officeart/2005/8/layout/pList2"/>
    <dgm:cxn modelId="{A0972CAF-C47E-914F-AC4D-5CCB79365565}" type="presParOf" srcId="{2466EC09-77B2-084F-8955-610D7F8F9504}" destId="{EB0B0872-0DA7-A04A-84A5-DF790237AC7E}" srcOrd="6" destOrd="0" presId="urn:microsoft.com/office/officeart/2005/8/layout/pList2"/>
    <dgm:cxn modelId="{1325EDF4-58E7-CF44-B62F-F237264B334F}" type="presParOf" srcId="{EB0B0872-0DA7-A04A-84A5-DF790237AC7E}" destId="{DE7D34E6-1DE9-2A45-836B-E027FD863356}" srcOrd="0" destOrd="0" presId="urn:microsoft.com/office/officeart/2005/8/layout/pList2"/>
    <dgm:cxn modelId="{6014F793-E7FE-684C-8D38-3D5B96E71680}" type="presParOf" srcId="{EB0B0872-0DA7-A04A-84A5-DF790237AC7E}" destId="{5D0C63CB-E43F-8F40-934D-819C77ECE3E3}" srcOrd="1" destOrd="0" presId="urn:microsoft.com/office/officeart/2005/8/layout/pList2"/>
    <dgm:cxn modelId="{46A71F9A-E48C-384C-A13A-DE94E912F60A}" type="presParOf" srcId="{EB0B0872-0DA7-A04A-84A5-DF790237AC7E}" destId="{DA5F99DF-0675-1F4E-A53A-7B1F1BDFCC58}" srcOrd="2" destOrd="0" presId="urn:microsoft.com/office/officeart/2005/8/layout/pList2"/>
    <dgm:cxn modelId="{68CCF12E-31D7-6243-B4C5-E851045B1807}" type="presParOf" srcId="{2466EC09-77B2-084F-8955-610D7F8F9504}" destId="{979009A2-53D3-C540-A63E-8A95BE796E6B}" srcOrd="7" destOrd="0" presId="urn:microsoft.com/office/officeart/2005/8/layout/pList2"/>
    <dgm:cxn modelId="{2BD01A9F-B184-344A-8C04-AD7F983EBC4D}" type="presParOf" srcId="{2466EC09-77B2-084F-8955-610D7F8F9504}" destId="{7AB4333C-61B8-4648-A8FC-AA2FC9FACB73}" srcOrd="8" destOrd="0" presId="urn:microsoft.com/office/officeart/2005/8/layout/pList2"/>
    <dgm:cxn modelId="{E4DAAC78-6EE6-9D43-BE54-91D31D8B71EC}" type="presParOf" srcId="{7AB4333C-61B8-4648-A8FC-AA2FC9FACB73}" destId="{1BEF512F-1632-F546-A31C-7EF97337744C}" srcOrd="0" destOrd="0" presId="urn:microsoft.com/office/officeart/2005/8/layout/pList2"/>
    <dgm:cxn modelId="{BDF3A2AF-D548-3F4A-8226-4EDB270B6452}" type="presParOf" srcId="{7AB4333C-61B8-4648-A8FC-AA2FC9FACB73}" destId="{9D967F15-6B8D-5549-8D10-A9FEC8D46736}" srcOrd="1" destOrd="0" presId="urn:microsoft.com/office/officeart/2005/8/layout/pList2"/>
    <dgm:cxn modelId="{47629731-2B4A-164B-9163-240767E2FF22}" type="presParOf" srcId="{7AB4333C-61B8-4648-A8FC-AA2FC9FACB73}" destId="{EAEE19FE-E56E-4D4D-B505-A8A115E3F58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679758-4067-614D-A4D8-9A635FA959F6}" type="doc">
      <dgm:prSet loTypeId="urn:microsoft.com/office/officeart/2005/8/layout/bProcess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2432FE3-046C-FF48-A0A6-2E64F59D93BD}">
      <dgm:prSet phldrT="[Texto]" custT="1"/>
      <dgm:spPr>
        <a:solidFill>
          <a:srgbClr val="FFFF00"/>
        </a:solidFill>
      </dgm:spPr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</a:rPr>
            <a:t>1872:</a:t>
          </a:r>
        </a:p>
        <a:p>
          <a:pPr algn="ctr"/>
          <a:r>
            <a:rPr lang="es-ES" sz="1800" dirty="0">
              <a:solidFill>
                <a:schemeClr val="tx1"/>
              </a:solidFill>
            </a:rPr>
            <a:t>1.494 ha.</a:t>
          </a:r>
        </a:p>
      </dgm:t>
    </dgm:pt>
    <dgm:pt modelId="{E3C4B691-BE74-EC49-BEE5-D288B3B8AD36}" type="parTrans" cxnId="{82D87439-F396-9647-8713-8B7BADD5283F}">
      <dgm:prSet/>
      <dgm:spPr/>
      <dgm:t>
        <a:bodyPr/>
        <a:lstStyle/>
        <a:p>
          <a:pPr algn="ctr"/>
          <a:endParaRPr lang="es-ES" sz="1800">
            <a:solidFill>
              <a:schemeClr val="tx1"/>
            </a:solidFill>
          </a:endParaRPr>
        </a:p>
      </dgm:t>
    </dgm:pt>
    <dgm:pt modelId="{DD0003C6-5E90-2345-8ED3-A31F5C39CC40}" type="sibTrans" cxnId="{82D87439-F396-9647-8713-8B7BADD5283F}">
      <dgm:prSet custT="1"/>
      <dgm:spPr/>
      <dgm:t>
        <a:bodyPr/>
        <a:lstStyle/>
        <a:p>
          <a:pPr algn="ctr"/>
          <a:endParaRPr lang="es-ES" sz="1800" dirty="0">
            <a:solidFill>
              <a:schemeClr val="tx1"/>
            </a:solidFill>
          </a:endParaRPr>
        </a:p>
      </dgm:t>
    </dgm:pt>
    <dgm:pt modelId="{4A8E6156-6D26-2745-B689-6917A8B2E0EA}">
      <dgm:prSet phldrT="[Texto]" custT="1"/>
      <dgm:spPr/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</a:rPr>
            <a:t>1891:</a:t>
          </a:r>
        </a:p>
        <a:p>
          <a:pPr algn="ctr"/>
          <a:r>
            <a:rPr lang="es-ES" sz="1800" dirty="0">
              <a:solidFill>
                <a:schemeClr val="tx1"/>
              </a:solidFill>
            </a:rPr>
            <a:t>1.836 ha.</a:t>
          </a:r>
        </a:p>
      </dgm:t>
    </dgm:pt>
    <dgm:pt modelId="{78F0263C-BA8F-A345-B468-3EEAB7D706D2}" type="parTrans" cxnId="{E0EAC54B-6511-9E46-A9CE-F1C4DF3D69A9}">
      <dgm:prSet/>
      <dgm:spPr/>
      <dgm:t>
        <a:bodyPr/>
        <a:lstStyle/>
        <a:p>
          <a:pPr algn="ctr"/>
          <a:endParaRPr lang="es-ES" sz="1800">
            <a:solidFill>
              <a:schemeClr val="tx1"/>
            </a:solidFill>
          </a:endParaRPr>
        </a:p>
      </dgm:t>
    </dgm:pt>
    <dgm:pt modelId="{768BA9A9-A236-B640-86EB-7887F1AAEA58}" type="sibTrans" cxnId="{E0EAC54B-6511-9E46-A9CE-F1C4DF3D69A9}">
      <dgm:prSet custT="1"/>
      <dgm:spPr/>
      <dgm:t>
        <a:bodyPr/>
        <a:lstStyle/>
        <a:p>
          <a:pPr algn="ctr"/>
          <a:endParaRPr lang="es-ES" sz="1800" dirty="0">
            <a:solidFill>
              <a:schemeClr val="tx1"/>
            </a:solidFill>
          </a:endParaRPr>
        </a:p>
      </dgm:t>
    </dgm:pt>
    <dgm:pt modelId="{6426E332-E6CF-1449-9EEE-821A64DF2BDE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</a:rPr>
            <a:t>1895:</a:t>
          </a:r>
        </a:p>
        <a:p>
          <a:pPr algn="ctr"/>
          <a:r>
            <a:rPr lang="es-ES" sz="1800" dirty="0">
              <a:solidFill>
                <a:schemeClr val="tx1"/>
              </a:solidFill>
            </a:rPr>
            <a:t>2.000 ha.</a:t>
          </a:r>
        </a:p>
      </dgm:t>
    </dgm:pt>
    <dgm:pt modelId="{B9FD9999-552C-2741-8E45-1CD7DDDCEB32}" type="parTrans" cxnId="{30B1C3EB-7760-B94E-A23D-FD4DB9751E9A}">
      <dgm:prSet/>
      <dgm:spPr/>
      <dgm:t>
        <a:bodyPr/>
        <a:lstStyle/>
        <a:p>
          <a:pPr algn="ctr"/>
          <a:endParaRPr lang="es-ES" sz="1800">
            <a:solidFill>
              <a:schemeClr val="tx1"/>
            </a:solidFill>
          </a:endParaRPr>
        </a:p>
      </dgm:t>
    </dgm:pt>
    <dgm:pt modelId="{54824226-DC5E-CB49-A8AB-43C5DDFEB4AF}" type="sibTrans" cxnId="{30B1C3EB-7760-B94E-A23D-FD4DB9751E9A}">
      <dgm:prSet custT="1"/>
      <dgm:spPr/>
      <dgm:t>
        <a:bodyPr/>
        <a:lstStyle/>
        <a:p>
          <a:pPr algn="ctr"/>
          <a:endParaRPr lang="es-ES" sz="1800" dirty="0">
            <a:solidFill>
              <a:schemeClr val="tx1"/>
            </a:solidFill>
          </a:endParaRPr>
        </a:p>
      </dgm:t>
    </dgm:pt>
    <dgm:pt modelId="{5D925DC1-2F34-8349-996D-6E6D617E6668}">
      <dgm:prSet phldrT="[Texto]" custT="1"/>
      <dgm:spPr/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</a:rPr>
            <a:t>1915:</a:t>
          </a:r>
        </a:p>
        <a:p>
          <a:pPr algn="ctr"/>
          <a:r>
            <a:rPr lang="es-ES" sz="1800" dirty="0">
              <a:solidFill>
                <a:schemeClr val="tx1"/>
              </a:solidFill>
            </a:rPr>
            <a:t>3.006,5</a:t>
          </a:r>
        </a:p>
      </dgm:t>
    </dgm:pt>
    <dgm:pt modelId="{FE62B069-3EE7-924B-965E-A4657721B145}" type="parTrans" cxnId="{6D449178-9616-3749-BC04-307654B68043}">
      <dgm:prSet/>
      <dgm:spPr/>
      <dgm:t>
        <a:bodyPr/>
        <a:lstStyle/>
        <a:p>
          <a:pPr algn="ctr"/>
          <a:endParaRPr lang="es-ES" sz="1800">
            <a:solidFill>
              <a:schemeClr val="tx1"/>
            </a:solidFill>
          </a:endParaRPr>
        </a:p>
      </dgm:t>
    </dgm:pt>
    <dgm:pt modelId="{9A68CCE1-1BA7-3A4F-9DA2-CB29F21323D3}" type="sibTrans" cxnId="{6D449178-9616-3749-BC04-307654B68043}">
      <dgm:prSet/>
      <dgm:spPr/>
      <dgm:t>
        <a:bodyPr/>
        <a:lstStyle/>
        <a:p>
          <a:pPr algn="ctr"/>
          <a:endParaRPr lang="es-ES" sz="1800">
            <a:solidFill>
              <a:schemeClr val="tx1"/>
            </a:solidFill>
          </a:endParaRPr>
        </a:p>
      </dgm:t>
    </dgm:pt>
    <dgm:pt modelId="{6DBA6AD3-C2A3-7D41-ACDA-59789D0E52A0}">
      <dgm:prSet phldrT="[Texto]" custT="1"/>
      <dgm:spPr>
        <a:solidFill>
          <a:srgbClr val="002060"/>
        </a:solidFill>
      </dgm:spPr>
      <dgm:t>
        <a:bodyPr/>
        <a:lstStyle/>
        <a:p>
          <a:pPr algn="ctr"/>
          <a:r>
            <a:rPr lang="es-ES" sz="1800" dirty="0">
              <a:solidFill>
                <a:schemeClr val="bg1"/>
              </a:solidFill>
            </a:rPr>
            <a:t>1792: </a:t>
          </a:r>
        </a:p>
        <a:p>
          <a:pPr algn="ctr"/>
          <a:r>
            <a:rPr lang="es-ES" sz="1800" dirty="0">
              <a:solidFill>
                <a:schemeClr val="bg1"/>
              </a:solidFill>
            </a:rPr>
            <a:t>941,6 ha.</a:t>
          </a:r>
        </a:p>
      </dgm:t>
    </dgm:pt>
    <dgm:pt modelId="{29998C2F-C0A0-6645-8130-7585148BDA92}" type="parTrans" cxnId="{A5DE0D9B-76AB-E440-B513-9A7BC5F34B68}">
      <dgm:prSet/>
      <dgm:spPr/>
      <dgm:t>
        <a:bodyPr/>
        <a:lstStyle/>
        <a:p>
          <a:pPr algn="ctr"/>
          <a:endParaRPr lang="es-ES" sz="1800">
            <a:solidFill>
              <a:schemeClr val="tx1"/>
            </a:solidFill>
          </a:endParaRPr>
        </a:p>
      </dgm:t>
    </dgm:pt>
    <dgm:pt modelId="{2367C3DC-1B9F-DA44-A82A-4E604441DD4D}" type="sibTrans" cxnId="{A5DE0D9B-76AB-E440-B513-9A7BC5F34B68}">
      <dgm:prSet custT="1"/>
      <dgm:spPr/>
      <dgm:t>
        <a:bodyPr/>
        <a:lstStyle/>
        <a:p>
          <a:pPr algn="ctr"/>
          <a:endParaRPr lang="es-ES" sz="1800" dirty="0">
            <a:solidFill>
              <a:schemeClr val="tx1"/>
            </a:solidFill>
          </a:endParaRPr>
        </a:p>
      </dgm:t>
    </dgm:pt>
    <dgm:pt modelId="{F7C9FD32-3941-5043-A5B3-4BF01B30064B}" type="pres">
      <dgm:prSet presAssocID="{AA679758-4067-614D-A4D8-9A635FA959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90A88-F50D-C143-877E-84742DF54EC4}" type="pres">
      <dgm:prSet presAssocID="{6DBA6AD3-C2A3-7D41-ACDA-59789D0E52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8EA6E8-D009-044E-BC62-F8E24E0C5C4C}" type="pres">
      <dgm:prSet presAssocID="{2367C3DC-1B9F-DA44-A82A-4E604441DD4D}" presName="sibTrans" presStyleLbl="sibTrans1D1" presStyleIdx="0" presStyleCnt="4"/>
      <dgm:spPr/>
      <dgm:t>
        <a:bodyPr/>
        <a:lstStyle/>
        <a:p>
          <a:endParaRPr lang="es-ES"/>
        </a:p>
      </dgm:t>
    </dgm:pt>
    <dgm:pt modelId="{5DF7D879-4D54-2246-81AE-1AF4348E5F71}" type="pres">
      <dgm:prSet presAssocID="{2367C3DC-1B9F-DA44-A82A-4E604441DD4D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181584DE-8627-154B-AD47-5F15958464B5}" type="pres">
      <dgm:prSet presAssocID="{52432FE3-046C-FF48-A0A6-2E64F59D93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595AF-2BCB-E140-AC6F-DDEABD117254}" type="pres">
      <dgm:prSet presAssocID="{DD0003C6-5E90-2345-8ED3-A31F5C39CC40}" presName="sibTrans" presStyleLbl="sibTrans1D1" presStyleIdx="1" presStyleCnt="4"/>
      <dgm:spPr/>
      <dgm:t>
        <a:bodyPr/>
        <a:lstStyle/>
        <a:p>
          <a:endParaRPr lang="es-ES"/>
        </a:p>
      </dgm:t>
    </dgm:pt>
    <dgm:pt modelId="{79FFC5C3-3598-4044-9327-88DB199FC4BB}" type="pres">
      <dgm:prSet presAssocID="{DD0003C6-5E90-2345-8ED3-A31F5C39CC40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BD2EC4F7-87FC-AB4B-94D2-F1E47744BCA9}" type="pres">
      <dgm:prSet presAssocID="{4A8E6156-6D26-2745-B689-6917A8B2E0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1D50A0-AC20-E748-B372-8E6C4435664B}" type="pres">
      <dgm:prSet presAssocID="{768BA9A9-A236-B640-86EB-7887F1AAEA58}" presName="sibTrans" presStyleLbl="sibTrans1D1" presStyleIdx="2" presStyleCnt="4"/>
      <dgm:spPr/>
      <dgm:t>
        <a:bodyPr/>
        <a:lstStyle/>
        <a:p>
          <a:endParaRPr lang="es-ES"/>
        </a:p>
      </dgm:t>
    </dgm:pt>
    <dgm:pt modelId="{017D86B5-82BF-F046-AE7A-40677BF98E90}" type="pres">
      <dgm:prSet presAssocID="{768BA9A9-A236-B640-86EB-7887F1AAEA58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AD0061AA-324D-3D4D-96BC-11B7AF55782B}" type="pres">
      <dgm:prSet presAssocID="{6426E332-E6CF-1449-9EEE-821A64DF2B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6D38E-D198-4146-B8CE-332E9B1804DF}" type="pres">
      <dgm:prSet presAssocID="{54824226-DC5E-CB49-A8AB-43C5DDFEB4AF}" presName="sibTrans" presStyleLbl="sibTrans1D1" presStyleIdx="3" presStyleCnt="4"/>
      <dgm:spPr/>
      <dgm:t>
        <a:bodyPr/>
        <a:lstStyle/>
        <a:p>
          <a:endParaRPr lang="es-ES"/>
        </a:p>
      </dgm:t>
    </dgm:pt>
    <dgm:pt modelId="{14874CB0-5DA1-7E4D-8040-2A05FAF97FD6}" type="pres">
      <dgm:prSet presAssocID="{54824226-DC5E-CB49-A8AB-43C5DDFEB4AF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F49BF5FC-EE1D-5044-9388-B806376687AC}" type="pres">
      <dgm:prSet presAssocID="{5D925DC1-2F34-8349-996D-6E6D617E66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28D056-75C5-864C-B6A6-5F88D908E1B8}" type="presOf" srcId="{768BA9A9-A236-B640-86EB-7887F1AAEA58}" destId="{017D86B5-82BF-F046-AE7A-40677BF98E90}" srcOrd="1" destOrd="0" presId="urn:microsoft.com/office/officeart/2005/8/layout/bProcess3"/>
    <dgm:cxn modelId="{B2DD238C-3786-7C4D-830F-A0FEB7A87F33}" type="presOf" srcId="{2367C3DC-1B9F-DA44-A82A-4E604441DD4D}" destId="{5DF7D879-4D54-2246-81AE-1AF4348E5F71}" srcOrd="1" destOrd="0" presId="urn:microsoft.com/office/officeart/2005/8/layout/bProcess3"/>
    <dgm:cxn modelId="{DF4A286D-D4C4-EA4B-BE7C-21D34D03C6A2}" type="presOf" srcId="{54824226-DC5E-CB49-A8AB-43C5DDFEB4AF}" destId="{14874CB0-5DA1-7E4D-8040-2A05FAF97FD6}" srcOrd="1" destOrd="0" presId="urn:microsoft.com/office/officeart/2005/8/layout/bProcess3"/>
    <dgm:cxn modelId="{6D449178-9616-3749-BC04-307654B68043}" srcId="{AA679758-4067-614D-A4D8-9A635FA959F6}" destId="{5D925DC1-2F34-8349-996D-6E6D617E6668}" srcOrd="4" destOrd="0" parTransId="{FE62B069-3EE7-924B-965E-A4657721B145}" sibTransId="{9A68CCE1-1BA7-3A4F-9DA2-CB29F21323D3}"/>
    <dgm:cxn modelId="{80C1D736-F818-C44A-8001-FBCDD9357EB6}" type="presOf" srcId="{54824226-DC5E-CB49-A8AB-43C5DDFEB4AF}" destId="{3BD6D38E-D198-4146-B8CE-332E9B1804DF}" srcOrd="0" destOrd="0" presId="urn:microsoft.com/office/officeart/2005/8/layout/bProcess3"/>
    <dgm:cxn modelId="{55B43909-FC53-8E47-8302-41D7525699FE}" type="presOf" srcId="{DD0003C6-5E90-2345-8ED3-A31F5C39CC40}" destId="{79FFC5C3-3598-4044-9327-88DB199FC4BB}" srcOrd="1" destOrd="0" presId="urn:microsoft.com/office/officeart/2005/8/layout/bProcess3"/>
    <dgm:cxn modelId="{BD0185F7-DDA4-494E-94C9-6C544BA771A7}" type="presOf" srcId="{5D925DC1-2F34-8349-996D-6E6D617E6668}" destId="{F49BF5FC-EE1D-5044-9388-B806376687AC}" srcOrd="0" destOrd="0" presId="urn:microsoft.com/office/officeart/2005/8/layout/bProcess3"/>
    <dgm:cxn modelId="{BE3E41B0-CD5D-6F4E-91C7-BAF3A394DCC3}" type="presOf" srcId="{6426E332-E6CF-1449-9EEE-821A64DF2BDE}" destId="{AD0061AA-324D-3D4D-96BC-11B7AF55782B}" srcOrd="0" destOrd="0" presId="urn:microsoft.com/office/officeart/2005/8/layout/bProcess3"/>
    <dgm:cxn modelId="{F821E333-1FB9-B041-86A1-F33A18436890}" type="presOf" srcId="{2367C3DC-1B9F-DA44-A82A-4E604441DD4D}" destId="{A18EA6E8-D009-044E-BC62-F8E24E0C5C4C}" srcOrd="0" destOrd="0" presId="urn:microsoft.com/office/officeart/2005/8/layout/bProcess3"/>
    <dgm:cxn modelId="{828C2569-96F9-E248-989B-5AAD13BCDC6D}" type="presOf" srcId="{768BA9A9-A236-B640-86EB-7887F1AAEA58}" destId="{231D50A0-AC20-E748-B372-8E6C4435664B}" srcOrd="0" destOrd="0" presId="urn:microsoft.com/office/officeart/2005/8/layout/bProcess3"/>
    <dgm:cxn modelId="{D4779F12-F87E-764E-B3BB-39A7CDEEFFD0}" type="presOf" srcId="{AA679758-4067-614D-A4D8-9A635FA959F6}" destId="{F7C9FD32-3941-5043-A5B3-4BF01B30064B}" srcOrd="0" destOrd="0" presId="urn:microsoft.com/office/officeart/2005/8/layout/bProcess3"/>
    <dgm:cxn modelId="{E0EAC54B-6511-9E46-A9CE-F1C4DF3D69A9}" srcId="{AA679758-4067-614D-A4D8-9A635FA959F6}" destId="{4A8E6156-6D26-2745-B689-6917A8B2E0EA}" srcOrd="2" destOrd="0" parTransId="{78F0263C-BA8F-A345-B468-3EEAB7D706D2}" sibTransId="{768BA9A9-A236-B640-86EB-7887F1AAEA58}"/>
    <dgm:cxn modelId="{007487E3-118B-B447-A5CC-3C4084F5AC23}" type="presOf" srcId="{4A8E6156-6D26-2745-B689-6917A8B2E0EA}" destId="{BD2EC4F7-87FC-AB4B-94D2-F1E47744BCA9}" srcOrd="0" destOrd="0" presId="urn:microsoft.com/office/officeart/2005/8/layout/bProcess3"/>
    <dgm:cxn modelId="{C2133671-FE47-A44E-AF2D-789DC23E02A6}" type="presOf" srcId="{52432FE3-046C-FF48-A0A6-2E64F59D93BD}" destId="{181584DE-8627-154B-AD47-5F15958464B5}" srcOrd="0" destOrd="0" presId="urn:microsoft.com/office/officeart/2005/8/layout/bProcess3"/>
    <dgm:cxn modelId="{82D87439-F396-9647-8713-8B7BADD5283F}" srcId="{AA679758-4067-614D-A4D8-9A635FA959F6}" destId="{52432FE3-046C-FF48-A0A6-2E64F59D93BD}" srcOrd="1" destOrd="0" parTransId="{E3C4B691-BE74-EC49-BEE5-D288B3B8AD36}" sibTransId="{DD0003C6-5E90-2345-8ED3-A31F5C39CC40}"/>
    <dgm:cxn modelId="{EA77B64F-D93C-8C4F-AB4F-73AF5B10594C}" type="presOf" srcId="{6DBA6AD3-C2A3-7D41-ACDA-59789D0E52A0}" destId="{4EF90A88-F50D-C143-877E-84742DF54EC4}" srcOrd="0" destOrd="0" presId="urn:microsoft.com/office/officeart/2005/8/layout/bProcess3"/>
    <dgm:cxn modelId="{30B1C3EB-7760-B94E-A23D-FD4DB9751E9A}" srcId="{AA679758-4067-614D-A4D8-9A635FA959F6}" destId="{6426E332-E6CF-1449-9EEE-821A64DF2BDE}" srcOrd="3" destOrd="0" parTransId="{B9FD9999-552C-2741-8E45-1CD7DDDCEB32}" sibTransId="{54824226-DC5E-CB49-A8AB-43C5DDFEB4AF}"/>
    <dgm:cxn modelId="{A5DE0D9B-76AB-E440-B513-9A7BC5F34B68}" srcId="{AA679758-4067-614D-A4D8-9A635FA959F6}" destId="{6DBA6AD3-C2A3-7D41-ACDA-59789D0E52A0}" srcOrd="0" destOrd="0" parTransId="{29998C2F-C0A0-6645-8130-7585148BDA92}" sibTransId="{2367C3DC-1B9F-DA44-A82A-4E604441DD4D}"/>
    <dgm:cxn modelId="{92951968-C04E-FE47-AC50-08204D1E8860}" type="presOf" srcId="{DD0003C6-5E90-2345-8ED3-A31F5C39CC40}" destId="{6BA595AF-2BCB-E140-AC6F-DDEABD117254}" srcOrd="0" destOrd="0" presId="urn:microsoft.com/office/officeart/2005/8/layout/bProcess3"/>
    <dgm:cxn modelId="{2B9DF88C-6D82-D345-A0D1-C369F5FE479E}" type="presParOf" srcId="{F7C9FD32-3941-5043-A5B3-4BF01B30064B}" destId="{4EF90A88-F50D-C143-877E-84742DF54EC4}" srcOrd="0" destOrd="0" presId="urn:microsoft.com/office/officeart/2005/8/layout/bProcess3"/>
    <dgm:cxn modelId="{53B84108-918C-BE40-BA04-6D025B3FC7F6}" type="presParOf" srcId="{F7C9FD32-3941-5043-A5B3-4BF01B30064B}" destId="{A18EA6E8-D009-044E-BC62-F8E24E0C5C4C}" srcOrd="1" destOrd="0" presId="urn:microsoft.com/office/officeart/2005/8/layout/bProcess3"/>
    <dgm:cxn modelId="{B1FE78C4-9D77-934B-ADD8-EF1ABDF95B12}" type="presParOf" srcId="{A18EA6E8-D009-044E-BC62-F8E24E0C5C4C}" destId="{5DF7D879-4D54-2246-81AE-1AF4348E5F71}" srcOrd="0" destOrd="0" presId="urn:microsoft.com/office/officeart/2005/8/layout/bProcess3"/>
    <dgm:cxn modelId="{B0A6A959-A40A-8442-9E9E-FAB74FA9505F}" type="presParOf" srcId="{F7C9FD32-3941-5043-A5B3-4BF01B30064B}" destId="{181584DE-8627-154B-AD47-5F15958464B5}" srcOrd="2" destOrd="0" presId="urn:microsoft.com/office/officeart/2005/8/layout/bProcess3"/>
    <dgm:cxn modelId="{95DFDD44-5F1B-2E46-B9B4-A0F1D271809A}" type="presParOf" srcId="{F7C9FD32-3941-5043-A5B3-4BF01B30064B}" destId="{6BA595AF-2BCB-E140-AC6F-DDEABD117254}" srcOrd="3" destOrd="0" presId="urn:microsoft.com/office/officeart/2005/8/layout/bProcess3"/>
    <dgm:cxn modelId="{9EDF8B7E-431E-4F4D-A235-17606C753C3F}" type="presParOf" srcId="{6BA595AF-2BCB-E140-AC6F-DDEABD117254}" destId="{79FFC5C3-3598-4044-9327-88DB199FC4BB}" srcOrd="0" destOrd="0" presId="urn:microsoft.com/office/officeart/2005/8/layout/bProcess3"/>
    <dgm:cxn modelId="{C1E09BA7-0C42-EF46-8ECC-7288B1931171}" type="presParOf" srcId="{F7C9FD32-3941-5043-A5B3-4BF01B30064B}" destId="{BD2EC4F7-87FC-AB4B-94D2-F1E47744BCA9}" srcOrd="4" destOrd="0" presId="urn:microsoft.com/office/officeart/2005/8/layout/bProcess3"/>
    <dgm:cxn modelId="{9C684228-E407-7744-A488-54CCC026229F}" type="presParOf" srcId="{F7C9FD32-3941-5043-A5B3-4BF01B30064B}" destId="{231D50A0-AC20-E748-B372-8E6C4435664B}" srcOrd="5" destOrd="0" presId="urn:microsoft.com/office/officeart/2005/8/layout/bProcess3"/>
    <dgm:cxn modelId="{CB0FAA56-FEAB-0545-964F-0F9437948A99}" type="presParOf" srcId="{231D50A0-AC20-E748-B372-8E6C4435664B}" destId="{017D86B5-82BF-F046-AE7A-40677BF98E90}" srcOrd="0" destOrd="0" presId="urn:microsoft.com/office/officeart/2005/8/layout/bProcess3"/>
    <dgm:cxn modelId="{80BB3D88-B8B0-F142-8C05-4D1E5A62EC81}" type="presParOf" srcId="{F7C9FD32-3941-5043-A5B3-4BF01B30064B}" destId="{AD0061AA-324D-3D4D-96BC-11B7AF55782B}" srcOrd="6" destOrd="0" presId="urn:microsoft.com/office/officeart/2005/8/layout/bProcess3"/>
    <dgm:cxn modelId="{AEDA9D09-505F-844F-B5AC-EA8991495FEE}" type="presParOf" srcId="{F7C9FD32-3941-5043-A5B3-4BF01B30064B}" destId="{3BD6D38E-D198-4146-B8CE-332E9B1804DF}" srcOrd="7" destOrd="0" presId="urn:microsoft.com/office/officeart/2005/8/layout/bProcess3"/>
    <dgm:cxn modelId="{63BCD139-257C-384A-839D-E6C72679FB4C}" type="presParOf" srcId="{3BD6D38E-D198-4146-B8CE-332E9B1804DF}" destId="{14874CB0-5DA1-7E4D-8040-2A05FAF97FD6}" srcOrd="0" destOrd="0" presId="urn:microsoft.com/office/officeart/2005/8/layout/bProcess3"/>
    <dgm:cxn modelId="{470EC486-FBE4-7F40-906A-15AE03166005}" type="presParOf" srcId="{F7C9FD32-3941-5043-A5B3-4BF01B30064B}" destId="{F49BF5FC-EE1D-5044-9388-B806376687AC}" srcOrd="8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DFFDCE-F358-6940-BCEE-4A57DC603B35}" type="doc">
      <dgm:prSet loTypeId="urn:microsoft.com/office/officeart/2005/8/layout/hierarchy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10BE106-07AD-0643-AE67-40B8657D3F54}">
      <dgm:prSet phldrT="[Texto]" custT="1"/>
      <dgm:spPr/>
      <dgm:t>
        <a:bodyPr/>
        <a:lstStyle/>
        <a:p>
          <a:r>
            <a:rPr lang="es-ES" sz="3600" dirty="0"/>
            <a:t>Causales del crecimiento urbano</a:t>
          </a:r>
        </a:p>
      </dgm:t>
    </dgm:pt>
    <dgm:pt modelId="{80598C28-54CC-4749-9EEA-CCBB3E046996}" type="parTrans" cxnId="{6FC776CC-2A66-E44F-85C7-5DCAF1FF8AD2}">
      <dgm:prSet/>
      <dgm:spPr/>
      <dgm:t>
        <a:bodyPr/>
        <a:lstStyle/>
        <a:p>
          <a:endParaRPr lang="es-ES"/>
        </a:p>
      </dgm:t>
    </dgm:pt>
    <dgm:pt modelId="{9475183A-E8D9-5A49-8F25-D6C42FFA1E65}" type="sibTrans" cxnId="{6FC776CC-2A66-E44F-85C7-5DCAF1FF8AD2}">
      <dgm:prSet/>
      <dgm:spPr/>
      <dgm:t>
        <a:bodyPr/>
        <a:lstStyle/>
        <a:p>
          <a:endParaRPr lang="es-ES"/>
        </a:p>
      </dgm:t>
    </dgm:pt>
    <dgm:pt modelId="{68220629-D6C5-A944-9A76-078DA666AFD4}">
      <dgm:prSet phldrT="[Texto]" custT="1"/>
      <dgm:spPr/>
      <dgm:t>
        <a:bodyPr/>
        <a:lstStyle/>
        <a:p>
          <a:r>
            <a:rPr lang="es-ES" sz="2800" dirty="0"/>
            <a:t>inmigración</a:t>
          </a:r>
        </a:p>
      </dgm:t>
    </dgm:pt>
    <dgm:pt modelId="{AA27A321-B5C4-5349-AEA2-8D159DFD7B70}" type="parTrans" cxnId="{EC098237-906F-E548-A974-D43CBCF78E88}">
      <dgm:prSet/>
      <dgm:spPr/>
      <dgm:t>
        <a:bodyPr/>
        <a:lstStyle/>
        <a:p>
          <a:endParaRPr lang="es-ES"/>
        </a:p>
      </dgm:t>
    </dgm:pt>
    <dgm:pt modelId="{47CB566A-7D98-E34F-84E4-F5A73435ADDE}" type="sibTrans" cxnId="{EC098237-906F-E548-A974-D43CBCF78E88}">
      <dgm:prSet/>
      <dgm:spPr/>
      <dgm:t>
        <a:bodyPr/>
        <a:lstStyle/>
        <a:p>
          <a:endParaRPr lang="es-ES"/>
        </a:p>
      </dgm:t>
    </dgm:pt>
    <dgm:pt modelId="{6760FEE6-2AF0-2445-BBE6-1C7344B5634B}">
      <dgm:prSet phldrT="[Texto]" custT="1"/>
      <dgm:spPr/>
      <dgm:t>
        <a:bodyPr/>
        <a:lstStyle/>
        <a:p>
          <a:r>
            <a:rPr lang="es-ES" sz="2800" dirty="0"/>
            <a:t>Gestión de Vicuña Mackenna</a:t>
          </a:r>
        </a:p>
      </dgm:t>
    </dgm:pt>
    <dgm:pt modelId="{83123AC7-BF42-814D-967E-A118996DCE3B}" type="parTrans" cxnId="{1408D44D-6F62-7040-91A5-DD54D1597D60}">
      <dgm:prSet/>
      <dgm:spPr/>
      <dgm:t>
        <a:bodyPr/>
        <a:lstStyle/>
        <a:p>
          <a:endParaRPr lang="es-ES"/>
        </a:p>
      </dgm:t>
    </dgm:pt>
    <dgm:pt modelId="{F9F9C898-5E08-C645-ADB1-70B0B8FBAAB1}" type="sibTrans" cxnId="{1408D44D-6F62-7040-91A5-DD54D1597D60}">
      <dgm:prSet/>
      <dgm:spPr/>
      <dgm:t>
        <a:bodyPr/>
        <a:lstStyle/>
        <a:p>
          <a:endParaRPr lang="es-ES"/>
        </a:p>
      </dgm:t>
    </dgm:pt>
    <dgm:pt modelId="{40668220-F604-264C-A2CC-A959986484B1}">
      <dgm:prSet phldrT="[Texto]" custT="1"/>
      <dgm:spPr/>
      <dgm:t>
        <a:bodyPr/>
        <a:lstStyle/>
        <a:p>
          <a:r>
            <a:rPr lang="es-ES" sz="2800" dirty="0"/>
            <a:t>Negocio de renta de la tierra</a:t>
          </a:r>
        </a:p>
      </dgm:t>
    </dgm:pt>
    <dgm:pt modelId="{A3DA624C-3A64-2540-A397-EF54E19B0254}" type="parTrans" cxnId="{FE363094-9B6B-7E4A-920C-AA62B348CFD4}">
      <dgm:prSet/>
      <dgm:spPr/>
      <dgm:t>
        <a:bodyPr/>
        <a:lstStyle/>
        <a:p>
          <a:endParaRPr lang="es-ES"/>
        </a:p>
      </dgm:t>
    </dgm:pt>
    <dgm:pt modelId="{4BB40944-7C10-D944-9B94-0E2F99A1D117}" type="sibTrans" cxnId="{FE363094-9B6B-7E4A-920C-AA62B348CFD4}">
      <dgm:prSet/>
      <dgm:spPr/>
      <dgm:t>
        <a:bodyPr/>
        <a:lstStyle/>
        <a:p>
          <a:endParaRPr lang="es-ES"/>
        </a:p>
      </dgm:t>
    </dgm:pt>
    <dgm:pt modelId="{E54A7D2D-0252-2A41-8999-15DD75857C5E}">
      <dgm:prSet phldrT="[Texto]" custT="1"/>
      <dgm:spPr/>
      <dgm:t>
        <a:bodyPr/>
        <a:lstStyle/>
        <a:p>
          <a:r>
            <a:rPr lang="es-ES" sz="2800" dirty="0"/>
            <a:t>Ley de comuna autónoma</a:t>
          </a:r>
        </a:p>
      </dgm:t>
    </dgm:pt>
    <dgm:pt modelId="{C1C8EEDA-B586-E945-A9AD-15CE9EE57929}" type="parTrans" cxnId="{29FA80D2-89D0-9E48-972C-C29DAE5EF7F7}">
      <dgm:prSet/>
      <dgm:spPr/>
      <dgm:t>
        <a:bodyPr/>
        <a:lstStyle/>
        <a:p>
          <a:endParaRPr lang="es-ES"/>
        </a:p>
      </dgm:t>
    </dgm:pt>
    <dgm:pt modelId="{0DCAFA82-8458-E444-96F6-1BAAECFFBFC2}" type="sibTrans" cxnId="{29FA80D2-89D0-9E48-972C-C29DAE5EF7F7}">
      <dgm:prSet/>
      <dgm:spPr/>
      <dgm:t>
        <a:bodyPr/>
        <a:lstStyle/>
        <a:p>
          <a:endParaRPr lang="es-ES"/>
        </a:p>
      </dgm:t>
    </dgm:pt>
    <dgm:pt modelId="{E8655873-851D-334F-B115-41D41A0CFE58}">
      <dgm:prSet phldrT="[Texto]" custT="1"/>
      <dgm:spPr/>
      <dgm:t>
        <a:bodyPr/>
        <a:lstStyle/>
        <a:p>
          <a:pPr algn="l"/>
          <a:r>
            <a:rPr lang="es-ES" sz="2000" dirty="0"/>
            <a:t>Pérdida de control sobre el proceso de urbanización por parte del gobierno central. Se suma al negocio de la tierra</a:t>
          </a:r>
        </a:p>
      </dgm:t>
    </dgm:pt>
    <dgm:pt modelId="{45DDB230-A9C3-4F4C-B4FE-02ADC234A4B4}" type="parTrans" cxnId="{70B850D9-C380-8243-B698-8154BB0C8EE5}">
      <dgm:prSet/>
      <dgm:spPr/>
      <dgm:t>
        <a:bodyPr/>
        <a:lstStyle/>
        <a:p>
          <a:endParaRPr lang="es-ES"/>
        </a:p>
      </dgm:t>
    </dgm:pt>
    <dgm:pt modelId="{EE983360-61FD-F746-95E8-E2CAC8D8231D}" type="sibTrans" cxnId="{70B850D9-C380-8243-B698-8154BB0C8EE5}">
      <dgm:prSet/>
      <dgm:spPr/>
      <dgm:t>
        <a:bodyPr/>
        <a:lstStyle/>
        <a:p>
          <a:endParaRPr lang="es-ES"/>
        </a:p>
      </dgm:t>
    </dgm:pt>
    <dgm:pt modelId="{E4EC61E9-E561-AC47-B241-F29B9D2A2A9B}">
      <dgm:prSet phldrT="[Texto]" custT="1"/>
      <dgm:spPr/>
      <dgm:t>
        <a:bodyPr/>
        <a:lstStyle/>
        <a:p>
          <a:pPr algn="l"/>
          <a:r>
            <a:rPr lang="es-ES" sz="2000" dirty="0"/>
            <a:t>Clase alta: motivado por negocios y participación política.</a:t>
          </a:r>
        </a:p>
        <a:p>
          <a:pPr algn="l"/>
          <a:r>
            <a:rPr lang="es-ES" sz="2000" dirty="0"/>
            <a:t>Sectores medios: burocracia estatal.</a:t>
          </a:r>
        </a:p>
        <a:p>
          <a:pPr algn="l"/>
          <a:r>
            <a:rPr lang="es-ES" sz="2000" dirty="0"/>
            <a:t>Sector popular: trabajo, búsqueda de oportunidades</a:t>
          </a:r>
        </a:p>
      </dgm:t>
    </dgm:pt>
    <dgm:pt modelId="{D847C2D5-30AD-6B4E-9A5C-DFD22D001C63}" type="parTrans" cxnId="{1F772D27-5D4D-F24A-B860-5AE543030669}">
      <dgm:prSet/>
      <dgm:spPr/>
      <dgm:t>
        <a:bodyPr/>
        <a:lstStyle/>
        <a:p>
          <a:endParaRPr lang="es-ES"/>
        </a:p>
      </dgm:t>
    </dgm:pt>
    <dgm:pt modelId="{8DF492B1-B8C5-AF4B-B5F0-CCF27786DB24}" type="sibTrans" cxnId="{1F772D27-5D4D-F24A-B860-5AE543030669}">
      <dgm:prSet/>
      <dgm:spPr/>
      <dgm:t>
        <a:bodyPr/>
        <a:lstStyle/>
        <a:p>
          <a:endParaRPr lang="es-ES"/>
        </a:p>
      </dgm:t>
    </dgm:pt>
    <dgm:pt modelId="{FE74D29A-3ECD-7445-810F-FABDF7DB4B07}">
      <dgm:prSet phldrT="[Texto]" custT="1"/>
      <dgm:spPr/>
      <dgm:t>
        <a:bodyPr/>
        <a:lstStyle/>
        <a:p>
          <a:pPr algn="l"/>
          <a:r>
            <a:rPr lang="es-ES" sz="2000" dirty="0"/>
            <a:t>Eliminación de viviendas en conventillos, provoca expulsión hacia las zonas rurales de Santiago</a:t>
          </a:r>
        </a:p>
      </dgm:t>
    </dgm:pt>
    <dgm:pt modelId="{DBEA0B91-8103-604D-BA4C-0015CDE5E7DD}" type="parTrans" cxnId="{F06CEA3D-AE88-F641-9324-50FBCFE1BC45}">
      <dgm:prSet/>
      <dgm:spPr/>
      <dgm:t>
        <a:bodyPr/>
        <a:lstStyle/>
        <a:p>
          <a:endParaRPr lang="es-ES"/>
        </a:p>
      </dgm:t>
    </dgm:pt>
    <dgm:pt modelId="{1DDD9E3F-4717-E04A-B140-4D7468F53667}" type="sibTrans" cxnId="{F06CEA3D-AE88-F641-9324-50FBCFE1BC45}">
      <dgm:prSet/>
      <dgm:spPr/>
      <dgm:t>
        <a:bodyPr/>
        <a:lstStyle/>
        <a:p>
          <a:endParaRPr lang="es-ES"/>
        </a:p>
      </dgm:t>
    </dgm:pt>
    <dgm:pt modelId="{9FDE1EC5-56B4-AF4E-98CE-8E15A38794D1}">
      <dgm:prSet phldrT="[Texto]" custT="1"/>
      <dgm:spPr/>
      <dgm:t>
        <a:bodyPr/>
        <a:lstStyle/>
        <a:p>
          <a:pPr algn="l"/>
          <a:r>
            <a:rPr lang="es-ES" sz="2000" dirty="0"/>
            <a:t>Terratenientes ganan dinero gracias a: Renta de habitación en conventillos, arriendo a piso,  loteo de terrenos en las afueras de la ciudad</a:t>
          </a:r>
        </a:p>
      </dgm:t>
    </dgm:pt>
    <dgm:pt modelId="{E962DD59-9A8B-664D-BB3C-C89D8447532B}" type="parTrans" cxnId="{35833ED4-BE06-6942-853E-61CE4089AB1F}">
      <dgm:prSet/>
      <dgm:spPr/>
      <dgm:t>
        <a:bodyPr/>
        <a:lstStyle/>
        <a:p>
          <a:endParaRPr lang="es-ES"/>
        </a:p>
      </dgm:t>
    </dgm:pt>
    <dgm:pt modelId="{FE0DA4A4-573F-B348-95F8-4011D91AD1AD}" type="sibTrans" cxnId="{35833ED4-BE06-6942-853E-61CE4089AB1F}">
      <dgm:prSet/>
      <dgm:spPr/>
      <dgm:t>
        <a:bodyPr/>
        <a:lstStyle/>
        <a:p>
          <a:endParaRPr lang="es-ES"/>
        </a:p>
      </dgm:t>
    </dgm:pt>
    <dgm:pt modelId="{4B564311-7903-1A43-940D-005E35231DEB}" type="pres">
      <dgm:prSet presAssocID="{3EDFFDCE-F358-6940-BCEE-4A57DC603B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05D35AA-CD58-CB4A-8E34-112D9C83A31E}" type="pres">
      <dgm:prSet presAssocID="{E10BE106-07AD-0643-AE67-40B8657D3F54}" presName="vertOne" presStyleCnt="0"/>
      <dgm:spPr/>
    </dgm:pt>
    <dgm:pt modelId="{AE151BD0-A159-E349-A5F2-D9E0C68F5AFC}" type="pres">
      <dgm:prSet presAssocID="{E10BE106-07AD-0643-AE67-40B8657D3F5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42CB25-41EF-C24F-BC2E-1B3311DB42FE}" type="pres">
      <dgm:prSet presAssocID="{E10BE106-07AD-0643-AE67-40B8657D3F54}" presName="parTransOne" presStyleCnt="0"/>
      <dgm:spPr/>
    </dgm:pt>
    <dgm:pt modelId="{0A36C66E-14CB-724C-A586-B4D840FFAB96}" type="pres">
      <dgm:prSet presAssocID="{E10BE106-07AD-0643-AE67-40B8657D3F54}" presName="horzOne" presStyleCnt="0"/>
      <dgm:spPr/>
    </dgm:pt>
    <dgm:pt modelId="{D74FB988-46F2-A148-84C2-01CBDF29BD5E}" type="pres">
      <dgm:prSet presAssocID="{68220629-D6C5-A944-9A76-078DA666AFD4}" presName="vertTwo" presStyleCnt="0"/>
      <dgm:spPr/>
    </dgm:pt>
    <dgm:pt modelId="{4A2FA8BD-6ACA-4D4E-B4DB-2903B725431F}" type="pres">
      <dgm:prSet presAssocID="{68220629-D6C5-A944-9A76-078DA666AFD4}" presName="txTwo" presStyleLbl="node2" presStyleIdx="0" presStyleCnt="4" custScaleY="78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E31C44-EDB3-ED4C-B26D-AEA0FE8D0A93}" type="pres">
      <dgm:prSet presAssocID="{68220629-D6C5-A944-9A76-078DA666AFD4}" presName="parTransTwo" presStyleCnt="0"/>
      <dgm:spPr/>
    </dgm:pt>
    <dgm:pt modelId="{FC39358F-83A2-C148-9A57-869168012DD7}" type="pres">
      <dgm:prSet presAssocID="{68220629-D6C5-A944-9A76-078DA666AFD4}" presName="horzTwo" presStyleCnt="0"/>
      <dgm:spPr/>
    </dgm:pt>
    <dgm:pt modelId="{56046210-6877-704E-900F-D3D36E9092BD}" type="pres">
      <dgm:prSet presAssocID="{E4EC61E9-E561-AC47-B241-F29B9D2A2A9B}" presName="vertThree" presStyleCnt="0"/>
      <dgm:spPr/>
    </dgm:pt>
    <dgm:pt modelId="{60904A06-4869-6049-87CD-12165C7E3C79}" type="pres">
      <dgm:prSet presAssocID="{E4EC61E9-E561-AC47-B241-F29B9D2A2A9B}" presName="txThree" presStyleLbl="node3" presStyleIdx="0" presStyleCnt="4" custScaleY="1189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35AAAC-64D6-E74E-8BEC-5BA8BC26C3C3}" type="pres">
      <dgm:prSet presAssocID="{E4EC61E9-E561-AC47-B241-F29B9D2A2A9B}" presName="horzThree" presStyleCnt="0"/>
      <dgm:spPr/>
    </dgm:pt>
    <dgm:pt modelId="{A962020D-B3B2-154B-BED3-DF9FB561141C}" type="pres">
      <dgm:prSet presAssocID="{47CB566A-7D98-E34F-84E4-F5A73435ADDE}" presName="sibSpaceTwo" presStyleCnt="0"/>
      <dgm:spPr/>
    </dgm:pt>
    <dgm:pt modelId="{BBEF2D67-1DAA-704A-B3B8-2DA8555F8DE5}" type="pres">
      <dgm:prSet presAssocID="{6760FEE6-2AF0-2445-BBE6-1C7344B5634B}" presName="vertTwo" presStyleCnt="0"/>
      <dgm:spPr/>
    </dgm:pt>
    <dgm:pt modelId="{40BF4C2C-4541-E343-8126-6C27D4B43F87}" type="pres">
      <dgm:prSet presAssocID="{6760FEE6-2AF0-2445-BBE6-1C7344B5634B}" presName="txTwo" presStyleLbl="node2" presStyleIdx="1" presStyleCnt="4" custScaleY="80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521D8B-7D42-1C40-80AA-8A5E5950F7CC}" type="pres">
      <dgm:prSet presAssocID="{6760FEE6-2AF0-2445-BBE6-1C7344B5634B}" presName="parTransTwo" presStyleCnt="0"/>
      <dgm:spPr/>
    </dgm:pt>
    <dgm:pt modelId="{B1A3A70D-E719-0D44-BBB3-33C2DEB4C33D}" type="pres">
      <dgm:prSet presAssocID="{6760FEE6-2AF0-2445-BBE6-1C7344B5634B}" presName="horzTwo" presStyleCnt="0"/>
      <dgm:spPr/>
    </dgm:pt>
    <dgm:pt modelId="{9679AABA-FF39-C945-812F-7110A4D53FA6}" type="pres">
      <dgm:prSet presAssocID="{FE74D29A-3ECD-7445-810F-FABDF7DB4B07}" presName="vertThree" presStyleCnt="0"/>
      <dgm:spPr/>
    </dgm:pt>
    <dgm:pt modelId="{B409F92D-9FC7-7044-A5B3-C7682E3A8DAB}" type="pres">
      <dgm:prSet presAssocID="{FE74D29A-3ECD-7445-810F-FABDF7DB4B07}" presName="txThree" presStyleLbl="node3" presStyleIdx="1" presStyleCnt="4" custScaleY="114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F338AB-AE19-1D40-A33F-99392630ACA9}" type="pres">
      <dgm:prSet presAssocID="{FE74D29A-3ECD-7445-810F-FABDF7DB4B07}" presName="horzThree" presStyleCnt="0"/>
      <dgm:spPr/>
    </dgm:pt>
    <dgm:pt modelId="{651CCE88-0F12-DB4A-AE6C-AA0650E602E3}" type="pres">
      <dgm:prSet presAssocID="{F9F9C898-5E08-C645-ADB1-70B0B8FBAAB1}" presName="sibSpaceTwo" presStyleCnt="0"/>
      <dgm:spPr/>
    </dgm:pt>
    <dgm:pt modelId="{B377F640-0E20-FB47-9F77-CAB76E49AB75}" type="pres">
      <dgm:prSet presAssocID="{40668220-F604-264C-A2CC-A959986484B1}" presName="vertTwo" presStyleCnt="0"/>
      <dgm:spPr/>
    </dgm:pt>
    <dgm:pt modelId="{F4EB22F1-15DB-1248-AFB7-6F4895DD9655}" type="pres">
      <dgm:prSet presAssocID="{40668220-F604-264C-A2CC-A959986484B1}" presName="txTwo" presStyleLbl="node2" presStyleIdx="2" presStyleCnt="4" custScaleY="81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1D40E9-FE50-2D4D-8D92-D5E48385924A}" type="pres">
      <dgm:prSet presAssocID="{40668220-F604-264C-A2CC-A959986484B1}" presName="parTransTwo" presStyleCnt="0"/>
      <dgm:spPr/>
    </dgm:pt>
    <dgm:pt modelId="{C2C570F4-04F3-D64D-A7E8-A27505782556}" type="pres">
      <dgm:prSet presAssocID="{40668220-F604-264C-A2CC-A959986484B1}" presName="horzTwo" presStyleCnt="0"/>
      <dgm:spPr/>
    </dgm:pt>
    <dgm:pt modelId="{C3550329-2FE3-1C4D-8C60-685B2067F18E}" type="pres">
      <dgm:prSet presAssocID="{9FDE1EC5-56B4-AF4E-98CE-8E15A38794D1}" presName="vertThree" presStyleCnt="0"/>
      <dgm:spPr/>
    </dgm:pt>
    <dgm:pt modelId="{1AC6D85B-B290-6F4E-BE24-F634AF7EF8E1}" type="pres">
      <dgm:prSet presAssocID="{9FDE1EC5-56B4-AF4E-98CE-8E15A38794D1}" presName="txThree" presStyleLbl="node3" presStyleIdx="2" presStyleCnt="4" custScaleY="1122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E7F302-797D-3A41-89B3-4437C784193D}" type="pres">
      <dgm:prSet presAssocID="{9FDE1EC5-56B4-AF4E-98CE-8E15A38794D1}" presName="horzThree" presStyleCnt="0"/>
      <dgm:spPr/>
    </dgm:pt>
    <dgm:pt modelId="{59B78B8A-8B19-534E-ADE3-1B03BD1754B7}" type="pres">
      <dgm:prSet presAssocID="{4BB40944-7C10-D944-9B94-0E2F99A1D117}" presName="sibSpaceTwo" presStyleCnt="0"/>
      <dgm:spPr/>
    </dgm:pt>
    <dgm:pt modelId="{D57D68AD-E716-7B46-B665-985797107D9A}" type="pres">
      <dgm:prSet presAssocID="{E54A7D2D-0252-2A41-8999-15DD75857C5E}" presName="vertTwo" presStyleCnt="0"/>
      <dgm:spPr/>
    </dgm:pt>
    <dgm:pt modelId="{4012B07D-4189-5C40-96A7-E00D695D5EE7}" type="pres">
      <dgm:prSet presAssocID="{E54A7D2D-0252-2A41-8999-15DD75857C5E}" presName="txTwo" presStyleLbl="node2" presStyleIdx="3" presStyleCnt="4" custScaleY="80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4E5FEA-9358-834B-AAC1-1502DE4DFDCB}" type="pres">
      <dgm:prSet presAssocID="{E54A7D2D-0252-2A41-8999-15DD75857C5E}" presName="parTransTwo" presStyleCnt="0"/>
      <dgm:spPr/>
    </dgm:pt>
    <dgm:pt modelId="{3C61478E-DAA9-9745-82E2-98C5A48C8431}" type="pres">
      <dgm:prSet presAssocID="{E54A7D2D-0252-2A41-8999-15DD75857C5E}" presName="horzTwo" presStyleCnt="0"/>
      <dgm:spPr/>
    </dgm:pt>
    <dgm:pt modelId="{EB2F4997-4AAF-FE41-8E8A-82C0C802767F}" type="pres">
      <dgm:prSet presAssocID="{E8655873-851D-334F-B115-41D41A0CFE58}" presName="vertThree" presStyleCnt="0"/>
      <dgm:spPr/>
    </dgm:pt>
    <dgm:pt modelId="{BD015556-F7C5-E845-B639-653F50A7C1CA}" type="pres">
      <dgm:prSet presAssocID="{E8655873-851D-334F-B115-41D41A0CFE58}" presName="txThree" presStyleLbl="node3" presStyleIdx="3" presStyleCnt="4" custScaleY="10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C27B75-E780-E34E-90AB-DD0778653BEF}" type="pres">
      <dgm:prSet presAssocID="{E8655873-851D-334F-B115-41D41A0CFE58}" presName="horzThree" presStyleCnt="0"/>
      <dgm:spPr/>
    </dgm:pt>
  </dgm:ptLst>
  <dgm:cxnLst>
    <dgm:cxn modelId="{F06CEA3D-AE88-F641-9324-50FBCFE1BC45}" srcId="{6760FEE6-2AF0-2445-BBE6-1C7344B5634B}" destId="{FE74D29A-3ECD-7445-810F-FABDF7DB4B07}" srcOrd="0" destOrd="0" parTransId="{DBEA0B91-8103-604D-BA4C-0015CDE5E7DD}" sibTransId="{1DDD9E3F-4717-E04A-B140-4D7468F53667}"/>
    <dgm:cxn modelId="{AD254A47-2B7A-E643-A651-26E776E7451F}" type="presOf" srcId="{E8655873-851D-334F-B115-41D41A0CFE58}" destId="{BD015556-F7C5-E845-B639-653F50A7C1CA}" srcOrd="0" destOrd="0" presId="urn:microsoft.com/office/officeart/2005/8/layout/hierarchy4"/>
    <dgm:cxn modelId="{1B1B353E-385F-1442-BDF7-AFDFF3843627}" type="presOf" srcId="{E54A7D2D-0252-2A41-8999-15DD75857C5E}" destId="{4012B07D-4189-5C40-96A7-E00D695D5EE7}" srcOrd="0" destOrd="0" presId="urn:microsoft.com/office/officeart/2005/8/layout/hierarchy4"/>
    <dgm:cxn modelId="{FE363094-9B6B-7E4A-920C-AA62B348CFD4}" srcId="{E10BE106-07AD-0643-AE67-40B8657D3F54}" destId="{40668220-F604-264C-A2CC-A959986484B1}" srcOrd="2" destOrd="0" parTransId="{A3DA624C-3A64-2540-A397-EF54E19B0254}" sibTransId="{4BB40944-7C10-D944-9B94-0E2F99A1D117}"/>
    <dgm:cxn modelId="{5E7ECBFF-3546-7F47-AAF9-B4751B2389C1}" type="presOf" srcId="{FE74D29A-3ECD-7445-810F-FABDF7DB4B07}" destId="{B409F92D-9FC7-7044-A5B3-C7682E3A8DAB}" srcOrd="0" destOrd="0" presId="urn:microsoft.com/office/officeart/2005/8/layout/hierarchy4"/>
    <dgm:cxn modelId="{EC098237-906F-E548-A974-D43CBCF78E88}" srcId="{E10BE106-07AD-0643-AE67-40B8657D3F54}" destId="{68220629-D6C5-A944-9A76-078DA666AFD4}" srcOrd="0" destOrd="0" parTransId="{AA27A321-B5C4-5349-AEA2-8D159DFD7B70}" sibTransId="{47CB566A-7D98-E34F-84E4-F5A73435ADDE}"/>
    <dgm:cxn modelId="{FC346329-F769-A349-A064-F3E0BA1F12DE}" type="presOf" srcId="{40668220-F604-264C-A2CC-A959986484B1}" destId="{F4EB22F1-15DB-1248-AFB7-6F4895DD9655}" srcOrd="0" destOrd="0" presId="urn:microsoft.com/office/officeart/2005/8/layout/hierarchy4"/>
    <dgm:cxn modelId="{C5C55BFF-B1BB-D74B-8DA9-E5818CE632A1}" type="presOf" srcId="{E10BE106-07AD-0643-AE67-40B8657D3F54}" destId="{AE151BD0-A159-E349-A5F2-D9E0C68F5AFC}" srcOrd="0" destOrd="0" presId="urn:microsoft.com/office/officeart/2005/8/layout/hierarchy4"/>
    <dgm:cxn modelId="{B8B735A1-4F97-6C4D-A6C9-17C30875581D}" type="presOf" srcId="{9FDE1EC5-56B4-AF4E-98CE-8E15A38794D1}" destId="{1AC6D85B-B290-6F4E-BE24-F634AF7EF8E1}" srcOrd="0" destOrd="0" presId="urn:microsoft.com/office/officeart/2005/8/layout/hierarchy4"/>
    <dgm:cxn modelId="{5DAA1C1B-0D9E-1845-BF29-0E266418F05C}" type="presOf" srcId="{E4EC61E9-E561-AC47-B241-F29B9D2A2A9B}" destId="{60904A06-4869-6049-87CD-12165C7E3C79}" srcOrd="0" destOrd="0" presId="urn:microsoft.com/office/officeart/2005/8/layout/hierarchy4"/>
    <dgm:cxn modelId="{1EA4DBDB-FF5D-3B4D-94D4-9E1ED00165EF}" type="presOf" srcId="{68220629-D6C5-A944-9A76-078DA666AFD4}" destId="{4A2FA8BD-6ACA-4D4E-B4DB-2903B725431F}" srcOrd="0" destOrd="0" presId="urn:microsoft.com/office/officeart/2005/8/layout/hierarchy4"/>
    <dgm:cxn modelId="{29FA80D2-89D0-9E48-972C-C29DAE5EF7F7}" srcId="{E10BE106-07AD-0643-AE67-40B8657D3F54}" destId="{E54A7D2D-0252-2A41-8999-15DD75857C5E}" srcOrd="3" destOrd="0" parTransId="{C1C8EEDA-B586-E945-A9AD-15CE9EE57929}" sibTransId="{0DCAFA82-8458-E444-96F6-1BAAECFFBFC2}"/>
    <dgm:cxn modelId="{1F772D27-5D4D-F24A-B860-5AE543030669}" srcId="{68220629-D6C5-A944-9A76-078DA666AFD4}" destId="{E4EC61E9-E561-AC47-B241-F29B9D2A2A9B}" srcOrd="0" destOrd="0" parTransId="{D847C2D5-30AD-6B4E-9A5C-DFD22D001C63}" sibTransId="{8DF492B1-B8C5-AF4B-B5F0-CCF27786DB24}"/>
    <dgm:cxn modelId="{6FC776CC-2A66-E44F-85C7-5DCAF1FF8AD2}" srcId="{3EDFFDCE-F358-6940-BCEE-4A57DC603B35}" destId="{E10BE106-07AD-0643-AE67-40B8657D3F54}" srcOrd="0" destOrd="0" parTransId="{80598C28-54CC-4749-9EEA-CCBB3E046996}" sibTransId="{9475183A-E8D9-5A49-8F25-D6C42FFA1E65}"/>
    <dgm:cxn modelId="{68923DB7-47F1-C340-9E8A-E9851EA519ED}" type="presOf" srcId="{6760FEE6-2AF0-2445-BBE6-1C7344B5634B}" destId="{40BF4C2C-4541-E343-8126-6C27D4B43F87}" srcOrd="0" destOrd="0" presId="urn:microsoft.com/office/officeart/2005/8/layout/hierarchy4"/>
    <dgm:cxn modelId="{261EFAB5-60D0-D042-AECC-1EA97A6EF8FE}" type="presOf" srcId="{3EDFFDCE-F358-6940-BCEE-4A57DC603B35}" destId="{4B564311-7903-1A43-940D-005E35231DEB}" srcOrd="0" destOrd="0" presId="urn:microsoft.com/office/officeart/2005/8/layout/hierarchy4"/>
    <dgm:cxn modelId="{35833ED4-BE06-6942-853E-61CE4089AB1F}" srcId="{40668220-F604-264C-A2CC-A959986484B1}" destId="{9FDE1EC5-56B4-AF4E-98CE-8E15A38794D1}" srcOrd="0" destOrd="0" parTransId="{E962DD59-9A8B-664D-BB3C-C89D8447532B}" sibTransId="{FE0DA4A4-573F-B348-95F8-4011D91AD1AD}"/>
    <dgm:cxn modelId="{70B850D9-C380-8243-B698-8154BB0C8EE5}" srcId="{E54A7D2D-0252-2A41-8999-15DD75857C5E}" destId="{E8655873-851D-334F-B115-41D41A0CFE58}" srcOrd="0" destOrd="0" parTransId="{45DDB230-A9C3-4F4C-B4FE-02ADC234A4B4}" sibTransId="{EE983360-61FD-F746-95E8-E2CAC8D8231D}"/>
    <dgm:cxn modelId="{1408D44D-6F62-7040-91A5-DD54D1597D60}" srcId="{E10BE106-07AD-0643-AE67-40B8657D3F54}" destId="{6760FEE6-2AF0-2445-BBE6-1C7344B5634B}" srcOrd="1" destOrd="0" parTransId="{83123AC7-BF42-814D-967E-A118996DCE3B}" sibTransId="{F9F9C898-5E08-C645-ADB1-70B0B8FBAAB1}"/>
    <dgm:cxn modelId="{14BEFEB3-42EB-764F-8F12-6D3621563A0A}" type="presParOf" srcId="{4B564311-7903-1A43-940D-005E35231DEB}" destId="{505D35AA-CD58-CB4A-8E34-112D9C83A31E}" srcOrd="0" destOrd="0" presId="urn:microsoft.com/office/officeart/2005/8/layout/hierarchy4"/>
    <dgm:cxn modelId="{2AEDE17D-C1C6-E248-9FC0-792B9FCAE3A4}" type="presParOf" srcId="{505D35AA-CD58-CB4A-8E34-112D9C83A31E}" destId="{AE151BD0-A159-E349-A5F2-D9E0C68F5AFC}" srcOrd="0" destOrd="0" presId="urn:microsoft.com/office/officeart/2005/8/layout/hierarchy4"/>
    <dgm:cxn modelId="{27042DE1-8EAF-D847-A5E9-FC1B572F1652}" type="presParOf" srcId="{505D35AA-CD58-CB4A-8E34-112D9C83A31E}" destId="{2642CB25-41EF-C24F-BC2E-1B3311DB42FE}" srcOrd="1" destOrd="0" presId="urn:microsoft.com/office/officeart/2005/8/layout/hierarchy4"/>
    <dgm:cxn modelId="{BFC975A3-335F-AD42-8EAD-08FFCDEC4D38}" type="presParOf" srcId="{505D35AA-CD58-CB4A-8E34-112D9C83A31E}" destId="{0A36C66E-14CB-724C-A586-B4D840FFAB96}" srcOrd="2" destOrd="0" presId="urn:microsoft.com/office/officeart/2005/8/layout/hierarchy4"/>
    <dgm:cxn modelId="{EE5B6857-5401-5C46-BCAA-7C0757AD55CE}" type="presParOf" srcId="{0A36C66E-14CB-724C-A586-B4D840FFAB96}" destId="{D74FB988-46F2-A148-84C2-01CBDF29BD5E}" srcOrd="0" destOrd="0" presId="urn:microsoft.com/office/officeart/2005/8/layout/hierarchy4"/>
    <dgm:cxn modelId="{2EA29A2E-5497-C24C-8D12-12458B543A31}" type="presParOf" srcId="{D74FB988-46F2-A148-84C2-01CBDF29BD5E}" destId="{4A2FA8BD-6ACA-4D4E-B4DB-2903B725431F}" srcOrd="0" destOrd="0" presId="urn:microsoft.com/office/officeart/2005/8/layout/hierarchy4"/>
    <dgm:cxn modelId="{7D639BC7-2193-2A46-BBCF-D8240F742EE9}" type="presParOf" srcId="{D74FB988-46F2-A148-84C2-01CBDF29BD5E}" destId="{97E31C44-EDB3-ED4C-B26D-AEA0FE8D0A93}" srcOrd="1" destOrd="0" presId="urn:microsoft.com/office/officeart/2005/8/layout/hierarchy4"/>
    <dgm:cxn modelId="{86753420-8806-A748-AFA3-1A9E8C62DB12}" type="presParOf" srcId="{D74FB988-46F2-A148-84C2-01CBDF29BD5E}" destId="{FC39358F-83A2-C148-9A57-869168012DD7}" srcOrd="2" destOrd="0" presId="urn:microsoft.com/office/officeart/2005/8/layout/hierarchy4"/>
    <dgm:cxn modelId="{58BA56EE-64D4-C14B-BF75-2A72460A843F}" type="presParOf" srcId="{FC39358F-83A2-C148-9A57-869168012DD7}" destId="{56046210-6877-704E-900F-D3D36E9092BD}" srcOrd="0" destOrd="0" presId="urn:microsoft.com/office/officeart/2005/8/layout/hierarchy4"/>
    <dgm:cxn modelId="{66DDD8AB-21F2-184F-B037-F35BE49A0328}" type="presParOf" srcId="{56046210-6877-704E-900F-D3D36E9092BD}" destId="{60904A06-4869-6049-87CD-12165C7E3C79}" srcOrd="0" destOrd="0" presId="urn:microsoft.com/office/officeart/2005/8/layout/hierarchy4"/>
    <dgm:cxn modelId="{54AD0CE5-012E-7F44-AD2A-3289C51C23F5}" type="presParOf" srcId="{56046210-6877-704E-900F-D3D36E9092BD}" destId="{DD35AAAC-64D6-E74E-8BEC-5BA8BC26C3C3}" srcOrd="1" destOrd="0" presId="urn:microsoft.com/office/officeart/2005/8/layout/hierarchy4"/>
    <dgm:cxn modelId="{70D7A051-69D9-664E-A4D0-C2EA6DB70B01}" type="presParOf" srcId="{0A36C66E-14CB-724C-A586-B4D840FFAB96}" destId="{A962020D-B3B2-154B-BED3-DF9FB561141C}" srcOrd="1" destOrd="0" presId="urn:microsoft.com/office/officeart/2005/8/layout/hierarchy4"/>
    <dgm:cxn modelId="{BFF319A6-34FE-1640-8ACF-30A1BF8CCDA5}" type="presParOf" srcId="{0A36C66E-14CB-724C-A586-B4D840FFAB96}" destId="{BBEF2D67-1DAA-704A-B3B8-2DA8555F8DE5}" srcOrd="2" destOrd="0" presId="urn:microsoft.com/office/officeart/2005/8/layout/hierarchy4"/>
    <dgm:cxn modelId="{61B00ABB-BD16-A24E-85B4-42039CB2C014}" type="presParOf" srcId="{BBEF2D67-1DAA-704A-B3B8-2DA8555F8DE5}" destId="{40BF4C2C-4541-E343-8126-6C27D4B43F87}" srcOrd="0" destOrd="0" presId="urn:microsoft.com/office/officeart/2005/8/layout/hierarchy4"/>
    <dgm:cxn modelId="{FEC1B0DC-DAAE-DD44-9FA0-34CB134C13B4}" type="presParOf" srcId="{BBEF2D67-1DAA-704A-B3B8-2DA8555F8DE5}" destId="{43521D8B-7D42-1C40-80AA-8A5E5950F7CC}" srcOrd="1" destOrd="0" presId="urn:microsoft.com/office/officeart/2005/8/layout/hierarchy4"/>
    <dgm:cxn modelId="{D0581674-C0A0-154E-A5DE-D826941DB826}" type="presParOf" srcId="{BBEF2D67-1DAA-704A-B3B8-2DA8555F8DE5}" destId="{B1A3A70D-E719-0D44-BBB3-33C2DEB4C33D}" srcOrd="2" destOrd="0" presId="urn:microsoft.com/office/officeart/2005/8/layout/hierarchy4"/>
    <dgm:cxn modelId="{7BE964A5-5700-1C4F-9CBD-2EBA8B18D41B}" type="presParOf" srcId="{B1A3A70D-E719-0D44-BBB3-33C2DEB4C33D}" destId="{9679AABA-FF39-C945-812F-7110A4D53FA6}" srcOrd="0" destOrd="0" presId="urn:microsoft.com/office/officeart/2005/8/layout/hierarchy4"/>
    <dgm:cxn modelId="{BBFE61BA-405C-4044-9E60-7C9B04A84C7E}" type="presParOf" srcId="{9679AABA-FF39-C945-812F-7110A4D53FA6}" destId="{B409F92D-9FC7-7044-A5B3-C7682E3A8DAB}" srcOrd="0" destOrd="0" presId="urn:microsoft.com/office/officeart/2005/8/layout/hierarchy4"/>
    <dgm:cxn modelId="{00A89175-49C8-614F-8A69-57B49E6DF9DD}" type="presParOf" srcId="{9679AABA-FF39-C945-812F-7110A4D53FA6}" destId="{18F338AB-AE19-1D40-A33F-99392630ACA9}" srcOrd="1" destOrd="0" presId="urn:microsoft.com/office/officeart/2005/8/layout/hierarchy4"/>
    <dgm:cxn modelId="{6AB03FFD-7111-784C-9D7B-8C0217F297FA}" type="presParOf" srcId="{0A36C66E-14CB-724C-A586-B4D840FFAB96}" destId="{651CCE88-0F12-DB4A-AE6C-AA0650E602E3}" srcOrd="3" destOrd="0" presId="urn:microsoft.com/office/officeart/2005/8/layout/hierarchy4"/>
    <dgm:cxn modelId="{50CD5AF6-1725-B343-971C-3F78E044C1E1}" type="presParOf" srcId="{0A36C66E-14CB-724C-A586-B4D840FFAB96}" destId="{B377F640-0E20-FB47-9F77-CAB76E49AB75}" srcOrd="4" destOrd="0" presId="urn:microsoft.com/office/officeart/2005/8/layout/hierarchy4"/>
    <dgm:cxn modelId="{5364D9AB-F903-8F42-BB99-1D9385FF7601}" type="presParOf" srcId="{B377F640-0E20-FB47-9F77-CAB76E49AB75}" destId="{F4EB22F1-15DB-1248-AFB7-6F4895DD9655}" srcOrd="0" destOrd="0" presId="urn:microsoft.com/office/officeart/2005/8/layout/hierarchy4"/>
    <dgm:cxn modelId="{CDE6DDB7-49BA-7242-A49D-C93706A32B0F}" type="presParOf" srcId="{B377F640-0E20-FB47-9F77-CAB76E49AB75}" destId="{151D40E9-FE50-2D4D-8D92-D5E48385924A}" srcOrd="1" destOrd="0" presId="urn:microsoft.com/office/officeart/2005/8/layout/hierarchy4"/>
    <dgm:cxn modelId="{C3C0CA3F-4969-C943-B0D3-27E13301D625}" type="presParOf" srcId="{B377F640-0E20-FB47-9F77-CAB76E49AB75}" destId="{C2C570F4-04F3-D64D-A7E8-A27505782556}" srcOrd="2" destOrd="0" presId="urn:microsoft.com/office/officeart/2005/8/layout/hierarchy4"/>
    <dgm:cxn modelId="{CE063F14-D4A2-124E-8BCE-EE3E47259DDC}" type="presParOf" srcId="{C2C570F4-04F3-D64D-A7E8-A27505782556}" destId="{C3550329-2FE3-1C4D-8C60-685B2067F18E}" srcOrd="0" destOrd="0" presId="urn:microsoft.com/office/officeart/2005/8/layout/hierarchy4"/>
    <dgm:cxn modelId="{24A98448-F32A-AD4E-B8BE-5F16AC79DA80}" type="presParOf" srcId="{C3550329-2FE3-1C4D-8C60-685B2067F18E}" destId="{1AC6D85B-B290-6F4E-BE24-F634AF7EF8E1}" srcOrd="0" destOrd="0" presId="urn:microsoft.com/office/officeart/2005/8/layout/hierarchy4"/>
    <dgm:cxn modelId="{1B2567F9-BB68-5B42-9E3A-39245E9404E4}" type="presParOf" srcId="{C3550329-2FE3-1C4D-8C60-685B2067F18E}" destId="{56E7F302-797D-3A41-89B3-4437C784193D}" srcOrd="1" destOrd="0" presId="urn:microsoft.com/office/officeart/2005/8/layout/hierarchy4"/>
    <dgm:cxn modelId="{3C47E7D1-CBB5-1D49-B843-303413969D1D}" type="presParOf" srcId="{0A36C66E-14CB-724C-A586-B4D840FFAB96}" destId="{59B78B8A-8B19-534E-ADE3-1B03BD1754B7}" srcOrd="5" destOrd="0" presId="urn:microsoft.com/office/officeart/2005/8/layout/hierarchy4"/>
    <dgm:cxn modelId="{5DCED6FD-2F1F-5A4D-B677-09D14CA8BC3F}" type="presParOf" srcId="{0A36C66E-14CB-724C-A586-B4D840FFAB96}" destId="{D57D68AD-E716-7B46-B665-985797107D9A}" srcOrd="6" destOrd="0" presId="urn:microsoft.com/office/officeart/2005/8/layout/hierarchy4"/>
    <dgm:cxn modelId="{187ECDE9-7874-3E49-B643-458EC8A21A52}" type="presParOf" srcId="{D57D68AD-E716-7B46-B665-985797107D9A}" destId="{4012B07D-4189-5C40-96A7-E00D695D5EE7}" srcOrd="0" destOrd="0" presId="urn:microsoft.com/office/officeart/2005/8/layout/hierarchy4"/>
    <dgm:cxn modelId="{8F03ED9F-EC22-6E48-92AC-6225F5023948}" type="presParOf" srcId="{D57D68AD-E716-7B46-B665-985797107D9A}" destId="{974E5FEA-9358-834B-AAC1-1502DE4DFDCB}" srcOrd="1" destOrd="0" presId="urn:microsoft.com/office/officeart/2005/8/layout/hierarchy4"/>
    <dgm:cxn modelId="{38B92277-F976-B549-9491-EA80514F9DE0}" type="presParOf" srcId="{D57D68AD-E716-7B46-B665-985797107D9A}" destId="{3C61478E-DAA9-9745-82E2-98C5A48C8431}" srcOrd="2" destOrd="0" presId="urn:microsoft.com/office/officeart/2005/8/layout/hierarchy4"/>
    <dgm:cxn modelId="{2E74B58E-130B-4445-A4F0-16C025A315F5}" type="presParOf" srcId="{3C61478E-DAA9-9745-82E2-98C5A48C8431}" destId="{EB2F4997-4AAF-FE41-8E8A-82C0C802767F}" srcOrd="0" destOrd="0" presId="urn:microsoft.com/office/officeart/2005/8/layout/hierarchy4"/>
    <dgm:cxn modelId="{CBACB9BC-69C4-664F-8A3B-3C77B5A510A2}" type="presParOf" srcId="{EB2F4997-4AAF-FE41-8E8A-82C0C802767F}" destId="{BD015556-F7C5-E845-B639-653F50A7C1CA}" srcOrd="0" destOrd="0" presId="urn:microsoft.com/office/officeart/2005/8/layout/hierarchy4"/>
    <dgm:cxn modelId="{57D398ED-8447-4640-9C22-AF39C3A7961E}" type="presParOf" srcId="{EB2F4997-4AAF-FE41-8E8A-82C0C802767F}" destId="{AAC27B75-E780-E34E-90AB-DD0778653B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B0D38B-F1AF-554B-810E-A4AF0A90121A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801A7E-5E81-074D-8979-A323D978DE8A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Ciudad segregada</a:t>
          </a:r>
        </a:p>
      </dgm:t>
    </dgm:pt>
    <dgm:pt modelId="{859D9391-93DF-1943-B19E-AA103D9C588B}" type="parTrans" cxnId="{4B475146-5DF8-F942-91ED-3269D0AEB05D}">
      <dgm:prSet/>
      <dgm:spPr/>
      <dgm:t>
        <a:bodyPr/>
        <a:lstStyle/>
        <a:p>
          <a:endParaRPr lang="es-ES"/>
        </a:p>
      </dgm:t>
    </dgm:pt>
    <dgm:pt modelId="{84C15B67-AB6D-B64C-9CFC-34A6D1635F85}" type="sibTrans" cxnId="{4B475146-5DF8-F942-91ED-3269D0AEB05D}">
      <dgm:prSet/>
      <dgm:spPr/>
      <dgm:t>
        <a:bodyPr/>
        <a:lstStyle/>
        <a:p>
          <a:endParaRPr lang="es-ES"/>
        </a:p>
      </dgm:t>
    </dgm:pt>
    <dgm:pt modelId="{08DA9108-D163-6B46-8E3D-3AF3EE367ACB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Ciudad clase dominante</a:t>
          </a:r>
        </a:p>
      </dgm:t>
    </dgm:pt>
    <dgm:pt modelId="{D7E6DCB1-2F98-2440-89AB-45121202DD84}" type="parTrans" cxnId="{2FF0738C-9EEB-DE4F-8A98-C6E848DD213B}">
      <dgm:prSet/>
      <dgm:spPr/>
      <dgm:t>
        <a:bodyPr/>
        <a:lstStyle/>
        <a:p>
          <a:endParaRPr lang="es-ES"/>
        </a:p>
      </dgm:t>
    </dgm:pt>
    <dgm:pt modelId="{3D7A3E79-9350-9041-B6FA-952D487A4F24}" type="sibTrans" cxnId="{2FF0738C-9EEB-DE4F-8A98-C6E848DD213B}">
      <dgm:prSet/>
      <dgm:spPr/>
      <dgm:t>
        <a:bodyPr/>
        <a:lstStyle/>
        <a:p>
          <a:endParaRPr lang="es-ES"/>
        </a:p>
      </dgm:t>
    </dgm:pt>
    <dgm:pt modelId="{36364654-9BA0-934C-8E0F-A3E85C27E372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Ciudad sectores populares</a:t>
          </a:r>
        </a:p>
      </dgm:t>
    </dgm:pt>
    <dgm:pt modelId="{A5233C94-F106-5449-8104-3DF939EA1E79}" type="parTrans" cxnId="{72609212-C2D4-FE43-AE5A-EBE6BE1F643B}">
      <dgm:prSet/>
      <dgm:spPr/>
      <dgm:t>
        <a:bodyPr/>
        <a:lstStyle/>
        <a:p>
          <a:endParaRPr lang="es-ES"/>
        </a:p>
      </dgm:t>
    </dgm:pt>
    <dgm:pt modelId="{49FE2A47-EA4B-BF43-AB23-706A1AD9EB1E}" type="sibTrans" cxnId="{72609212-C2D4-FE43-AE5A-EBE6BE1F643B}">
      <dgm:prSet/>
      <dgm:spPr/>
      <dgm:t>
        <a:bodyPr/>
        <a:lstStyle/>
        <a:p>
          <a:endParaRPr lang="es-ES"/>
        </a:p>
      </dgm:t>
    </dgm:pt>
    <dgm:pt modelId="{0A1E8F13-F1C7-914A-8169-1D867E32A6D9}" type="pres">
      <dgm:prSet presAssocID="{BCB0D38B-F1AF-554B-810E-A4AF0A9012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D02D17-AB61-4940-935D-616003C3C324}" type="pres">
      <dgm:prSet presAssocID="{BCB0D38B-F1AF-554B-810E-A4AF0A90121A}" presName="hierFlow" presStyleCnt="0"/>
      <dgm:spPr/>
    </dgm:pt>
    <dgm:pt modelId="{B8E99888-FB63-6243-9480-75AD65338070}" type="pres">
      <dgm:prSet presAssocID="{BCB0D38B-F1AF-554B-810E-A4AF0A9012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1224B44-BA0C-F043-91BD-AF87433FA8FD}" type="pres">
      <dgm:prSet presAssocID="{7E801A7E-5E81-074D-8979-A323D978DE8A}" presName="Name14" presStyleCnt="0"/>
      <dgm:spPr/>
    </dgm:pt>
    <dgm:pt modelId="{38BA2E56-E384-5943-AA52-34F89A7D17F3}" type="pres">
      <dgm:prSet presAssocID="{7E801A7E-5E81-074D-8979-A323D978DE8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C8A96D-6C84-E446-AB58-41C639E0379E}" type="pres">
      <dgm:prSet presAssocID="{7E801A7E-5E81-074D-8979-A323D978DE8A}" presName="hierChild2" presStyleCnt="0"/>
      <dgm:spPr/>
    </dgm:pt>
    <dgm:pt modelId="{F5E5D07D-7F3F-524D-B09A-B7125F391276}" type="pres">
      <dgm:prSet presAssocID="{D7E6DCB1-2F98-2440-89AB-45121202DD84}" presName="Name19" presStyleLbl="parChTrans1D2" presStyleIdx="0" presStyleCnt="2"/>
      <dgm:spPr/>
      <dgm:t>
        <a:bodyPr/>
        <a:lstStyle/>
        <a:p>
          <a:endParaRPr lang="es-ES"/>
        </a:p>
      </dgm:t>
    </dgm:pt>
    <dgm:pt modelId="{0D4231CF-F7B5-C74C-B121-B27EA0A1E4A8}" type="pres">
      <dgm:prSet presAssocID="{08DA9108-D163-6B46-8E3D-3AF3EE367ACB}" presName="Name21" presStyleCnt="0"/>
      <dgm:spPr/>
    </dgm:pt>
    <dgm:pt modelId="{AE8007BE-9FBD-D549-AD8D-0B1C40ECB763}" type="pres">
      <dgm:prSet presAssocID="{08DA9108-D163-6B46-8E3D-3AF3EE367ACB}" presName="level2Shape" presStyleLbl="node2" presStyleIdx="0" presStyleCnt="2"/>
      <dgm:spPr/>
      <dgm:t>
        <a:bodyPr/>
        <a:lstStyle/>
        <a:p>
          <a:endParaRPr lang="es-ES"/>
        </a:p>
      </dgm:t>
    </dgm:pt>
    <dgm:pt modelId="{7A546714-F679-9F4E-B13E-7D68660DCBC6}" type="pres">
      <dgm:prSet presAssocID="{08DA9108-D163-6B46-8E3D-3AF3EE367ACB}" presName="hierChild3" presStyleCnt="0"/>
      <dgm:spPr/>
    </dgm:pt>
    <dgm:pt modelId="{50623DA0-C076-BA4F-BBEC-FC76A7832E48}" type="pres">
      <dgm:prSet presAssocID="{A5233C94-F106-5449-8104-3DF939EA1E79}" presName="Name19" presStyleLbl="parChTrans1D2" presStyleIdx="1" presStyleCnt="2"/>
      <dgm:spPr/>
      <dgm:t>
        <a:bodyPr/>
        <a:lstStyle/>
        <a:p>
          <a:endParaRPr lang="es-ES"/>
        </a:p>
      </dgm:t>
    </dgm:pt>
    <dgm:pt modelId="{3532A1D1-E250-114A-B982-783C9F2FBEAD}" type="pres">
      <dgm:prSet presAssocID="{36364654-9BA0-934C-8E0F-A3E85C27E372}" presName="Name21" presStyleCnt="0"/>
      <dgm:spPr/>
    </dgm:pt>
    <dgm:pt modelId="{536DC39C-73DD-4E41-977D-BD8AE0EFB0D2}" type="pres">
      <dgm:prSet presAssocID="{36364654-9BA0-934C-8E0F-A3E85C27E372}" presName="level2Shape" presStyleLbl="node2" presStyleIdx="1" presStyleCnt="2"/>
      <dgm:spPr/>
      <dgm:t>
        <a:bodyPr/>
        <a:lstStyle/>
        <a:p>
          <a:endParaRPr lang="es-ES"/>
        </a:p>
      </dgm:t>
    </dgm:pt>
    <dgm:pt modelId="{FE4C3A53-8230-4043-9587-507240B91593}" type="pres">
      <dgm:prSet presAssocID="{36364654-9BA0-934C-8E0F-A3E85C27E372}" presName="hierChild3" presStyleCnt="0"/>
      <dgm:spPr/>
    </dgm:pt>
    <dgm:pt modelId="{095F3C56-C949-9241-960C-3AE2DC937A4A}" type="pres">
      <dgm:prSet presAssocID="{BCB0D38B-F1AF-554B-810E-A4AF0A90121A}" presName="bgShapesFlow" presStyleCnt="0"/>
      <dgm:spPr/>
    </dgm:pt>
  </dgm:ptLst>
  <dgm:cxnLst>
    <dgm:cxn modelId="{4547AA4D-C0B6-CF46-8F39-6519C076954D}" type="presOf" srcId="{08DA9108-D163-6B46-8E3D-3AF3EE367ACB}" destId="{AE8007BE-9FBD-D549-AD8D-0B1C40ECB763}" srcOrd="0" destOrd="0" presId="urn:microsoft.com/office/officeart/2005/8/layout/hierarchy6"/>
    <dgm:cxn modelId="{C3269DD1-C24E-AA4C-975B-A5DBC10F94C5}" type="presOf" srcId="{BCB0D38B-F1AF-554B-810E-A4AF0A90121A}" destId="{0A1E8F13-F1C7-914A-8169-1D867E32A6D9}" srcOrd="0" destOrd="0" presId="urn:microsoft.com/office/officeart/2005/8/layout/hierarchy6"/>
    <dgm:cxn modelId="{72609212-C2D4-FE43-AE5A-EBE6BE1F643B}" srcId="{7E801A7E-5E81-074D-8979-A323D978DE8A}" destId="{36364654-9BA0-934C-8E0F-A3E85C27E372}" srcOrd="1" destOrd="0" parTransId="{A5233C94-F106-5449-8104-3DF939EA1E79}" sibTransId="{49FE2A47-EA4B-BF43-AB23-706A1AD9EB1E}"/>
    <dgm:cxn modelId="{2FF0738C-9EEB-DE4F-8A98-C6E848DD213B}" srcId="{7E801A7E-5E81-074D-8979-A323D978DE8A}" destId="{08DA9108-D163-6B46-8E3D-3AF3EE367ACB}" srcOrd="0" destOrd="0" parTransId="{D7E6DCB1-2F98-2440-89AB-45121202DD84}" sibTransId="{3D7A3E79-9350-9041-B6FA-952D487A4F24}"/>
    <dgm:cxn modelId="{4B475146-5DF8-F942-91ED-3269D0AEB05D}" srcId="{BCB0D38B-F1AF-554B-810E-A4AF0A90121A}" destId="{7E801A7E-5E81-074D-8979-A323D978DE8A}" srcOrd="0" destOrd="0" parTransId="{859D9391-93DF-1943-B19E-AA103D9C588B}" sibTransId="{84C15B67-AB6D-B64C-9CFC-34A6D1635F85}"/>
    <dgm:cxn modelId="{7CE567F6-2685-654A-A22D-758E886C8D1B}" type="presOf" srcId="{7E801A7E-5E81-074D-8979-A323D978DE8A}" destId="{38BA2E56-E384-5943-AA52-34F89A7D17F3}" srcOrd="0" destOrd="0" presId="urn:microsoft.com/office/officeart/2005/8/layout/hierarchy6"/>
    <dgm:cxn modelId="{07803FA7-F71E-8549-9820-A1A488D3DE1A}" type="presOf" srcId="{36364654-9BA0-934C-8E0F-A3E85C27E372}" destId="{536DC39C-73DD-4E41-977D-BD8AE0EFB0D2}" srcOrd="0" destOrd="0" presId="urn:microsoft.com/office/officeart/2005/8/layout/hierarchy6"/>
    <dgm:cxn modelId="{1186CF6F-5461-1F4F-BE1A-3FCC7288D540}" type="presOf" srcId="{A5233C94-F106-5449-8104-3DF939EA1E79}" destId="{50623DA0-C076-BA4F-BBEC-FC76A7832E48}" srcOrd="0" destOrd="0" presId="urn:microsoft.com/office/officeart/2005/8/layout/hierarchy6"/>
    <dgm:cxn modelId="{BD49FA19-E0D0-F44E-9CA4-9962A3CE48D4}" type="presOf" srcId="{D7E6DCB1-2F98-2440-89AB-45121202DD84}" destId="{F5E5D07D-7F3F-524D-B09A-B7125F391276}" srcOrd="0" destOrd="0" presId="urn:microsoft.com/office/officeart/2005/8/layout/hierarchy6"/>
    <dgm:cxn modelId="{5EB44165-FC45-894B-BBD6-81B723AB8280}" type="presParOf" srcId="{0A1E8F13-F1C7-914A-8169-1D867E32A6D9}" destId="{9DD02D17-AB61-4940-935D-616003C3C324}" srcOrd="0" destOrd="0" presId="urn:microsoft.com/office/officeart/2005/8/layout/hierarchy6"/>
    <dgm:cxn modelId="{42B34AEA-96C6-794B-BE94-65A4F93CFE8E}" type="presParOf" srcId="{9DD02D17-AB61-4940-935D-616003C3C324}" destId="{B8E99888-FB63-6243-9480-75AD65338070}" srcOrd="0" destOrd="0" presId="urn:microsoft.com/office/officeart/2005/8/layout/hierarchy6"/>
    <dgm:cxn modelId="{29DAC9F3-C33A-AA4E-86AF-450E14671A30}" type="presParOf" srcId="{B8E99888-FB63-6243-9480-75AD65338070}" destId="{D1224B44-BA0C-F043-91BD-AF87433FA8FD}" srcOrd="0" destOrd="0" presId="urn:microsoft.com/office/officeart/2005/8/layout/hierarchy6"/>
    <dgm:cxn modelId="{D684CC0A-A091-D14F-BDC7-3D6817CA2764}" type="presParOf" srcId="{D1224B44-BA0C-F043-91BD-AF87433FA8FD}" destId="{38BA2E56-E384-5943-AA52-34F89A7D17F3}" srcOrd="0" destOrd="0" presId="urn:microsoft.com/office/officeart/2005/8/layout/hierarchy6"/>
    <dgm:cxn modelId="{E6CC3093-C3C6-AF47-87DB-474C42B793B9}" type="presParOf" srcId="{D1224B44-BA0C-F043-91BD-AF87433FA8FD}" destId="{53C8A96D-6C84-E446-AB58-41C639E0379E}" srcOrd="1" destOrd="0" presId="urn:microsoft.com/office/officeart/2005/8/layout/hierarchy6"/>
    <dgm:cxn modelId="{E6966334-15D7-F741-A9A1-5558760E14EF}" type="presParOf" srcId="{53C8A96D-6C84-E446-AB58-41C639E0379E}" destId="{F5E5D07D-7F3F-524D-B09A-B7125F391276}" srcOrd="0" destOrd="0" presId="urn:microsoft.com/office/officeart/2005/8/layout/hierarchy6"/>
    <dgm:cxn modelId="{47AA21C1-D03F-8E41-AB1B-FE8AC5065302}" type="presParOf" srcId="{53C8A96D-6C84-E446-AB58-41C639E0379E}" destId="{0D4231CF-F7B5-C74C-B121-B27EA0A1E4A8}" srcOrd="1" destOrd="0" presId="urn:microsoft.com/office/officeart/2005/8/layout/hierarchy6"/>
    <dgm:cxn modelId="{235D14C0-22B1-E84C-8D14-D9033F3C9612}" type="presParOf" srcId="{0D4231CF-F7B5-C74C-B121-B27EA0A1E4A8}" destId="{AE8007BE-9FBD-D549-AD8D-0B1C40ECB763}" srcOrd="0" destOrd="0" presId="urn:microsoft.com/office/officeart/2005/8/layout/hierarchy6"/>
    <dgm:cxn modelId="{44385339-BF2E-0547-B5F6-7E5DC6639A32}" type="presParOf" srcId="{0D4231CF-F7B5-C74C-B121-B27EA0A1E4A8}" destId="{7A546714-F679-9F4E-B13E-7D68660DCBC6}" srcOrd="1" destOrd="0" presId="urn:microsoft.com/office/officeart/2005/8/layout/hierarchy6"/>
    <dgm:cxn modelId="{E6D946FE-5C6B-4C4B-B461-8B1A41C90F08}" type="presParOf" srcId="{53C8A96D-6C84-E446-AB58-41C639E0379E}" destId="{50623DA0-C076-BA4F-BBEC-FC76A7832E48}" srcOrd="2" destOrd="0" presId="urn:microsoft.com/office/officeart/2005/8/layout/hierarchy6"/>
    <dgm:cxn modelId="{852C784B-1F2D-3C46-858F-76D0EAA525D9}" type="presParOf" srcId="{53C8A96D-6C84-E446-AB58-41C639E0379E}" destId="{3532A1D1-E250-114A-B982-783C9F2FBEAD}" srcOrd="3" destOrd="0" presId="urn:microsoft.com/office/officeart/2005/8/layout/hierarchy6"/>
    <dgm:cxn modelId="{1E29ADC5-EE7B-964E-8C86-C4513604D73B}" type="presParOf" srcId="{3532A1D1-E250-114A-B982-783C9F2FBEAD}" destId="{536DC39C-73DD-4E41-977D-BD8AE0EFB0D2}" srcOrd="0" destOrd="0" presId="urn:microsoft.com/office/officeart/2005/8/layout/hierarchy6"/>
    <dgm:cxn modelId="{1E5BACB5-42B1-0C4A-BCA5-191FF9475FEF}" type="presParOf" srcId="{3532A1D1-E250-114A-B982-783C9F2FBEAD}" destId="{FE4C3A53-8230-4043-9587-507240B91593}" srcOrd="1" destOrd="0" presId="urn:microsoft.com/office/officeart/2005/8/layout/hierarchy6"/>
    <dgm:cxn modelId="{4BFA280A-3932-D444-9F63-5E912A2F1604}" type="presParOf" srcId="{0A1E8F13-F1C7-914A-8169-1D867E32A6D9}" destId="{095F3C56-C949-9241-960C-3AE2DC937A4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B00AEF-B14B-5B49-B4C8-3A0F8FFBBD15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44392C-D582-4747-9090-3717AB71C43B}">
      <dgm:prSet phldrT="[Texto]" custT="1"/>
      <dgm:spPr/>
      <dgm:t>
        <a:bodyPr/>
        <a:lstStyle/>
        <a:p>
          <a:r>
            <a:rPr lang="es-ES" sz="2200" dirty="0"/>
            <a:t>Soluciones al problema de la vivienda obrera</a:t>
          </a:r>
        </a:p>
      </dgm:t>
    </dgm:pt>
    <dgm:pt modelId="{A3300DB1-C78D-0E48-A60D-A49C1A121E2E}" type="parTrans" cxnId="{137A1F7A-EE24-2C4F-855E-00060FEF5B14}">
      <dgm:prSet/>
      <dgm:spPr/>
      <dgm:t>
        <a:bodyPr/>
        <a:lstStyle/>
        <a:p>
          <a:endParaRPr lang="es-ES" sz="2200"/>
        </a:p>
      </dgm:t>
    </dgm:pt>
    <dgm:pt modelId="{045B73E4-9516-C445-8853-399215F039ED}" type="sibTrans" cxnId="{137A1F7A-EE24-2C4F-855E-00060FEF5B14}">
      <dgm:prSet/>
      <dgm:spPr/>
      <dgm:t>
        <a:bodyPr/>
        <a:lstStyle/>
        <a:p>
          <a:endParaRPr lang="es-ES" sz="2200"/>
        </a:p>
      </dgm:t>
    </dgm:pt>
    <dgm:pt modelId="{1A551EB5-3082-8F48-9EAF-D1FCFA9ACC78}">
      <dgm:prSet phldrT="[Texto]" custT="1"/>
      <dgm:spPr/>
      <dgm:t>
        <a:bodyPr/>
        <a:lstStyle/>
        <a:p>
          <a:r>
            <a:rPr lang="es-ES" sz="2200" dirty="0"/>
            <a:t>Beneficencia</a:t>
          </a:r>
        </a:p>
      </dgm:t>
    </dgm:pt>
    <dgm:pt modelId="{5B75305B-1AA4-5846-BAFE-B07CBEF63D44}" type="parTrans" cxnId="{E6A03957-3B2D-0640-9B72-16FF7FD6FE77}">
      <dgm:prSet/>
      <dgm:spPr/>
      <dgm:t>
        <a:bodyPr/>
        <a:lstStyle/>
        <a:p>
          <a:endParaRPr lang="es-ES" sz="2200"/>
        </a:p>
      </dgm:t>
    </dgm:pt>
    <dgm:pt modelId="{57920A7F-8B67-604D-82A0-9A257E79138F}" type="sibTrans" cxnId="{E6A03957-3B2D-0640-9B72-16FF7FD6FE77}">
      <dgm:prSet/>
      <dgm:spPr/>
      <dgm:t>
        <a:bodyPr/>
        <a:lstStyle/>
        <a:p>
          <a:endParaRPr lang="es-ES" sz="2200"/>
        </a:p>
      </dgm:t>
    </dgm:pt>
    <dgm:pt modelId="{92A6CACF-310B-E84A-B829-AC2591F02470}">
      <dgm:prSet phldrT="[Texto]" custT="1"/>
      <dgm:spPr/>
      <dgm:t>
        <a:bodyPr/>
        <a:lstStyle/>
        <a:p>
          <a:r>
            <a:rPr lang="es-ES" sz="2200" dirty="0"/>
            <a:t>Trabajadores</a:t>
          </a:r>
        </a:p>
      </dgm:t>
    </dgm:pt>
    <dgm:pt modelId="{851BED6A-8601-C242-8A62-735720527F4B}" type="parTrans" cxnId="{983A1EA7-9802-744F-A4DA-5A801A996414}">
      <dgm:prSet/>
      <dgm:spPr/>
      <dgm:t>
        <a:bodyPr/>
        <a:lstStyle/>
        <a:p>
          <a:endParaRPr lang="es-ES" sz="2200"/>
        </a:p>
      </dgm:t>
    </dgm:pt>
    <dgm:pt modelId="{A83BC55A-8CE9-F046-AD80-94EA35BE2E19}" type="sibTrans" cxnId="{983A1EA7-9802-744F-A4DA-5A801A996414}">
      <dgm:prSet/>
      <dgm:spPr/>
      <dgm:t>
        <a:bodyPr/>
        <a:lstStyle/>
        <a:p>
          <a:endParaRPr lang="es-ES" sz="2200"/>
        </a:p>
      </dgm:t>
    </dgm:pt>
    <dgm:pt modelId="{8A39B90A-1BA2-614D-A784-79228ED071FD}">
      <dgm:prSet phldrT="[Texto]" custT="1"/>
      <dgm:spPr/>
      <dgm:t>
        <a:bodyPr/>
        <a:lstStyle/>
        <a:p>
          <a:r>
            <a:rPr lang="es-ES" sz="2200" dirty="0"/>
            <a:t>Creación de Ligas de arrendatarios bajo influencia de ideas socialistas y anarquistas</a:t>
          </a:r>
        </a:p>
      </dgm:t>
    </dgm:pt>
    <dgm:pt modelId="{F9F2AFCF-541F-F84A-8129-7DFE414336DB}" type="parTrans" cxnId="{2955FC72-AE9B-0C4E-B352-102215C6B4BB}">
      <dgm:prSet/>
      <dgm:spPr/>
      <dgm:t>
        <a:bodyPr/>
        <a:lstStyle/>
        <a:p>
          <a:endParaRPr lang="es-ES" sz="2200"/>
        </a:p>
      </dgm:t>
    </dgm:pt>
    <dgm:pt modelId="{6B7DA09F-8FA8-8B40-AD71-B0194F71E01A}" type="sibTrans" cxnId="{2955FC72-AE9B-0C4E-B352-102215C6B4BB}">
      <dgm:prSet/>
      <dgm:spPr/>
      <dgm:t>
        <a:bodyPr/>
        <a:lstStyle/>
        <a:p>
          <a:endParaRPr lang="es-ES" sz="2200"/>
        </a:p>
      </dgm:t>
    </dgm:pt>
    <dgm:pt modelId="{FA228272-A4DD-3948-9FCA-4798CE313561}">
      <dgm:prSet phldrT="[Texto]" custT="1"/>
      <dgm:spPr/>
      <dgm:t>
        <a:bodyPr/>
        <a:lstStyle/>
        <a:p>
          <a:r>
            <a:rPr lang="es-ES" sz="2200" dirty="0"/>
            <a:t>Estado/oligarquía</a:t>
          </a:r>
        </a:p>
      </dgm:t>
    </dgm:pt>
    <dgm:pt modelId="{9C440928-18AC-7147-BA86-DF9F34115E24}" type="parTrans" cxnId="{FA003C41-1B12-7547-BB03-473D5F32291E}">
      <dgm:prSet/>
      <dgm:spPr/>
      <dgm:t>
        <a:bodyPr/>
        <a:lstStyle/>
        <a:p>
          <a:endParaRPr lang="es-ES" sz="2200"/>
        </a:p>
      </dgm:t>
    </dgm:pt>
    <dgm:pt modelId="{6AC30C90-D2CB-CD48-9D50-FAEFD8D2FB39}" type="sibTrans" cxnId="{FA003C41-1B12-7547-BB03-473D5F32291E}">
      <dgm:prSet/>
      <dgm:spPr/>
      <dgm:t>
        <a:bodyPr/>
        <a:lstStyle/>
        <a:p>
          <a:endParaRPr lang="es-ES" sz="2200"/>
        </a:p>
      </dgm:t>
    </dgm:pt>
    <dgm:pt modelId="{8B0FC9BE-A288-9241-BA77-BB3BC470CCE8}">
      <dgm:prSet phldrT="[Texto]" custT="1"/>
      <dgm:spPr/>
      <dgm:t>
        <a:bodyPr/>
        <a:lstStyle/>
        <a:p>
          <a:r>
            <a:rPr lang="es-ES" sz="2200" dirty="0"/>
            <a:t>Ley de habitación obrera</a:t>
          </a:r>
        </a:p>
      </dgm:t>
    </dgm:pt>
    <dgm:pt modelId="{E3423181-49F1-CE43-815A-10B8059581D5}" type="parTrans" cxnId="{A8AA8EB9-93F4-CF40-A6AE-D465331125EC}">
      <dgm:prSet/>
      <dgm:spPr/>
      <dgm:t>
        <a:bodyPr/>
        <a:lstStyle/>
        <a:p>
          <a:endParaRPr lang="es-ES" sz="2200"/>
        </a:p>
      </dgm:t>
    </dgm:pt>
    <dgm:pt modelId="{41E667F6-54C0-DB47-B37C-FB3D47CE0E81}" type="sibTrans" cxnId="{A8AA8EB9-93F4-CF40-A6AE-D465331125EC}">
      <dgm:prSet/>
      <dgm:spPr/>
      <dgm:t>
        <a:bodyPr/>
        <a:lstStyle/>
        <a:p>
          <a:endParaRPr lang="es-ES" sz="2200"/>
        </a:p>
      </dgm:t>
    </dgm:pt>
    <dgm:pt modelId="{337D6B34-81DB-4943-A38D-292B5822274A}">
      <dgm:prSet phldrT="[Texto]" custT="1"/>
      <dgm:spPr/>
      <dgm:t>
        <a:bodyPr/>
        <a:lstStyle/>
        <a:p>
          <a:r>
            <a:rPr lang="es-ES" sz="2200" dirty="0"/>
            <a:t>Acción de la Iglesia, empresarios que promueven la construcción de viviendas de bajo costo y/o de arriendo justo</a:t>
          </a:r>
        </a:p>
      </dgm:t>
    </dgm:pt>
    <dgm:pt modelId="{2F8E3C4E-DF7A-934D-82F6-BF3F9A4222A2}" type="parTrans" cxnId="{A85B4840-4499-5342-BA4E-32C7B44A1CA3}">
      <dgm:prSet/>
      <dgm:spPr/>
      <dgm:t>
        <a:bodyPr/>
        <a:lstStyle/>
        <a:p>
          <a:endParaRPr lang="es-ES" sz="2200"/>
        </a:p>
      </dgm:t>
    </dgm:pt>
    <dgm:pt modelId="{274FBA1E-B830-A946-B79A-4BF166E633D2}" type="sibTrans" cxnId="{A85B4840-4499-5342-BA4E-32C7B44A1CA3}">
      <dgm:prSet/>
      <dgm:spPr/>
      <dgm:t>
        <a:bodyPr/>
        <a:lstStyle/>
        <a:p>
          <a:endParaRPr lang="es-ES" sz="2200"/>
        </a:p>
      </dgm:t>
    </dgm:pt>
    <dgm:pt modelId="{CD3121CA-6553-7F4D-AD9F-37AB9944DBF9}" type="pres">
      <dgm:prSet presAssocID="{D7B00AEF-B14B-5B49-B4C8-3A0F8FFBBD1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20F649-3CBD-7049-AD1A-EED08C6D945D}" type="pres">
      <dgm:prSet presAssocID="{D7B00AEF-B14B-5B49-B4C8-3A0F8FFBBD15}" presName="hierFlow" presStyleCnt="0"/>
      <dgm:spPr/>
    </dgm:pt>
    <dgm:pt modelId="{DE91143D-7A1C-D34D-A739-14F1677D881E}" type="pres">
      <dgm:prSet presAssocID="{D7B00AEF-B14B-5B49-B4C8-3A0F8FFBBD1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B2CD0CD-99DB-7E4D-9C27-C0618402A103}" type="pres">
      <dgm:prSet presAssocID="{EC44392C-D582-4747-9090-3717AB71C43B}" presName="Name14" presStyleCnt="0"/>
      <dgm:spPr/>
    </dgm:pt>
    <dgm:pt modelId="{35E565D1-7AC8-0F49-AE4B-4006FC37AA53}" type="pres">
      <dgm:prSet presAssocID="{EC44392C-D582-4747-9090-3717AB71C43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67C322-32BE-A44B-8078-49346C92E4A3}" type="pres">
      <dgm:prSet presAssocID="{EC44392C-D582-4747-9090-3717AB71C43B}" presName="hierChild2" presStyleCnt="0"/>
      <dgm:spPr/>
    </dgm:pt>
    <dgm:pt modelId="{AAA8948A-F312-E146-B748-3B050FC55EDC}" type="pres">
      <dgm:prSet presAssocID="{5B75305B-1AA4-5846-BAFE-B07CBEF63D44}" presName="Name19" presStyleLbl="parChTrans1D2" presStyleIdx="0" presStyleCnt="3"/>
      <dgm:spPr/>
      <dgm:t>
        <a:bodyPr/>
        <a:lstStyle/>
        <a:p>
          <a:endParaRPr lang="es-ES"/>
        </a:p>
      </dgm:t>
    </dgm:pt>
    <dgm:pt modelId="{A1930211-38B4-3341-BEDD-51CB78CAFC67}" type="pres">
      <dgm:prSet presAssocID="{1A551EB5-3082-8F48-9EAF-D1FCFA9ACC78}" presName="Name21" presStyleCnt="0"/>
      <dgm:spPr/>
    </dgm:pt>
    <dgm:pt modelId="{B6A3F217-C53A-B444-AEEA-D7AE3CCB231E}" type="pres">
      <dgm:prSet presAssocID="{1A551EB5-3082-8F48-9EAF-D1FCFA9ACC78}" presName="level2Shape" presStyleLbl="node2" presStyleIdx="0" presStyleCnt="3" custScaleY="68474"/>
      <dgm:spPr/>
      <dgm:t>
        <a:bodyPr/>
        <a:lstStyle/>
        <a:p>
          <a:endParaRPr lang="es-ES"/>
        </a:p>
      </dgm:t>
    </dgm:pt>
    <dgm:pt modelId="{E6C9C7AF-7E43-3541-A9E8-19608D2A44EF}" type="pres">
      <dgm:prSet presAssocID="{1A551EB5-3082-8F48-9EAF-D1FCFA9ACC78}" presName="hierChild3" presStyleCnt="0"/>
      <dgm:spPr/>
    </dgm:pt>
    <dgm:pt modelId="{B721701F-AE05-414A-A48A-3280B04D2602}" type="pres">
      <dgm:prSet presAssocID="{2F8E3C4E-DF7A-934D-82F6-BF3F9A4222A2}" presName="Name19" presStyleLbl="parChTrans1D3" presStyleIdx="0" presStyleCnt="3"/>
      <dgm:spPr/>
      <dgm:t>
        <a:bodyPr/>
        <a:lstStyle/>
        <a:p>
          <a:endParaRPr lang="es-ES"/>
        </a:p>
      </dgm:t>
    </dgm:pt>
    <dgm:pt modelId="{04A5DFB9-7FEF-D94A-9F6E-E103DF73B386}" type="pres">
      <dgm:prSet presAssocID="{337D6B34-81DB-4943-A38D-292B5822274A}" presName="Name21" presStyleCnt="0"/>
      <dgm:spPr/>
    </dgm:pt>
    <dgm:pt modelId="{9B9A5571-A45F-5D4D-998D-096DC5292D99}" type="pres">
      <dgm:prSet presAssocID="{337D6B34-81DB-4943-A38D-292B5822274A}" presName="level2Shape" presStyleLbl="node3" presStyleIdx="0" presStyleCnt="3" custScaleY="165017"/>
      <dgm:spPr/>
      <dgm:t>
        <a:bodyPr/>
        <a:lstStyle/>
        <a:p>
          <a:endParaRPr lang="es-ES"/>
        </a:p>
      </dgm:t>
    </dgm:pt>
    <dgm:pt modelId="{EF67DE4A-37F9-0E40-973B-73B9F117137C}" type="pres">
      <dgm:prSet presAssocID="{337D6B34-81DB-4943-A38D-292B5822274A}" presName="hierChild3" presStyleCnt="0"/>
      <dgm:spPr/>
    </dgm:pt>
    <dgm:pt modelId="{6B2A4B0B-BFFB-3041-A618-377189C60401}" type="pres">
      <dgm:prSet presAssocID="{851BED6A-8601-C242-8A62-735720527F4B}" presName="Name19" presStyleLbl="parChTrans1D2" presStyleIdx="1" presStyleCnt="3"/>
      <dgm:spPr/>
      <dgm:t>
        <a:bodyPr/>
        <a:lstStyle/>
        <a:p>
          <a:endParaRPr lang="es-ES"/>
        </a:p>
      </dgm:t>
    </dgm:pt>
    <dgm:pt modelId="{E40BAE7E-CD49-EE4A-B079-631329829F98}" type="pres">
      <dgm:prSet presAssocID="{92A6CACF-310B-E84A-B829-AC2591F02470}" presName="Name21" presStyleCnt="0"/>
      <dgm:spPr/>
    </dgm:pt>
    <dgm:pt modelId="{A8A3EC0D-406C-9048-B561-2271347D8398}" type="pres">
      <dgm:prSet presAssocID="{92A6CACF-310B-E84A-B829-AC2591F02470}" presName="level2Shape" presStyleLbl="node2" presStyleIdx="1" presStyleCnt="3" custScaleY="70484"/>
      <dgm:spPr/>
      <dgm:t>
        <a:bodyPr/>
        <a:lstStyle/>
        <a:p>
          <a:endParaRPr lang="es-ES"/>
        </a:p>
      </dgm:t>
    </dgm:pt>
    <dgm:pt modelId="{B70510A2-4CA9-EA4A-AEFF-A4742967FE9F}" type="pres">
      <dgm:prSet presAssocID="{92A6CACF-310B-E84A-B829-AC2591F02470}" presName="hierChild3" presStyleCnt="0"/>
      <dgm:spPr/>
    </dgm:pt>
    <dgm:pt modelId="{3B51F5E6-0C32-E14F-BA8A-4BA2A912F870}" type="pres">
      <dgm:prSet presAssocID="{F9F2AFCF-541F-F84A-8129-7DFE414336DB}" presName="Name19" presStyleLbl="parChTrans1D3" presStyleIdx="1" presStyleCnt="3"/>
      <dgm:spPr/>
      <dgm:t>
        <a:bodyPr/>
        <a:lstStyle/>
        <a:p>
          <a:endParaRPr lang="es-ES"/>
        </a:p>
      </dgm:t>
    </dgm:pt>
    <dgm:pt modelId="{C7915777-2289-E44F-88DB-294D2EA5FEBB}" type="pres">
      <dgm:prSet presAssocID="{8A39B90A-1BA2-614D-A784-79228ED071FD}" presName="Name21" presStyleCnt="0"/>
      <dgm:spPr/>
    </dgm:pt>
    <dgm:pt modelId="{BDA5A5B0-4A60-DF44-82D2-06EC18A44929}" type="pres">
      <dgm:prSet presAssocID="{8A39B90A-1BA2-614D-A784-79228ED071FD}" presName="level2Shape" presStyleLbl="node3" presStyleIdx="1" presStyleCnt="3" custScaleY="159765"/>
      <dgm:spPr/>
      <dgm:t>
        <a:bodyPr/>
        <a:lstStyle/>
        <a:p>
          <a:endParaRPr lang="es-ES"/>
        </a:p>
      </dgm:t>
    </dgm:pt>
    <dgm:pt modelId="{872D9283-2BC3-2E43-A385-5D24391AB7FA}" type="pres">
      <dgm:prSet presAssocID="{8A39B90A-1BA2-614D-A784-79228ED071FD}" presName="hierChild3" presStyleCnt="0"/>
      <dgm:spPr/>
    </dgm:pt>
    <dgm:pt modelId="{06260BCD-3C66-A942-926A-1970609E5B93}" type="pres">
      <dgm:prSet presAssocID="{9C440928-18AC-7147-BA86-DF9F34115E24}" presName="Name19" presStyleLbl="parChTrans1D2" presStyleIdx="2" presStyleCnt="3"/>
      <dgm:spPr/>
      <dgm:t>
        <a:bodyPr/>
        <a:lstStyle/>
        <a:p>
          <a:endParaRPr lang="es-ES"/>
        </a:p>
      </dgm:t>
    </dgm:pt>
    <dgm:pt modelId="{DE43BC36-A190-2743-9E55-DD244F104E90}" type="pres">
      <dgm:prSet presAssocID="{FA228272-A4DD-3948-9FCA-4798CE313561}" presName="Name21" presStyleCnt="0"/>
      <dgm:spPr/>
    </dgm:pt>
    <dgm:pt modelId="{177A51F0-4E70-B544-956D-ECEB3DB2A3D9}" type="pres">
      <dgm:prSet presAssocID="{FA228272-A4DD-3948-9FCA-4798CE313561}" presName="level2Shape" presStyleLbl="node2" presStyleIdx="2" presStyleCnt="3" custScaleY="65796"/>
      <dgm:spPr/>
      <dgm:t>
        <a:bodyPr/>
        <a:lstStyle/>
        <a:p>
          <a:endParaRPr lang="es-ES"/>
        </a:p>
      </dgm:t>
    </dgm:pt>
    <dgm:pt modelId="{094FACF5-3803-644E-BEB8-2329EDE0BAA7}" type="pres">
      <dgm:prSet presAssocID="{FA228272-A4DD-3948-9FCA-4798CE313561}" presName="hierChild3" presStyleCnt="0"/>
      <dgm:spPr/>
    </dgm:pt>
    <dgm:pt modelId="{D8B05286-889A-8B47-9F7B-131B38FA41A4}" type="pres">
      <dgm:prSet presAssocID="{E3423181-49F1-CE43-815A-10B8059581D5}" presName="Name19" presStyleLbl="parChTrans1D3" presStyleIdx="2" presStyleCnt="3"/>
      <dgm:spPr/>
      <dgm:t>
        <a:bodyPr/>
        <a:lstStyle/>
        <a:p>
          <a:endParaRPr lang="es-ES"/>
        </a:p>
      </dgm:t>
    </dgm:pt>
    <dgm:pt modelId="{93321FA8-6A2B-C34E-ADFD-9814F8D9ED2E}" type="pres">
      <dgm:prSet presAssocID="{8B0FC9BE-A288-9241-BA77-BB3BC470CCE8}" presName="Name21" presStyleCnt="0"/>
      <dgm:spPr/>
    </dgm:pt>
    <dgm:pt modelId="{942C1FC1-6C3F-5D40-B7EB-47EA5A816D00}" type="pres">
      <dgm:prSet presAssocID="{8B0FC9BE-A288-9241-BA77-BB3BC470CCE8}" presName="level2Shape" presStyleLbl="node3" presStyleIdx="2" presStyleCnt="3" custScaleY="159162"/>
      <dgm:spPr/>
      <dgm:t>
        <a:bodyPr/>
        <a:lstStyle/>
        <a:p>
          <a:endParaRPr lang="es-ES"/>
        </a:p>
      </dgm:t>
    </dgm:pt>
    <dgm:pt modelId="{9E92842A-61DB-5542-9494-55C98792D538}" type="pres">
      <dgm:prSet presAssocID="{8B0FC9BE-A288-9241-BA77-BB3BC470CCE8}" presName="hierChild3" presStyleCnt="0"/>
      <dgm:spPr/>
    </dgm:pt>
    <dgm:pt modelId="{890A687B-2589-CF48-8E34-365D3339F6A5}" type="pres">
      <dgm:prSet presAssocID="{D7B00AEF-B14B-5B49-B4C8-3A0F8FFBBD15}" presName="bgShapesFlow" presStyleCnt="0"/>
      <dgm:spPr/>
    </dgm:pt>
  </dgm:ptLst>
  <dgm:cxnLst>
    <dgm:cxn modelId="{A8AA8EB9-93F4-CF40-A6AE-D465331125EC}" srcId="{FA228272-A4DD-3948-9FCA-4798CE313561}" destId="{8B0FC9BE-A288-9241-BA77-BB3BC470CCE8}" srcOrd="0" destOrd="0" parTransId="{E3423181-49F1-CE43-815A-10B8059581D5}" sibTransId="{41E667F6-54C0-DB47-B37C-FB3D47CE0E81}"/>
    <dgm:cxn modelId="{729308D1-8E9B-AE4A-82AC-AF1A0FABBAB0}" type="presOf" srcId="{1A551EB5-3082-8F48-9EAF-D1FCFA9ACC78}" destId="{B6A3F217-C53A-B444-AEEA-D7AE3CCB231E}" srcOrd="0" destOrd="0" presId="urn:microsoft.com/office/officeart/2005/8/layout/hierarchy6"/>
    <dgm:cxn modelId="{983A1EA7-9802-744F-A4DA-5A801A996414}" srcId="{EC44392C-D582-4747-9090-3717AB71C43B}" destId="{92A6CACF-310B-E84A-B829-AC2591F02470}" srcOrd="1" destOrd="0" parTransId="{851BED6A-8601-C242-8A62-735720527F4B}" sibTransId="{A83BC55A-8CE9-F046-AD80-94EA35BE2E19}"/>
    <dgm:cxn modelId="{EC02312C-A9D7-8D4F-8532-F2204C3037C5}" type="presOf" srcId="{D7B00AEF-B14B-5B49-B4C8-3A0F8FFBBD15}" destId="{CD3121CA-6553-7F4D-AD9F-37AB9944DBF9}" srcOrd="0" destOrd="0" presId="urn:microsoft.com/office/officeart/2005/8/layout/hierarchy6"/>
    <dgm:cxn modelId="{137A1F7A-EE24-2C4F-855E-00060FEF5B14}" srcId="{D7B00AEF-B14B-5B49-B4C8-3A0F8FFBBD15}" destId="{EC44392C-D582-4747-9090-3717AB71C43B}" srcOrd="0" destOrd="0" parTransId="{A3300DB1-C78D-0E48-A60D-A49C1A121E2E}" sibTransId="{045B73E4-9516-C445-8853-399215F039ED}"/>
    <dgm:cxn modelId="{84068104-12A0-724F-8268-CDC0BF00C5A9}" type="presOf" srcId="{8B0FC9BE-A288-9241-BA77-BB3BC470CCE8}" destId="{942C1FC1-6C3F-5D40-B7EB-47EA5A816D00}" srcOrd="0" destOrd="0" presId="urn:microsoft.com/office/officeart/2005/8/layout/hierarchy6"/>
    <dgm:cxn modelId="{E64C03F0-6CE7-4548-9284-936A15833228}" type="presOf" srcId="{F9F2AFCF-541F-F84A-8129-7DFE414336DB}" destId="{3B51F5E6-0C32-E14F-BA8A-4BA2A912F870}" srcOrd="0" destOrd="0" presId="urn:microsoft.com/office/officeart/2005/8/layout/hierarchy6"/>
    <dgm:cxn modelId="{2955FC72-AE9B-0C4E-B352-102215C6B4BB}" srcId="{92A6CACF-310B-E84A-B829-AC2591F02470}" destId="{8A39B90A-1BA2-614D-A784-79228ED071FD}" srcOrd="0" destOrd="0" parTransId="{F9F2AFCF-541F-F84A-8129-7DFE414336DB}" sibTransId="{6B7DA09F-8FA8-8B40-AD71-B0194F71E01A}"/>
    <dgm:cxn modelId="{F3BACB4D-3D61-894A-B8CC-DCE468A937ED}" type="presOf" srcId="{337D6B34-81DB-4943-A38D-292B5822274A}" destId="{9B9A5571-A45F-5D4D-998D-096DC5292D99}" srcOrd="0" destOrd="0" presId="urn:microsoft.com/office/officeart/2005/8/layout/hierarchy6"/>
    <dgm:cxn modelId="{E6A03957-3B2D-0640-9B72-16FF7FD6FE77}" srcId="{EC44392C-D582-4747-9090-3717AB71C43B}" destId="{1A551EB5-3082-8F48-9EAF-D1FCFA9ACC78}" srcOrd="0" destOrd="0" parTransId="{5B75305B-1AA4-5846-BAFE-B07CBEF63D44}" sibTransId="{57920A7F-8B67-604D-82A0-9A257E79138F}"/>
    <dgm:cxn modelId="{36DD6466-30B7-DB46-8044-9E1D68688D64}" type="presOf" srcId="{2F8E3C4E-DF7A-934D-82F6-BF3F9A4222A2}" destId="{B721701F-AE05-414A-A48A-3280B04D2602}" srcOrd="0" destOrd="0" presId="urn:microsoft.com/office/officeart/2005/8/layout/hierarchy6"/>
    <dgm:cxn modelId="{C8DEED9A-0428-9846-942B-CC67D11D3542}" type="presOf" srcId="{8A39B90A-1BA2-614D-A784-79228ED071FD}" destId="{BDA5A5B0-4A60-DF44-82D2-06EC18A44929}" srcOrd="0" destOrd="0" presId="urn:microsoft.com/office/officeart/2005/8/layout/hierarchy6"/>
    <dgm:cxn modelId="{8AC8331C-6B8F-2344-ADBC-12ECBDF1B608}" type="presOf" srcId="{92A6CACF-310B-E84A-B829-AC2591F02470}" destId="{A8A3EC0D-406C-9048-B561-2271347D8398}" srcOrd="0" destOrd="0" presId="urn:microsoft.com/office/officeart/2005/8/layout/hierarchy6"/>
    <dgm:cxn modelId="{FA003C41-1B12-7547-BB03-473D5F32291E}" srcId="{EC44392C-D582-4747-9090-3717AB71C43B}" destId="{FA228272-A4DD-3948-9FCA-4798CE313561}" srcOrd="2" destOrd="0" parTransId="{9C440928-18AC-7147-BA86-DF9F34115E24}" sibTransId="{6AC30C90-D2CB-CD48-9D50-FAEFD8D2FB39}"/>
    <dgm:cxn modelId="{AF66A0A7-A677-8344-B1D3-A9A70B9FFCD9}" type="presOf" srcId="{EC44392C-D582-4747-9090-3717AB71C43B}" destId="{35E565D1-7AC8-0F49-AE4B-4006FC37AA53}" srcOrd="0" destOrd="0" presId="urn:microsoft.com/office/officeart/2005/8/layout/hierarchy6"/>
    <dgm:cxn modelId="{A85B4840-4499-5342-BA4E-32C7B44A1CA3}" srcId="{1A551EB5-3082-8F48-9EAF-D1FCFA9ACC78}" destId="{337D6B34-81DB-4943-A38D-292B5822274A}" srcOrd="0" destOrd="0" parTransId="{2F8E3C4E-DF7A-934D-82F6-BF3F9A4222A2}" sibTransId="{274FBA1E-B830-A946-B79A-4BF166E633D2}"/>
    <dgm:cxn modelId="{D3ED4525-4E5E-1C41-BB85-D41577A2FA68}" type="presOf" srcId="{9C440928-18AC-7147-BA86-DF9F34115E24}" destId="{06260BCD-3C66-A942-926A-1970609E5B93}" srcOrd="0" destOrd="0" presId="urn:microsoft.com/office/officeart/2005/8/layout/hierarchy6"/>
    <dgm:cxn modelId="{3118B430-8101-024D-9A40-E8953DCEA10F}" type="presOf" srcId="{5B75305B-1AA4-5846-BAFE-B07CBEF63D44}" destId="{AAA8948A-F312-E146-B748-3B050FC55EDC}" srcOrd="0" destOrd="0" presId="urn:microsoft.com/office/officeart/2005/8/layout/hierarchy6"/>
    <dgm:cxn modelId="{56E04825-0F73-6840-98E6-D7E9EEFDD235}" type="presOf" srcId="{FA228272-A4DD-3948-9FCA-4798CE313561}" destId="{177A51F0-4E70-B544-956D-ECEB3DB2A3D9}" srcOrd="0" destOrd="0" presId="urn:microsoft.com/office/officeart/2005/8/layout/hierarchy6"/>
    <dgm:cxn modelId="{47A637B5-E45D-5A4F-9B5D-F0A7DFD41E1A}" type="presOf" srcId="{851BED6A-8601-C242-8A62-735720527F4B}" destId="{6B2A4B0B-BFFB-3041-A618-377189C60401}" srcOrd="0" destOrd="0" presId="urn:microsoft.com/office/officeart/2005/8/layout/hierarchy6"/>
    <dgm:cxn modelId="{C6693B8D-4AB2-6849-86CB-FE2CEF843126}" type="presOf" srcId="{E3423181-49F1-CE43-815A-10B8059581D5}" destId="{D8B05286-889A-8B47-9F7B-131B38FA41A4}" srcOrd="0" destOrd="0" presId="urn:microsoft.com/office/officeart/2005/8/layout/hierarchy6"/>
    <dgm:cxn modelId="{60A41443-2200-4843-87DF-E41B330C014E}" type="presParOf" srcId="{CD3121CA-6553-7F4D-AD9F-37AB9944DBF9}" destId="{E420F649-3CBD-7049-AD1A-EED08C6D945D}" srcOrd="0" destOrd="0" presId="urn:microsoft.com/office/officeart/2005/8/layout/hierarchy6"/>
    <dgm:cxn modelId="{C453555B-E8C7-D342-B2E5-13D87F98A675}" type="presParOf" srcId="{E420F649-3CBD-7049-AD1A-EED08C6D945D}" destId="{DE91143D-7A1C-D34D-A739-14F1677D881E}" srcOrd="0" destOrd="0" presId="urn:microsoft.com/office/officeart/2005/8/layout/hierarchy6"/>
    <dgm:cxn modelId="{928C1836-5E38-314E-8FD4-0CAEFE191F64}" type="presParOf" srcId="{DE91143D-7A1C-D34D-A739-14F1677D881E}" destId="{8B2CD0CD-99DB-7E4D-9C27-C0618402A103}" srcOrd="0" destOrd="0" presId="urn:microsoft.com/office/officeart/2005/8/layout/hierarchy6"/>
    <dgm:cxn modelId="{B442E022-0664-6C42-968C-1E4C0918FB23}" type="presParOf" srcId="{8B2CD0CD-99DB-7E4D-9C27-C0618402A103}" destId="{35E565D1-7AC8-0F49-AE4B-4006FC37AA53}" srcOrd="0" destOrd="0" presId="urn:microsoft.com/office/officeart/2005/8/layout/hierarchy6"/>
    <dgm:cxn modelId="{915349CE-53DA-2A4E-BD73-E2BBDAB827E7}" type="presParOf" srcId="{8B2CD0CD-99DB-7E4D-9C27-C0618402A103}" destId="{8767C322-32BE-A44B-8078-49346C92E4A3}" srcOrd="1" destOrd="0" presId="urn:microsoft.com/office/officeart/2005/8/layout/hierarchy6"/>
    <dgm:cxn modelId="{865C46C6-646A-C24D-ABF6-E6BE7DBDEEAF}" type="presParOf" srcId="{8767C322-32BE-A44B-8078-49346C92E4A3}" destId="{AAA8948A-F312-E146-B748-3B050FC55EDC}" srcOrd="0" destOrd="0" presId="urn:microsoft.com/office/officeart/2005/8/layout/hierarchy6"/>
    <dgm:cxn modelId="{67BBB98B-A309-2C45-9A4A-96CB46504DAA}" type="presParOf" srcId="{8767C322-32BE-A44B-8078-49346C92E4A3}" destId="{A1930211-38B4-3341-BEDD-51CB78CAFC67}" srcOrd="1" destOrd="0" presId="urn:microsoft.com/office/officeart/2005/8/layout/hierarchy6"/>
    <dgm:cxn modelId="{20DD133C-02F2-8341-B2A2-150DF20646F3}" type="presParOf" srcId="{A1930211-38B4-3341-BEDD-51CB78CAFC67}" destId="{B6A3F217-C53A-B444-AEEA-D7AE3CCB231E}" srcOrd="0" destOrd="0" presId="urn:microsoft.com/office/officeart/2005/8/layout/hierarchy6"/>
    <dgm:cxn modelId="{B164B6C3-484A-1040-9AA9-563AFF047208}" type="presParOf" srcId="{A1930211-38B4-3341-BEDD-51CB78CAFC67}" destId="{E6C9C7AF-7E43-3541-A9E8-19608D2A44EF}" srcOrd="1" destOrd="0" presId="urn:microsoft.com/office/officeart/2005/8/layout/hierarchy6"/>
    <dgm:cxn modelId="{06C377EB-3A80-294C-8E9C-EE5F4A0FA161}" type="presParOf" srcId="{E6C9C7AF-7E43-3541-A9E8-19608D2A44EF}" destId="{B721701F-AE05-414A-A48A-3280B04D2602}" srcOrd="0" destOrd="0" presId="urn:microsoft.com/office/officeart/2005/8/layout/hierarchy6"/>
    <dgm:cxn modelId="{9670D6D1-75C7-FD4B-9183-6C73EB1C3D4E}" type="presParOf" srcId="{E6C9C7AF-7E43-3541-A9E8-19608D2A44EF}" destId="{04A5DFB9-7FEF-D94A-9F6E-E103DF73B386}" srcOrd="1" destOrd="0" presId="urn:microsoft.com/office/officeart/2005/8/layout/hierarchy6"/>
    <dgm:cxn modelId="{1C688349-4535-6040-9D8B-0579558D5F32}" type="presParOf" srcId="{04A5DFB9-7FEF-D94A-9F6E-E103DF73B386}" destId="{9B9A5571-A45F-5D4D-998D-096DC5292D99}" srcOrd="0" destOrd="0" presId="urn:microsoft.com/office/officeart/2005/8/layout/hierarchy6"/>
    <dgm:cxn modelId="{B9EC2579-E8DD-0B43-8AF4-3C0209C3CEEA}" type="presParOf" srcId="{04A5DFB9-7FEF-D94A-9F6E-E103DF73B386}" destId="{EF67DE4A-37F9-0E40-973B-73B9F117137C}" srcOrd="1" destOrd="0" presId="urn:microsoft.com/office/officeart/2005/8/layout/hierarchy6"/>
    <dgm:cxn modelId="{F3EC36EF-2756-3946-8045-EE3BB20135CA}" type="presParOf" srcId="{8767C322-32BE-A44B-8078-49346C92E4A3}" destId="{6B2A4B0B-BFFB-3041-A618-377189C60401}" srcOrd="2" destOrd="0" presId="urn:microsoft.com/office/officeart/2005/8/layout/hierarchy6"/>
    <dgm:cxn modelId="{CF77BBF2-D792-EC4E-8189-EE97B43138DB}" type="presParOf" srcId="{8767C322-32BE-A44B-8078-49346C92E4A3}" destId="{E40BAE7E-CD49-EE4A-B079-631329829F98}" srcOrd="3" destOrd="0" presId="urn:microsoft.com/office/officeart/2005/8/layout/hierarchy6"/>
    <dgm:cxn modelId="{8D7A3CF2-6104-8249-A8E7-EBCF5AF04B21}" type="presParOf" srcId="{E40BAE7E-CD49-EE4A-B079-631329829F98}" destId="{A8A3EC0D-406C-9048-B561-2271347D8398}" srcOrd="0" destOrd="0" presId="urn:microsoft.com/office/officeart/2005/8/layout/hierarchy6"/>
    <dgm:cxn modelId="{63778B7C-FCA2-1A44-805C-17C6C32BEA6F}" type="presParOf" srcId="{E40BAE7E-CD49-EE4A-B079-631329829F98}" destId="{B70510A2-4CA9-EA4A-AEFF-A4742967FE9F}" srcOrd="1" destOrd="0" presId="urn:microsoft.com/office/officeart/2005/8/layout/hierarchy6"/>
    <dgm:cxn modelId="{A5610318-33B6-9445-BB17-D4B17ED86F21}" type="presParOf" srcId="{B70510A2-4CA9-EA4A-AEFF-A4742967FE9F}" destId="{3B51F5E6-0C32-E14F-BA8A-4BA2A912F870}" srcOrd="0" destOrd="0" presId="urn:microsoft.com/office/officeart/2005/8/layout/hierarchy6"/>
    <dgm:cxn modelId="{9CE54D3B-20E4-8A44-A65C-DB8A3B494FC4}" type="presParOf" srcId="{B70510A2-4CA9-EA4A-AEFF-A4742967FE9F}" destId="{C7915777-2289-E44F-88DB-294D2EA5FEBB}" srcOrd="1" destOrd="0" presId="urn:microsoft.com/office/officeart/2005/8/layout/hierarchy6"/>
    <dgm:cxn modelId="{48CB38FC-960D-FA4E-8AD2-949737037BFB}" type="presParOf" srcId="{C7915777-2289-E44F-88DB-294D2EA5FEBB}" destId="{BDA5A5B0-4A60-DF44-82D2-06EC18A44929}" srcOrd="0" destOrd="0" presId="urn:microsoft.com/office/officeart/2005/8/layout/hierarchy6"/>
    <dgm:cxn modelId="{111FEC26-25FA-0149-BB42-F226A372382B}" type="presParOf" srcId="{C7915777-2289-E44F-88DB-294D2EA5FEBB}" destId="{872D9283-2BC3-2E43-A385-5D24391AB7FA}" srcOrd="1" destOrd="0" presId="urn:microsoft.com/office/officeart/2005/8/layout/hierarchy6"/>
    <dgm:cxn modelId="{8E851F9B-A7E1-DB4F-8D9E-05FE4FBF647D}" type="presParOf" srcId="{8767C322-32BE-A44B-8078-49346C92E4A3}" destId="{06260BCD-3C66-A942-926A-1970609E5B93}" srcOrd="4" destOrd="0" presId="urn:microsoft.com/office/officeart/2005/8/layout/hierarchy6"/>
    <dgm:cxn modelId="{6E165329-B184-4948-BCEF-ADD81DF834F1}" type="presParOf" srcId="{8767C322-32BE-A44B-8078-49346C92E4A3}" destId="{DE43BC36-A190-2743-9E55-DD244F104E90}" srcOrd="5" destOrd="0" presId="urn:microsoft.com/office/officeart/2005/8/layout/hierarchy6"/>
    <dgm:cxn modelId="{BD501C8F-8ECA-C04F-A1B5-A8E6CEA6EF14}" type="presParOf" srcId="{DE43BC36-A190-2743-9E55-DD244F104E90}" destId="{177A51F0-4E70-B544-956D-ECEB3DB2A3D9}" srcOrd="0" destOrd="0" presId="urn:microsoft.com/office/officeart/2005/8/layout/hierarchy6"/>
    <dgm:cxn modelId="{70F98C75-93CA-2A4E-8612-3CC4E9003EF1}" type="presParOf" srcId="{DE43BC36-A190-2743-9E55-DD244F104E90}" destId="{094FACF5-3803-644E-BEB8-2329EDE0BAA7}" srcOrd="1" destOrd="0" presId="urn:microsoft.com/office/officeart/2005/8/layout/hierarchy6"/>
    <dgm:cxn modelId="{B801508B-3C64-2746-B4B1-D116DD6E6DBE}" type="presParOf" srcId="{094FACF5-3803-644E-BEB8-2329EDE0BAA7}" destId="{D8B05286-889A-8B47-9F7B-131B38FA41A4}" srcOrd="0" destOrd="0" presId="urn:microsoft.com/office/officeart/2005/8/layout/hierarchy6"/>
    <dgm:cxn modelId="{D1C2DC6C-50D3-F04B-8080-8CE2F0FAE14E}" type="presParOf" srcId="{094FACF5-3803-644E-BEB8-2329EDE0BAA7}" destId="{93321FA8-6A2B-C34E-ADFD-9814F8D9ED2E}" srcOrd="1" destOrd="0" presId="urn:microsoft.com/office/officeart/2005/8/layout/hierarchy6"/>
    <dgm:cxn modelId="{677F6DFB-DE78-0341-9468-FD085F5F32A8}" type="presParOf" srcId="{93321FA8-6A2B-C34E-ADFD-9814F8D9ED2E}" destId="{942C1FC1-6C3F-5D40-B7EB-47EA5A816D00}" srcOrd="0" destOrd="0" presId="urn:microsoft.com/office/officeart/2005/8/layout/hierarchy6"/>
    <dgm:cxn modelId="{0BBCD15D-5DAD-0046-873B-00819D78194D}" type="presParOf" srcId="{93321FA8-6A2B-C34E-ADFD-9814F8D9ED2E}" destId="{9E92842A-61DB-5542-9494-55C98792D538}" srcOrd="1" destOrd="0" presId="urn:microsoft.com/office/officeart/2005/8/layout/hierarchy6"/>
    <dgm:cxn modelId="{35CBE014-6124-EB42-9F4D-E1676F79538F}" type="presParOf" srcId="{CD3121CA-6553-7F4D-AD9F-37AB9944DBF9}" destId="{890A687B-2589-CF48-8E34-365D3339F6A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6DDCDA-DE12-9842-8269-3131F2063C95}" type="doc">
      <dgm:prSet loTypeId="urn:microsoft.com/office/officeart/2009/3/layout/PlusandMinu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D9D115-63C8-4743-9463-6895B20D3A48}">
      <dgm:prSet phldrT="[Texto]"/>
      <dgm:spPr/>
      <dgm:t>
        <a:bodyPr/>
        <a:lstStyle/>
        <a:p>
          <a:r>
            <a:rPr lang="es-ES" dirty="0"/>
            <a:t>Demolición y mejora de viviendas insalubres.</a:t>
          </a:r>
        </a:p>
        <a:p>
          <a:r>
            <a:rPr lang="es-ES" dirty="0"/>
            <a:t>Construcción de poblaciones modelos: Huemul, San Eugenio, Juan XXIII</a:t>
          </a:r>
        </a:p>
      </dgm:t>
    </dgm:pt>
    <dgm:pt modelId="{E4B3774D-A769-4A48-98D7-F6BC8C284979}" type="parTrans" cxnId="{1A64F06D-F49B-264A-8340-C303CC7BBCF2}">
      <dgm:prSet/>
      <dgm:spPr/>
      <dgm:t>
        <a:bodyPr/>
        <a:lstStyle/>
        <a:p>
          <a:endParaRPr lang="es-ES"/>
        </a:p>
      </dgm:t>
    </dgm:pt>
    <dgm:pt modelId="{6D54A9A9-6050-724D-AD20-43D4EE3A331D}" type="sibTrans" cxnId="{1A64F06D-F49B-264A-8340-C303CC7BBCF2}">
      <dgm:prSet/>
      <dgm:spPr/>
      <dgm:t>
        <a:bodyPr/>
        <a:lstStyle/>
        <a:p>
          <a:endParaRPr lang="es-ES"/>
        </a:p>
      </dgm:t>
    </dgm:pt>
    <dgm:pt modelId="{AF353D8E-6AA3-DD4A-8D49-6F2DD4BC90F8}">
      <dgm:prSet phldrT="[Texto]"/>
      <dgm:spPr/>
      <dgm:t>
        <a:bodyPr/>
        <a:lstStyle/>
        <a:p>
          <a:r>
            <a:rPr lang="es-ES" dirty="0"/>
            <a:t>Déficit de vivienda para absorber a los obreros sin habitación.</a:t>
          </a:r>
        </a:p>
        <a:p>
          <a:r>
            <a:rPr lang="es-ES" dirty="0"/>
            <a:t>Incapacidad para incorporar a los migrantes</a:t>
          </a:r>
        </a:p>
      </dgm:t>
    </dgm:pt>
    <dgm:pt modelId="{2F86C3D0-5564-AA47-8B9F-9ADF76AB7081}" type="parTrans" cxnId="{19E92D9B-BD4C-D344-8973-A6A2C676B039}">
      <dgm:prSet/>
      <dgm:spPr/>
      <dgm:t>
        <a:bodyPr/>
        <a:lstStyle/>
        <a:p>
          <a:endParaRPr lang="es-ES"/>
        </a:p>
      </dgm:t>
    </dgm:pt>
    <dgm:pt modelId="{3AF38A53-D41F-B14D-BC0B-3AF8AE3FACE2}" type="sibTrans" cxnId="{19E92D9B-BD4C-D344-8973-A6A2C676B039}">
      <dgm:prSet/>
      <dgm:spPr/>
      <dgm:t>
        <a:bodyPr/>
        <a:lstStyle/>
        <a:p>
          <a:endParaRPr lang="es-ES"/>
        </a:p>
      </dgm:t>
    </dgm:pt>
    <dgm:pt modelId="{3D5110DD-5EB1-2A42-B462-43E51AE9A33D}" type="pres">
      <dgm:prSet presAssocID="{E26DDCDA-DE12-9842-8269-3131F2063C9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A7504B-2907-BE4A-9791-45935AF43DAD}" type="pres">
      <dgm:prSet presAssocID="{E26DDCDA-DE12-9842-8269-3131F2063C95}" presName="Background" presStyleLbl="bgImgPlace1" presStyleIdx="0" presStyleCnt="1"/>
      <dgm:spPr/>
    </dgm:pt>
    <dgm:pt modelId="{6573B489-9926-3548-B597-C69E11D7C63D}" type="pres">
      <dgm:prSet presAssocID="{E26DDCDA-DE12-9842-8269-3131F2063C9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E2395-A844-BE42-8C6B-3DD51DC5FEAE}" type="pres">
      <dgm:prSet presAssocID="{E26DDCDA-DE12-9842-8269-3131F2063C9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C44B09-4B5A-A04C-9854-39775A006D83}" type="pres">
      <dgm:prSet presAssocID="{E26DDCDA-DE12-9842-8269-3131F2063C95}" presName="Plus" presStyleLbl="alignNode1" presStyleIdx="0" presStyleCnt="2"/>
      <dgm:spPr/>
    </dgm:pt>
    <dgm:pt modelId="{4C403F9C-EE78-CF40-9A8D-B4852C542E21}" type="pres">
      <dgm:prSet presAssocID="{E26DDCDA-DE12-9842-8269-3131F2063C95}" presName="Minus" presStyleLbl="alignNode1" presStyleIdx="1" presStyleCnt="2"/>
      <dgm:spPr/>
    </dgm:pt>
    <dgm:pt modelId="{7A23988B-1FFB-A14F-A548-B8CC2B9D4F89}" type="pres">
      <dgm:prSet presAssocID="{E26DDCDA-DE12-9842-8269-3131F2063C95}" presName="Divider" presStyleLbl="parChTrans1D1" presStyleIdx="0" presStyleCnt="1"/>
      <dgm:spPr/>
    </dgm:pt>
  </dgm:ptLst>
  <dgm:cxnLst>
    <dgm:cxn modelId="{2487A0F5-4F0C-C347-876D-0914AB65BF3E}" type="presOf" srcId="{AF353D8E-6AA3-DD4A-8D49-6F2DD4BC90F8}" destId="{FFFE2395-A844-BE42-8C6B-3DD51DC5FEAE}" srcOrd="0" destOrd="0" presId="urn:microsoft.com/office/officeart/2009/3/layout/PlusandMinus"/>
    <dgm:cxn modelId="{0F6AB104-6011-4F4E-ABF4-18E786782C22}" type="presOf" srcId="{E26DDCDA-DE12-9842-8269-3131F2063C95}" destId="{3D5110DD-5EB1-2A42-B462-43E51AE9A33D}" srcOrd="0" destOrd="0" presId="urn:microsoft.com/office/officeart/2009/3/layout/PlusandMinus"/>
    <dgm:cxn modelId="{1A64F06D-F49B-264A-8340-C303CC7BBCF2}" srcId="{E26DDCDA-DE12-9842-8269-3131F2063C95}" destId="{5CD9D115-63C8-4743-9463-6895B20D3A48}" srcOrd="0" destOrd="0" parTransId="{E4B3774D-A769-4A48-98D7-F6BC8C284979}" sibTransId="{6D54A9A9-6050-724D-AD20-43D4EE3A331D}"/>
    <dgm:cxn modelId="{C4B2F2C1-15DF-BC46-9835-BDAB644E0013}" type="presOf" srcId="{5CD9D115-63C8-4743-9463-6895B20D3A48}" destId="{6573B489-9926-3548-B597-C69E11D7C63D}" srcOrd="0" destOrd="0" presId="urn:microsoft.com/office/officeart/2009/3/layout/PlusandMinus"/>
    <dgm:cxn modelId="{19E92D9B-BD4C-D344-8973-A6A2C676B039}" srcId="{E26DDCDA-DE12-9842-8269-3131F2063C95}" destId="{AF353D8E-6AA3-DD4A-8D49-6F2DD4BC90F8}" srcOrd="1" destOrd="0" parTransId="{2F86C3D0-5564-AA47-8B9F-9ADF76AB7081}" sibTransId="{3AF38A53-D41F-B14D-BC0B-3AF8AE3FACE2}"/>
    <dgm:cxn modelId="{75090412-7046-B14F-8795-78438E4456A6}" type="presParOf" srcId="{3D5110DD-5EB1-2A42-B462-43E51AE9A33D}" destId="{40A7504B-2907-BE4A-9791-45935AF43DAD}" srcOrd="0" destOrd="0" presId="urn:microsoft.com/office/officeart/2009/3/layout/PlusandMinus"/>
    <dgm:cxn modelId="{E16397F1-C82C-3F44-BF21-8A91DC497833}" type="presParOf" srcId="{3D5110DD-5EB1-2A42-B462-43E51AE9A33D}" destId="{6573B489-9926-3548-B597-C69E11D7C63D}" srcOrd="1" destOrd="0" presId="urn:microsoft.com/office/officeart/2009/3/layout/PlusandMinus"/>
    <dgm:cxn modelId="{A856A60C-2ADC-A64C-BF87-D2D97939FB23}" type="presParOf" srcId="{3D5110DD-5EB1-2A42-B462-43E51AE9A33D}" destId="{FFFE2395-A844-BE42-8C6B-3DD51DC5FEAE}" srcOrd="2" destOrd="0" presId="urn:microsoft.com/office/officeart/2009/3/layout/PlusandMinus"/>
    <dgm:cxn modelId="{7FFD6817-67C4-F644-9FD8-AD2FA68F63D0}" type="presParOf" srcId="{3D5110DD-5EB1-2A42-B462-43E51AE9A33D}" destId="{62C44B09-4B5A-A04C-9854-39775A006D83}" srcOrd="3" destOrd="0" presId="urn:microsoft.com/office/officeart/2009/3/layout/PlusandMinus"/>
    <dgm:cxn modelId="{415AC6A2-1A06-8049-8619-6CBB2DF651AF}" type="presParOf" srcId="{3D5110DD-5EB1-2A42-B462-43E51AE9A33D}" destId="{4C403F9C-EE78-CF40-9A8D-B4852C542E21}" srcOrd="4" destOrd="0" presId="urn:microsoft.com/office/officeart/2009/3/layout/PlusandMinus"/>
    <dgm:cxn modelId="{3861EB56-FD03-F749-A040-7F09A9A8115C}" type="presParOf" srcId="{3D5110DD-5EB1-2A42-B462-43E51AE9A33D}" destId="{7A23988B-1FFB-A14F-A548-B8CC2B9D4F8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74F32-248E-CB4C-AE8A-A4F3F1694AB8}">
      <dsp:nvSpPr>
        <dsp:cNvPr id="0" name=""/>
        <dsp:cNvSpPr/>
      </dsp:nvSpPr>
      <dsp:spPr>
        <a:xfrm>
          <a:off x="0" y="0"/>
          <a:ext cx="7773473" cy="19074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34D54-5B5C-7043-B5CF-614E1CB7B7C2}">
      <dsp:nvSpPr>
        <dsp:cNvPr id="0" name=""/>
        <dsp:cNvSpPr/>
      </dsp:nvSpPr>
      <dsp:spPr>
        <a:xfrm>
          <a:off x="220896" y="241117"/>
          <a:ext cx="2283457" cy="13987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4E53C-AEA5-5748-A40D-C1CC964898DD}">
      <dsp:nvSpPr>
        <dsp:cNvPr id="0" name=""/>
        <dsp:cNvSpPr/>
      </dsp:nvSpPr>
      <dsp:spPr>
        <a:xfrm rot="10800000">
          <a:off x="233204" y="1907414"/>
          <a:ext cx="2283457" cy="23312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1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/>
            <a:t>Bertallanffy:</a:t>
          </a:r>
        </a:p>
        <a:p>
          <a:pPr lvl="2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/>
            <a:t>Teoría de sistemas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 rot="10800000">
        <a:off x="303428" y="1907414"/>
        <a:ext cx="2143009" cy="2261061"/>
      </dsp:txXfrm>
    </dsp:sp>
    <dsp:sp modelId="{733E99F7-3E46-8848-923D-84B1D56297A1}">
      <dsp:nvSpPr>
        <dsp:cNvPr id="0" name=""/>
        <dsp:cNvSpPr/>
      </dsp:nvSpPr>
      <dsp:spPr>
        <a:xfrm>
          <a:off x="2745007" y="254322"/>
          <a:ext cx="2283457" cy="13987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6CE10-0D0E-7A42-BEAD-DDC33DA13E63}">
      <dsp:nvSpPr>
        <dsp:cNvPr id="0" name=""/>
        <dsp:cNvSpPr/>
      </dsp:nvSpPr>
      <dsp:spPr>
        <a:xfrm rot="10800000">
          <a:off x="2745007" y="1907414"/>
          <a:ext cx="2283457" cy="23312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1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/>
            <a:t>Sauer:</a:t>
          </a:r>
        </a:p>
        <a:p>
          <a:pPr lvl="2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/>
            <a:t>Espacio como fenómeno multidimensional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 rot="10800000">
        <a:off x="2815231" y="1907414"/>
        <a:ext cx="2143009" cy="2261061"/>
      </dsp:txXfrm>
    </dsp:sp>
    <dsp:sp modelId="{2D658F2A-F7C0-0543-A385-B024DA591CBF}">
      <dsp:nvSpPr>
        <dsp:cNvPr id="0" name=""/>
        <dsp:cNvSpPr/>
      </dsp:nvSpPr>
      <dsp:spPr>
        <a:xfrm>
          <a:off x="5256811" y="254322"/>
          <a:ext cx="2283457" cy="13987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6D12A-1454-DD46-8F0C-FA34A2FBAF7A}">
      <dsp:nvSpPr>
        <dsp:cNvPr id="0" name=""/>
        <dsp:cNvSpPr/>
      </dsp:nvSpPr>
      <dsp:spPr>
        <a:xfrm rot="10800000">
          <a:off x="5256811" y="1907414"/>
          <a:ext cx="2283457" cy="23312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1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/>
            <a:t>Doreen Massey: </a:t>
          </a:r>
        </a:p>
        <a:p>
          <a:pPr lvl="2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/>
            <a:t>El espacio es un fenómeno en construcción que surge a partir del enfrentamiento entre distintos proyectos y grupos sociales</a:t>
          </a:r>
        </a:p>
      </dsp:txBody>
      <dsp:txXfrm rot="10800000">
        <a:off x="5327035" y="1907414"/>
        <a:ext cx="2143009" cy="2261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07F35-80B2-1E4E-87AD-C1CE66432C11}">
      <dsp:nvSpPr>
        <dsp:cNvPr id="0" name=""/>
        <dsp:cNvSpPr/>
      </dsp:nvSpPr>
      <dsp:spPr>
        <a:xfrm>
          <a:off x="0" y="0"/>
          <a:ext cx="3042276" cy="20414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3082-546F-E04D-BCDC-204AC56D774E}">
      <dsp:nvSpPr>
        <dsp:cNvPr id="0" name=""/>
        <dsp:cNvSpPr/>
      </dsp:nvSpPr>
      <dsp:spPr>
        <a:xfrm>
          <a:off x="117034" y="323406"/>
          <a:ext cx="2859739" cy="14970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AB99D-4874-5344-A326-9C055DB12F8A}">
      <dsp:nvSpPr>
        <dsp:cNvPr id="0" name=""/>
        <dsp:cNvSpPr/>
      </dsp:nvSpPr>
      <dsp:spPr>
        <a:xfrm rot="10800000">
          <a:off x="91268" y="2041442"/>
          <a:ext cx="2859739" cy="24950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/>
            <a:t>Armando de Ramón: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kern="1200"/>
            <a:t>Crecimiento de Santiago durante el siglo XIX es entérminos materiales y solo para ciertos habitantes de la ciudad</a:t>
          </a:r>
        </a:p>
      </dsp:txBody>
      <dsp:txXfrm rot="10800000">
        <a:off x="168001" y="2041442"/>
        <a:ext cx="2706273" cy="2418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78A8A-C32A-4946-B9A5-181D422044B3}">
      <dsp:nvSpPr>
        <dsp:cNvPr id="0" name=""/>
        <dsp:cNvSpPr/>
      </dsp:nvSpPr>
      <dsp:spPr>
        <a:xfrm>
          <a:off x="0" y="0"/>
          <a:ext cx="11835684" cy="21143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786EA-C1E9-B543-B587-7C72405886E3}">
      <dsp:nvSpPr>
        <dsp:cNvPr id="0" name=""/>
        <dsp:cNvSpPr/>
      </dsp:nvSpPr>
      <dsp:spPr>
        <a:xfrm>
          <a:off x="358873" y="281909"/>
          <a:ext cx="2058877" cy="1550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BAE21-3637-DA46-8318-F5F9EE9C899F}">
      <dsp:nvSpPr>
        <dsp:cNvPr id="0" name=""/>
        <dsp:cNvSpPr/>
      </dsp:nvSpPr>
      <dsp:spPr>
        <a:xfrm rot="10800000">
          <a:off x="358873" y="2114318"/>
          <a:ext cx="2058877" cy="25841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Política: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- Guerra civil de 1891.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1800" kern="120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 “Parlamentarismo chileno”.</a:t>
          </a:r>
        </a:p>
        <a:p>
          <a:pPr mar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10800000">
        <a:off x="422191" y="2114318"/>
        <a:ext cx="1932241" cy="2520849"/>
      </dsp:txXfrm>
    </dsp:sp>
    <dsp:sp modelId="{BF590DDD-B3AA-8345-B51A-70B9A556FBA5}">
      <dsp:nvSpPr>
        <dsp:cNvPr id="0" name=""/>
        <dsp:cNvSpPr/>
      </dsp:nvSpPr>
      <dsp:spPr>
        <a:xfrm>
          <a:off x="2623638" y="281909"/>
          <a:ext cx="2058877" cy="1550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98977-5736-A442-B3D8-2647ECE435ED}">
      <dsp:nvSpPr>
        <dsp:cNvPr id="0" name=""/>
        <dsp:cNvSpPr/>
      </dsp:nvSpPr>
      <dsp:spPr>
        <a:xfrm rot="10800000">
          <a:off x="2623638" y="2114318"/>
          <a:ext cx="2058877" cy="25841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Economía: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- Desarrollo de la economía salitrera.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 - Profundización del desarrollo hacia afuera.</a:t>
          </a:r>
        </a:p>
        <a:p>
          <a:pPr mar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10800000">
        <a:off x="2686956" y="2114318"/>
        <a:ext cx="1932241" cy="2520849"/>
      </dsp:txXfrm>
    </dsp:sp>
    <dsp:sp modelId="{1E03B261-BF22-5F44-BEDB-E6DC6386563F}">
      <dsp:nvSpPr>
        <dsp:cNvPr id="0" name=""/>
        <dsp:cNvSpPr/>
      </dsp:nvSpPr>
      <dsp:spPr>
        <a:xfrm>
          <a:off x="4888403" y="281909"/>
          <a:ext cx="2058877" cy="1550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4611E-9B03-1041-87EB-B570DC5DC1D1}">
      <dsp:nvSpPr>
        <dsp:cNvPr id="0" name=""/>
        <dsp:cNvSpPr/>
      </dsp:nvSpPr>
      <dsp:spPr>
        <a:xfrm rot="10800000">
          <a:off x="4888403" y="2114318"/>
          <a:ext cx="2058877" cy="25841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Social: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- desarrollo cuestión social.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- desarrollo sindicalismo.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- movilización de los grupos populares</a:t>
          </a:r>
          <a:endParaRPr lang="es-ES" sz="1800" kern="1200" dirty="0"/>
        </a:p>
      </dsp:txBody>
      <dsp:txXfrm rot="10800000">
        <a:off x="4951721" y="2114318"/>
        <a:ext cx="1932241" cy="2520849"/>
      </dsp:txXfrm>
    </dsp:sp>
    <dsp:sp modelId="{DA5F99DF-0675-1F4E-A53A-7B1F1BDFCC58}">
      <dsp:nvSpPr>
        <dsp:cNvPr id="0" name=""/>
        <dsp:cNvSpPr/>
      </dsp:nvSpPr>
      <dsp:spPr>
        <a:xfrm>
          <a:off x="7153168" y="281909"/>
          <a:ext cx="2058877" cy="1550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D34E6-1DE9-2A45-836B-E027FD863356}">
      <dsp:nvSpPr>
        <dsp:cNvPr id="0" name=""/>
        <dsp:cNvSpPr/>
      </dsp:nvSpPr>
      <dsp:spPr>
        <a:xfrm rot="10800000">
          <a:off x="7153168" y="2114318"/>
          <a:ext cx="2058877" cy="25841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L" sz="1800" kern="1200" dirty="0"/>
            <a:t>Gegrafía: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L" sz="1800" kern="1200" dirty="0"/>
            <a:t>- Conformación del territorio nacional.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L" sz="1800" kern="1200" dirty="0"/>
            <a:t>- inicio del proceso de urbanización</a:t>
          </a:r>
          <a:endParaRPr lang="es-ES" sz="1800" kern="1200" dirty="0"/>
        </a:p>
      </dsp:txBody>
      <dsp:txXfrm rot="10800000">
        <a:off x="7216486" y="2114318"/>
        <a:ext cx="1932241" cy="2520849"/>
      </dsp:txXfrm>
    </dsp:sp>
    <dsp:sp modelId="{EAEE19FE-E56E-4D4D-B505-A8A115E3F587}">
      <dsp:nvSpPr>
        <dsp:cNvPr id="0" name=""/>
        <dsp:cNvSpPr/>
      </dsp:nvSpPr>
      <dsp:spPr>
        <a:xfrm>
          <a:off x="9417933" y="281909"/>
          <a:ext cx="2058877" cy="1550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F512F-1632-F546-A31C-7EF97337744C}">
      <dsp:nvSpPr>
        <dsp:cNvPr id="0" name=""/>
        <dsp:cNvSpPr/>
      </dsp:nvSpPr>
      <dsp:spPr>
        <a:xfrm rot="10800000">
          <a:off x="9417933" y="2114318"/>
          <a:ext cx="2058877" cy="25841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L" sz="1800" kern="1200"/>
            <a:t>Internacional: Guerra del pacífico.</a:t>
          </a:r>
          <a:endParaRPr lang="es-ES" sz="1800" kern="1200" dirty="0"/>
        </a:p>
      </dsp:txBody>
      <dsp:txXfrm rot="10800000">
        <a:off x="9481251" y="2114318"/>
        <a:ext cx="1932241" cy="2520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EA6E8-D009-044E-BC62-F8E24E0C5C4C}">
      <dsp:nvSpPr>
        <dsp:cNvPr id="0" name=""/>
        <dsp:cNvSpPr/>
      </dsp:nvSpPr>
      <dsp:spPr>
        <a:xfrm>
          <a:off x="2058195" y="920910"/>
          <a:ext cx="4419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194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chemeClr val="tx1"/>
            </a:solidFill>
          </a:endParaRPr>
        </a:p>
      </dsp:txBody>
      <dsp:txXfrm>
        <a:off x="2267353" y="964267"/>
        <a:ext cx="23627" cy="4725"/>
      </dsp:txXfrm>
    </dsp:sp>
    <dsp:sp modelId="{4EF90A88-F50D-C143-877E-84742DF54EC4}">
      <dsp:nvSpPr>
        <dsp:cNvPr id="0" name=""/>
        <dsp:cNvSpPr/>
      </dsp:nvSpPr>
      <dsp:spPr>
        <a:xfrm>
          <a:off x="5457" y="350268"/>
          <a:ext cx="2054537" cy="123272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bg1"/>
              </a:solidFill>
            </a:rPr>
            <a:t>1792: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bg1"/>
              </a:solidFill>
            </a:rPr>
            <a:t>941,6 ha.</a:t>
          </a:r>
        </a:p>
      </dsp:txBody>
      <dsp:txXfrm>
        <a:off x="5457" y="350268"/>
        <a:ext cx="2054537" cy="1232722"/>
      </dsp:txXfrm>
    </dsp:sp>
    <dsp:sp modelId="{6BA595AF-2BCB-E140-AC6F-DDEABD117254}">
      <dsp:nvSpPr>
        <dsp:cNvPr id="0" name=""/>
        <dsp:cNvSpPr/>
      </dsp:nvSpPr>
      <dsp:spPr>
        <a:xfrm>
          <a:off x="4585276" y="920910"/>
          <a:ext cx="4419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1943" y="45720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chemeClr val="tx1"/>
            </a:solidFill>
          </a:endParaRPr>
        </a:p>
      </dsp:txBody>
      <dsp:txXfrm>
        <a:off x="4794434" y="964267"/>
        <a:ext cx="23627" cy="4725"/>
      </dsp:txXfrm>
    </dsp:sp>
    <dsp:sp modelId="{181584DE-8627-154B-AD47-5F15958464B5}">
      <dsp:nvSpPr>
        <dsp:cNvPr id="0" name=""/>
        <dsp:cNvSpPr/>
      </dsp:nvSpPr>
      <dsp:spPr>
        <a:xfrm>
          <a:off x="2532538" y="350268"/>
          <a:ext cx="2054537" cy="1232722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1872: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1.494 ha.</a:t>
          </a:r>
        </a:p>
      </dsp:txBody>
      <dsp:txXfrm>
        <a:off x="2532538" y="350268"/>
        <a:ext cx="2054537" cy="1232722"/>
      </dsp:txXfrm>
    </dsp:sp>
    <dsp:sp modelId="{231D50A0-AC20-E748-B372-8E6C4435664B}">
      <dsp:nvSpPr>
        <dsp:cNvPr id="0" name=""/>
        <dsp:cNvSpPr/>
      </dsp:nvSpPr>
      <dsp:spPr>
        <a:xfrm>
          <a:off x="1032726" y="1581191"/>
          <a:ext cx="5054161" cy="441943"/>
        </a:xfrm>
        <a:custGeom>
          <a:avLst/>
          <a:gdLst/>
          <a:ahLst/>
          <a:cxnLst/>
          <a:rect l="0" t="0" r="0" b="0"/>
          <a:pathLst>
            <a:path>
              <a:moveTo>
                <a:pt x="5054161" y="0"/>
              </a:moveTo>
              <a:lnTo>
                <a:pt x="5054161" y="238071"/>
              </a:lnTo>
              <a:lnTo>
                <a:pt x="0" y="238071"/>
              </a:lnTo>
              <a:lnTo>
                <a:pt x="0" y="441943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chemeClr val="tx1"/>
            </a:solidFill>
          </a:endParaRPr>
        </a:p>
      </dsp:txBody>
      <dsp:txXfrm>
        <a:off x="3432902" y="1799800"/>
        <a:ext cx="253810" cy="4725"/>
      </dsp:txXfrm>
    </dsp:sp>
    <dsp:sp modelId="{BD2EC4F7-87FC-AB4B-94D2-F1E47744BCA9}">
      <dsp:nvSpPr>
        <dsp:cNvPr id="0" name=""/>
        <dsp:cNvSpPr/>
      </dsp:nvSpPr>
      <dsp:spPr>
        <a:xfrm>
          <a:off x="5059619" y="350268"/>
          <a:ext cx="2054537" cy="123272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1891: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1.836 ha.</a:t>
          </a:r>
        </a:p>
      </dsp:txBody>
      <dsp:txXfrm>
        <a:off x="5059619" y="350268"/>
        <a:ext cx="2054537" cy="1232722"/>
      </dsp:txXfrm>
    </dsp:sp>
    <dsp:sp modelId="{3BD6D38E-D198-4146-B8CE-332E9B1804DF}">
      <dsp:nvSpPr>
        <dsp:cNvPr id="0" name=""/>
        <dsp:cNvSpPr/>
      </dsp:nvSpPr>
      <dsp:spPr>
        <a:xfrm>
          <a:off x="2058195" y="2626175"/>
          <a:ext cx="4419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1943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chemeClr val="tx1"/>
            </a:solidFill>
          </a:endParaRPr>
        </a:p>
      </dsp:txBody>
      <dsp:txXfrm>
        <a:off x="2267353" y="2669533"/>
        <a:ext cx="23627" cy="4725"/>
      </dsp:txXfrm>
    </dsp:sp>
    <dsp:sp modelId="{AD0061AA-324D-3D4D-96BC-11B7AF55782B}">
      <dsp:nvSpPr>
        <dsp:cNvPr id="0" name=""/>
        <dsp:cNvSpPr/>
      </dsp:nvSpPr>
      <dsp:spPr>
        <a:xfrm>
          <a:off x="5457" y="2055534"/>
          <a:ext cx="2054537" cy="123272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1895: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2.000 ha.</a:t>
          </a:r>
        </a:p>
      </dsp:txBody>
      <dsp:txXfrm>
        <a:off x="5457" y="2055534"/>
        <a:ext cx="2054537" cy="1232722"/>
      </dsp:txXfrm>
    </dsp:sp>
    <dsp:sp modelId="{F49BF5FC-EE1D-5044-9388-B806376687AC}">
      <dsp:nvSpPr>
        <dsp:cNvPr id="0" name=""/>
        <dsp:cNvSpPr/>
      </dsp:nvSpPr>
      <dsp:spPr>
        <a:xfrm>
          <a:off x="2532538" y="2055534"/>
          <a:ext cx="2054537" cy="12327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1915: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3.006,5</a:t>
          </a:r>
        </a:p>
      </dsp:txBody>
      <dsp:txXfrm>
        <a:off x="2532538" y="2055534"/>
        <a:ext cx="2054537" cy="1232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51BD0-A159-E349-A5F2-D9E0C68F5AFC}">
      <dsp:nvSpPr>
        <dsp:cNvPr id="0" name=""/>
        <dsp:cNvSpPr/>
      </dsp:nvSpPr>
      <dsp:spPr>
        <a:xfrm>
          <a:off x="1951" y="4466"/>
          <a:ext cx="12072186" cy="20653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Causales del crecimiento urbano</a:t>
          </a:r>
        </a:p>
      </dsp:txBody>
      <dsp:txXfrm>
        <a:off x="62444" y="64959"/>
        <a:ext cx="11951200" cy="1944412"/>
      </dsp:txXfrm>
    </dsp:sp>
    <dsp:sp modelId="{4A2FA8BD-6ACA-4D4E-B4DB-2903B725431F}">
      <dsp:nvSpPr>
        <dsp:cNvPr id="0" name=""/>
        <dsp:cNvSpPr/>
      </dsp:nvSpPr>
      <dsp:spPr>
        <a:xfrm>
          <a:off x="13735" y="2282517"/>
          <a:ext cx="2833635" cy="16120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inmigración</a:t>
          </a:r>
        </a:p>
      </dsp:txBody>
      <dsp:txXfrm>
        <a:off x="60949" y="2329731"/>
        <a:ext cx="2739207" cy="1517574"/>
      </dsp:txXfrm>
    </dsp:sp>
    <dsp:sp modelId="{60904A06-4869-6049-87CD-12165C7E3C79}">
      <dsp:nvSpPr>
        <dsp:cNvPr id="0" name=""/>
        <dsp:cNvSpPr/>
      </dsp:nvSpPr>
      <dsp:spPr>
        <a:xfrm>
          <a:off x="19261" y="4107172"/>
          <a:ext cx="2822583" cy="24565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Clase alta: motivado por negocios y participación política.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Sectores medios: burocracia estatal.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Sector popular: trabajo, búsqueda de oportunidades</a:t>
          </a:r>
        </a:p>
      </dsp:txBody>
      <dsp:txXfrm>
        <a:off x="91212" y="4179123"/>
        <a:ext cx="2678681" cy="2312683"/>
      </dsp:txXfrm>
    </dsp:sp>
    <dsp:sp modelId="{40BF4C2C-4541-E343-8126-6C27D4B43F87}">
      <dsp:nvSpPr>
        <dsp:cNvPr id="0" name=""/>
        <dsp:cNvSpPr/>
      </dsp:nvSpPr>
      <dsp:spPr>
        <a:xfrm>
          <a:off x="3085396" y="2282517"/>
          <a:ext cx="2833635" cy="16640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Gestión de Vicuña Mackenna</a:t>
          </a:r>
        </a:p>
      </dsp:txBody>
      <dsp:txXfrm>
        <a:off x="3134133" y="2331254"/>
        <a:ext cx="2736161" cy="1566535"/>
      </dsp:txXfrm>
    </dsp:sp>
    <dsp:sp modelId="{B409F92D-9FC7-7044-A5B3-C7682E3A8DAB}">
      <dsp:nvSpPr>
        <dsp:cNvPr id="0" name=""/>
        <dsp:cNvSpPr/>
      </dsp:nvSpPr>
      <dsp:spPr>
        <a:xfrm>
          <a:off x="3090922" y="4159179"/>
          <a:ext cx="2822583" cy="23701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Eliminación de viviendas en conventillos, provoca expulsión hacia las zonas rurales de Santiago</a:t>
          </a:r>
        </a:p>
      </dsp:txBody>
      <dsp:txXfrm>
        <a:off x="3160342" y="4228599"/>
        <a:ext cx="2683743" cy="2231329"/>
      </dsp:txXfrm>
    </dsp:sp>
    <dsp:sp modelId="{F4EB22F1-15DB-1248-AFB7-6F4895DD9655}">
      <dsp:nvSpPr>
        <dsp:cNvPr id="0" name=""/>
        <dsp:cNvSpPr/>
      </dsp:nvSpPr>
      <dsp:spPr>
        <a:xfrm>
          <a:off x="6157057" y="2282517"/>
          <a:ext cx="2833635" cy="16899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Negocio de renta de la tierra</a:t>
          </a:r>
        </a:p>
      </dsp:txBody>
      <dsp:txXfrm>
        <a:off x="6206555" y="2332015"/>
        <a:ext cx="2734639" cy="1590995"/>
      </dsp:txXfrm>
    </dsp:sp>
    <dsp:sp modelId="{1AC6D85B-B290-6F4E-BE24-F634AF7EF8E1}">
      <dsp:nvSpPr>
        <dsp:cNvPr id="0" name=""/>
        <dsp:cNvSpPr/>
      </dsp:nvSpPr>
      <dsp:spPr>
        <a:xfrm>
          <a:off x="6162584" y="4185162"/>
          <a:ext cx="2822583" cy="23182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Terratenientes ganan dinero gracias a: Renta de habitación en conventillos, arriendo a piso,  loteo de terrenos en las afueras de la ciudad</a:t>
          </a:r>
        </a:p>
      </dsp:txBody>
      <dsp:txXfrm>
        <a:off x="6230482" y="4253060"/>
        <a:ext cx="2686787" cy="2182407"/>
      </dsp:txXfrm>
    </dsp:sp>
    <dsp:sp modelId="{4012B07D-4189-5C40-96A7-E00D695D5EE7}">
      <dsp:nvSpPr>
        <dsp:cNvPr id="0" name=""/>
        <dsp:cNvSpPr/>
      </dsp:nvSpPr>
      <dsp:spPr>
        <a:xfrm>
          <a:off x="9228718" y="2282517"/>
          <a:ext cx="2833635" cy="16640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Ley de comuna autónoma</a:t>
          </a:r>
        </a:p>
      </dsp:txBody>
      <dsp:txXfrm>
        <a:off x="9277455" y="2331254"/>
        <a:ext cx="2736161" cy="1566535"/>
      </dsp:txXfrm>
    </dsp:sp>
    <dsp:sp modelId="{BD015556-F7C5-E845-B639-653F50A7C1CA}">
      <dsp:nvSpPr>
        <dsp:cNvPr id="0" name=""/>
        <dsp:cNvSpPr/>
      </dsp:nvSpPr>
      <dsp:spPr>
        <a:xfrm>
          <a:off x="9234245" y="4159179"/>
          <a:ext cx="2822583" cy="21860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Pérdida de control sobre el proceso de urbanización por parte del gobierno central. Se suma al negocio de la tierra</a:t>
          </a:r>
        </a:p>
      </dsp:txBody>
      <dsp:txXfrm>
        <a:off x="9298271" y="4223205"/>
        <a:ext cx="2694531" cy="20579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A2E56-E384-5943-AA52-34F89A7D17F3}">
      <dsp:nvSpPr>
        <dsp:cNvPr id="0" name=""/>
        <dsp:cNvSpPr/>
      </dsp:nvSpPr>
      <dsp:spPr>
        <a:xfrm>
          <a:off x="1441117" y="357"/>
          <a:ext cx="1840018" cy="122667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Ciudad segregada</a:t>
          </a:r>
        </a:p>
      </dsp:txBody>
      <dsp:txXfrm>
        <a:off x="1477045" y="36285"/>
        <a:ext cx="1768162" cy="1154823"/>
      </dsp:txXfrm>
    </dsp:sp>
    <dsp:sp modelId="{F5E5D07D-7F3F-524D-B09A-B7125F391276}">
      <dsp:nvSpPr>
        <dsp:cNvPr id="0" name=""/>
        <dsp:cNvSpPr/>
      </dsp:nvSpPr>
      <dsp:spPr>
        <a:xfrm>
          <a:off x="1165114" y="1227037"/>
          <a:ext cx="1196012" cy="490671"/>
        </a:xfrm>
        <a:custGeom>
          <a:avLst/>
          <a:gdLst/>
          <a:ahLst/>
          <a:cxnLst/>
          <a:rect l="0" t="0" r="0" b="0"/>
          <a:pathLst>
            <a:path>
              <a:moveTo>
                <a:pt x="1196012" y="0"/>
              </a:moveTo>
              <a:lnTo>
                <a:pt x="1196012" y="245335"/>
              </a:lnTo>
              <a:lnTo>
                <a:pt x="0" y="245335"/>
              </a:lnTo>
              <a:lnTo>
                <a:pt x="0" y="4906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007BE-9FBD-D549-AD8D-0B1C40ECB763}">
      <dsp:nvSpPr>
        <dsp:cNvPr id="0" name=""/>
        <dsp:cNvSpPr/>
      </dsp:nvSpPr>
      <dsp:spPr>
        <a:xfrm>
          <a:off x="245105" y="1717708"/>
          <a:ext cx="1840018" cy="12266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chemeClr val="tx1"/>
              </a:solidFill>
            </a:rPr>
            <a:t>Ciudad clase dominante</a:t>
          </a:r>
        </a:p>
      </dsp:txBody>
      <dsp:txXfrm>
        <a:off x="281033" y="1753636"/>
        <a:ext cx="1768162" cy="1154823"/>
      </dsp:txXfrm>
    </dsp:sp>
    <dsp:sp modelId="{50623DA0-C076-BA4F-BBEC-FC76A7832E48}">
      <dsp:nvSpPr>
        <dsp:cNvPr id="0" name=""/>
        <dsp:cNvSpPr/>
      </dsp:nvSpPr>
      <dsp:spPr>
        <a:xfrm>
          <a:off x="2361126" y="1227037"/>
          <a:ext cx="1196012" cy="490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35"/>
              </a:lnTo>
              <a:lnTo>
                <a:pt x="1196012" y="245335"/>
              </a:lnTo>
              <a:lnTo>
                <a:pt x="1196012" y="4906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DC39C-73DD-4E41-977D-BD8AE0EFB0D2}">
      <dsp:nvSpPr>
        <dsp:cNvPr id="0" name=""/>
        <dsp:cNvSpPr/>
      </dsp:nvSpPr>
      <dsp:spPr>
        <a:xfrm>
          <a:off x="2637129" y="1717708"/>
          <a:ext cx="1840018" cy="122667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chemeClr val="tx1"/>
              </a:solidFill>
            </a:rPr>
            <a:t>Ciudad sectores populares</a:t>
          </a:r>
        </a:p>
      </dsp:txBody>
      <dsp:txXfrm>
        <a:off x="2673057" y="1753636"/>
        <a:ext cx="1768162" cy="11548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565D1-7AC8-0F49-AE4B-4006FC37AA53}">
      <dsp:nvSpPr>
        <dsp:cNvPr id="0" name=""/>
        <dsp:cNvSpPr/>
      </dsp:nvSpPr>
      <dsp:spPr>
        <a:xfrm>
          <a:off x="4749729" y="4393"/>
          <a:ext cx="2374861" cy="1583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Soluciones al problema de la vivienda obrera</a:t>
          </a:r>
        </a:p>
      </dsp:txBody>
      <dsp:txXfrm>
        <a:off x="4796101" y="50765"/>
        <a:ext cx="2282117" cy="1490497"/>
      </dsp:txXfrm>
    </dsp:sp>
    <dsp:sp modelId="{AAA8948A-F312-E146-B748-3B050FC55EDC}">
      <dsp:nvSpPr>
        <dsp:cNvPr id="0" name=""/>
        <dsp:cNvSpPr/>
      </dsp:nvSpPr>
      <dsp:spPr>
        <a:xfrm>
          <a:off x="2849839" y="1587634"/>
          <a:ext cx="3087320" cy="633296"/>
        </a:xfrm>
        <a:custGeom>
          <a:avLst/>
          <a:gdLst/>
          <a:ahLst/>
          <a:cxnLst/>
          <a:rect l="0" t="0" r="0" b="0"/>
          <a:pathLst>
            <a:path>
              <a:moveTo>
                <a:pt x="3087320" y="0"/>
              </a:moveTo>
              <a:lnTo>
                <a:pt x="3087320" y="316648"/>
              </a:lnTo>
              <a:lnTo>
                <a:pt x="0" y="316648"/>
              </a:lnTo>
              <a:lnTo>
                <a:pt x="0" y="6332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3F217-C53A-B444-AEEA-D7AE3CCB231E}">
      <dsp:nvSpPr>
        <dsp:cNvPr id="0" name=""/>
        <dsp:cNvSpPr/>
      </dsp:nvSpPr>
      <dsp:spPr>
        <a:xfrm>
          <a:off x="1662409" y="2220931"/>
          <a:ext cx="2374861" cy="1084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Beneficencia</a:t>
          </a:r>
        </a:p>
      </dsp:txBody>
      <dsp:txXfrm>
        <a:off x="1694161" y="2252683"/>
        <a:ext cx="2311357" cy="1020604"/>
      </dsp:txXfrm>
    </dsp:sp>
    <dsp:sp modelId="{B721701F-AE05-414A-A48A-3280B04D2602}">
      <dsp:nvSpPr>
        <dsp:cNvPr id="0" name=""/>
        <dsp:cNvSpPr/>
      </dsp:nvSpPr>
      <dsp:spPr>
        <a:xfrm>
          <a:off x="2804119" y="3305039"/>
          <a:ext cx="91440" cy="633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2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A5571-A45F-5D4D-998D-096DC5292D99}">
      <dsp:nvSpPr>
        <dsp:cNvPr id="0" name=""/>
        <dsp:cNvSpPr/>
      </dsp:nvSpPr>
      <dsp:spPr>
        <a:xfrm>
          <a:off x="1662409" y="3938336"/>
          <a:ext cx="2374861" cy="2612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Acción de la Iglesia, empresarios que promueven la construcción de viviendas de bajo costo y/o de arriendo justo</a:t>
          </a:r>
        </a:p>
      </dsp:txBody>
      <dsp:txXfrm>
        <a:off x="1731966" y="4007893"/>
        <a:ext cx="2235747" cy="2473503"/>
      </dsp:txXfrm>
    </dsp:sp>
    <dsp:sp modelId="{6B2A4B0B-BFFB-3041-A618-377189C60401}">
      <dsp:nvSpPr>
        <dsp:cNvPr id="0" name=""/>
        <dsp:cNvSpPr/>
      </dsp:nvSpPr>
      <dsp:spPr>
        <a:xfrm>
          <a:off x="5891440" y="1587634"/>
          <a:ext cx="91440" cy="633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2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3EC0D-406C-9048-B561-2271347D8398}">
      <dsp:nvSpPr>
        <dsp:cNvPr id="0" name=""/>
        <dsp:cNvSpPr/>
      </dsp:nvSpPr>
      <dsp:spPr>
        <a:xfrm>
          <a:off x="4749729" y="2220931"/>
          <a:ext cx="2374861" cy="1115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Trabajadores</a:t>
          </a:r>
        </a:p>
      </dsp:txBody>
      <dsp:txXfrm>
        <a:off x="4782414" y="2253616"/>
        <a:ext cx="2309491" cy="1050561"/>
      </dsp:txXfrm>
    </dsp:sp>
    <dsp:sp modelId="{3B51F5E6-0C32-E14F-BA8A-4BA2A912F870}">
      <dsp:nvSpPr>
        <dsp:cNvPr id="0" name=""/>
        <dsp:cNvSpPr/>
      </dsp:nvSpPr>
      <dsp:spPr>
        <a:xfrm>
          <a:off x="5891440" y="3336862"/>
          <a:ext cx="91440" cy="633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2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5A5B0-4A60-DF44-82D2-06EC18A44929}">
      <dsp:nvSpPr>
        <dsp:cNvPr id="0" name=""/>
        <dsp:cNvSpPr/>
      </dsp:nvSpPr>
      <dsp:spPr>
        <a:xfrm>
          <a:off x="4749729" y="3970159"/>
          <a:ext cx="2374861" cy="2529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Creación de Ligas de arrendatarios bajo influencia de ideas socialistas y anarquistas</a:t>
          </a:r>
        </a:p>
      </dsp:txBody>
      <dsp:txXfrm>
        <a:off x="4819286" y="4039716"/>
        <a:ext cx="2235747" cy="2390351"/>
      </dsp:txXfrm>
    </dsp:sp>
    <dsp:sp modelId="{06260BCD-3C66-A942-926A-1970609E5B93}">
      <dsp:nvSpPr>
        <dsp:cNvPr id="0" name=""/>
        <dsp:cNvSpPr/>
      </dsp:nvSpPr>
      <dsp:spPr>
        <a:xfrm>
          <a:off x="5937160" y="1587634"/>
          <a:ext cx="3087320" cy="633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648"/>
              </a:lnTo>
              <a:lnTo>
                <a:pt x="3087320" y="316648"/>
              </a:lnTo>
              <a:lnTo>
                <a:pt x="3087320" y="6332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A51F0-4E70-B544-956D-ECEB3DB2A3D9}">
      <dsp:nvSpPr>
        <dsp:cNvPr id="0" name=""/>
        <dsp:cNvSpPr/>
      </dsp:nvSpPr>
      <dsp:spPr>
        <a:xfrm>
          <a:off x="7837050" y="2220931"/>
          <a:ext cx="2374861" cy="1041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Estado/oligarquía</a:t>
          </a:r>
        </a:p>
      </dsp:txBody>
      <dsp:txXfrm>
        <a:off x="7867561" y="2251442"/>
        <a:ext cx="2313839" cy="980687"/>
      </dsp:txXfrm>
    </dsp:sp>
    <dsp:sp modelId="{D8B05286-889A-8B47-9F7B-131B38FA41A4}">
      <dsp:nvSpPr>
        <dsp:cNvPr id="0" name=""/>
        <dsp:cNvSpPr/>
      </dsp:nvSpPr>
      <dsp:spPr>
        <a:xfrm>
          <a:off x="8978761" y="3262640"/>
          <a:ext cx="91440" cy="633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2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C1FC1-6C3F-5D40-B7EB-47EA5A816D00}">
      <dsp:nvSpPr>
        <dsp:cNvPr id="0" name=""/>
        <dsp:cNvSpPr/>
      </dsp:nvSpPr>
      <dsp:spPr>
        <a:xfrm>
          <a:off x="7837050" y="3895937"/>
          <a:ext cx="2374861" cy="2519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Ley de habitación obrera</a:t>
          </a:r>
        </a:p>
      </dsp:txBody>
      <dsp:txXfrm>
        <a:off x="7906607" y="3965494"/>
        <a:ext cx="2235747" cy="23808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7504B-2907-BE4A-9791-45935AF43DAD}">
      <dsp:nvSpPr>
        <dsp:cNvPr id="0" name=""/>
        <dsp:cNvSpPr/>
      </dsp:nvSpPr>
      <dsp:spPr>
        <a:xfrm>
          <a:off x="1245148" y="978599"/>
          <a:ext cx="9024991" cy="46640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3B489-9926-3548-B597-C69E11D7C63D}">
      <dsp:nvSpPr>
        <dsp:cNvPr id="0" name=""/>
        <dsp:cNvSpPr/>
      </dsp:nvSpPr>
      <dsp:spPr>
        <a:xfrm>
          <a:off x="1514861" y="1524067"/>
          <a:ext cx="4190915" cy="399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Demolición y mejora de viviendas insalubres.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Construcción de poblaciones modelos: Huemul, San Eugenio, Juan XXIII</a:t>
          </a:r>
        </a:p>
      </dsp:txBody>
      <dsp:txXfrm>
        <a:off x="1514861" y="1524067"/>
        <a:ext cx="4190915" cy="3990047"/>
      </dsp:txXfrm>
    </dsp:sp>
    <dsp:sp modelId="{FFFE2395-A844-BE42-8C6B-3DD51DC5FEAE}">
      <dsp:nvSpPr>
        <dsp:cNvPr id="0" name=""/>
        <dsp:cNvSpPr/>
      </dsp:nvSpPr>
      <dsp:spPr>
        <a:xfrm>
          <a:off x="5799139" y="1524067"/>
          <a:ext cx="4190915" cy="399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Déficit de vivienda para absorber a los obreros sin habitación.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Incapacidad para incorporar a los migrantes</a:t>
          </a:r>
        </a:p>
      </dsp:txBody>
      <dsp:txXfrm>
        <a:off x="5799139" y="1524067"/>
        <a:ext cx="4190915" cy="3990047"/>
      </dsp:txXfrm>
    </dsp:sp>
    <dsp:sp modelId="{62C44B09-4B5A-A04C-9854-39775A006D83}">
      <dsp:nvSpPr>
        <dsp:cNvPr id="0" name=""/>
        <dsp:cNvSpPr/>
      </dsp:nvSpPr>
      <dsp:spPr>
        <a:xfrm>
          <a:off x="311529" y="45218"/>
          <a:ext cx="1763504" cy="1763504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03F9C-EE78-CF40-9A8D-B4852C542E21}">
      <dsp:nvSpPr>
        <dsp:cNvPr id="0" name=""/>
        <dsp:cNvSpPr/>
      </dsp:nvSpPr>
      <dsp:spPr>
        <a:xfrm>
          <a:off x="9025314" y="679417"/>
          <a:ext cx="1659768" cy="568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3988B-1FFB-A14F-A548-B8CC2B9D4F89}">
      <dsp:nvSpPr>
        <dsp:cNvPr id="0" name=""/>
        <dsp:cNvSpPr/>
      </dsp:nvSpPr>
      <dsp:spPr>
        <a:xfrm>
          <a:off x="5757644" y="1532598"/>
          <a:ext cx="1037" cy="3810878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FE2961-53EA-8C4A-9B3A-51CC14A37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B9BCE73-AADD-AB40-A66C-200D53C8C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20BF32-975F-4945-815F-79E31A0B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502776-CCA2-3D47-9868-348E935A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08B15E4-5630-144E-9D9A-DEF143C9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391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D58222-4433-9E49-87D2-2C4C11ED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9CFFC69-0A2F-D441-96DD-D0F7E5BEA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9D909CA-9465-CA4C-96C0-8B92B984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BC6BE03-2B15-D448-94CA-E573C2A8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EEC70C6-A0B4-A945-919B-08553209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814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972030E-E85D-EE46-8C0E-8A2B6136F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C6ED372-F274-7348-8884-D7EA9DE21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68723D-7E21-E641-87C4-96D4560A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B176F28-E6F4-9541-9999-9DBF6470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868C190-3E41-3C4F-A73D-6B545557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98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4A9827-D910-664B-ADA6-A1A04244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1AA690F-F8E4-AB4A-BBB3-9C5C0ADB7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DD3B1F0-E578-A945-82AD-4575BBAC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709119-2A17-B148-8B12-1B3B4C96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68A1435-FFF3-D34E-ABD2-A622C134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286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0894B3-EDCF-AA40-B614-135B6CEC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D81BE6B-A2AD-CD42-8728-49C9E3953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9F6F8E-DFCD-6545-9E9C-9E657646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3E2A11-8676-2B4D-A64E-68924CF4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76B44B-0A59-6C41-948F-E25A529A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21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0E9F24-480E-8C40-8445-12BEA8AB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19ECD37-EE60-134D-B2B4-B23F35E0F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510A47E-44ED-CA46-AEDF-39089360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3BD6243-F0C3-AC4D-B559-D7EB7582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CDD3E11-C4CB-0E4B-9AEB-332CABB6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311D78D-E01C-924B-9D47-190127B6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724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AB41DF-44FF-D04D-8F7B-FBB88574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0F9714-A191-7549-928F-646562B31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52EB801-FD80-9A48-9476-422EECDB8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D1769BE-B5A0-2040-808E-18F5B43A5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DDBE91B-F7BC-AA49-8067-19E7B8607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57B6E19-D140-DF49-855C-6C11E834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AEB8C3C-66D9-0347-90D1-56247C6E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25BCC48-C896-324B-B0D4-A0E56558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447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417634-F32C-F641-9CE2-9E689F1A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21DF9C6-0F66-1F49-9C0F-6D2BE3C8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6AF0B7-2E3A-2B4A-BDCE-D3B47807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6C6A301-2F1C-2A4D-82E0-1882D986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055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547434B-25A0-2449-AEA2-201E5621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71A57F-19EA-4147-99DE-53EC039D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441A61E-6534-D64C-836A-3E511662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55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22584-7E96-724A-AA44-F361C955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7235AE-5B09-E04F-85D8-1DD50920C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A11CF5A-78C1-B149-B8D1-13AAF7733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98BC7BE-A6CE-594E-827D-FA996D55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D4E92D0-A18D-FA41-BFAF-F02BFDF0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0209A42-D991-AF48-A98D-C0E05534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917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3CBD46-2FAB-4E46-8C7A-A1F561C6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A88A8D9-30AA-4B46-9FD6-D60198994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6116A78-57AD-A340-8966-16C90467F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21F80F1-0824-9745-BAED-B5692ABB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3652011-C0D5-DF4B-A064-5B1E8CF1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A7A0AF3-525E-7F45-893B-3D7767F7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346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F047930-BFFB-E645-ABFA-107D6440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2C2E0F-A84D-A640-AC4B-48BFE69DE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16A305-7158-3443-B061-382CFD876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DFBB3-1884-3B40-87D2-15CB42D0E5C0}" type="datetimeFigureOut">
              <a:rPr lang="es-CL" smtClean="0"/>
              <a:t>01-06-20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E3460A-A633-8E47-8071-A88B6CB92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239B70-D33F-B24C-BA49-F9620BD83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D931-9B00-CA49-9390-7084E9CB307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73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bc/kw9q824s3gq481p48nsh114m0000gn/T/com.microsoft.Word/WebArchiveCopyPasteTempFiles/page17image44066560" TargetMode="External"/><Relationship Id="rId4" Type="http://schemas.openxmlformats.org/officeDocument/2006/relationships/image" Target="../media/image14.jpeg"/><Relationship Id="rId5" Type="http://schemas.openxmlformats.org/officeDocument/2006/relationships/image" Target="file:////var/folders/bc/kw9q824s3gq481p48nsh114m0000gn/T/com.microsoft.Word/WebArchiveCopyPasteTempFiles/m-antiguo.jpg" TargetMode="External"/><Relationship Id="rId6" Type="http://schemas.openxmlformats.org/officeDocument/2006/relationships/image" Target="../media/image15.jpeg"/><Relationship Id="rId7" Type="http://schemas.openxmlformats.org/officeDocument/2006/relationships/image" Target="file:////var/folders/bc/kw9q824s3gq481p48nsh114m0000gn/T/com.microsoft.Word/WebArchiveCopyPasteTempFiles/Futura%2520Plaza%2520Puente%2520Alto.0.jpg" TargetMode="External"/><Relationship Id="rId8" Type="http://schemas.openxmlformats.org/officeDocument/2006/relationships/image" Target="../media/image16.jpeg"/><Relationship Id="rId9" Type="http://schemas.openxmlformats.org/officeDocument/2006/relationships/image" Target="file:////var/folders/bc/kw9q824s3gq481p48nsh114m0000gn/T/com.microsoft.Word/WebArchiveCopyPasteTempFiles/776+santiago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0303BE-98BD-5744-84B7-39EF699610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/>
              <a:t>TRANSFORMACIONES URBANAS EN CHILE: SANTIAGO EN EL CAMBIO DE SIGLO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F677209-E731-2D4F-84A0-D621CCB68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/>
              <a:t>PROF. MANUEL CELIS ORTIZ</a:t>
            </a:r>
          </a:p>
          <a:p>
            <a:r>
              <a:rPr lang="es-CL"/>
              <a:t>LA CIUDAD CONTEMPORÁNEA</a:t>
            </a:r>
          </a:p>
        </p:txBody>
      </p:sp>
    </p:spTree>
    <p:extLst>
      <p:ext uri="{BB962C8B-B14F-4D97-AF65-F5344CB8AC3E}">
        <p14:creationId xmlns:p14="http://schemas.microsoft.com/office/powerpoint/2010/main" val="9307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C81414-739C-7F4C-B1AD-54DA8033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5D5334DA-00C5-E848-AD5C-8445D3038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978433"/>
              </p:ext>
            </p:extLst>
          </p:nvPr>
        </p:nvGraphicFramePr>
        <p:xfrm>
          <a:off x="128789" y="167424"/>
          <a:ext cx="11874321" cy="655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64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B03ABC-2743-1045-BC2C-A821098F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339632-D933-7D4C-B451-39EFE5F30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5C5F516C-6687-CE41-A53B-73D960EBD485}"/>
              </a:ext>
            </a:extLst>
          </p:cNvPr>
          <p:cNvSpPr/>
          <p:nvPr/>
        </p:nvSpPr>
        <p:spPr>
          <a:xfrm>
            <a:off x="4778061" y="133642"/>
            <a:ext cx="2202288" cy="133940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/>
              <a:t>Ley de habitación obrera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D0B5BD29-8A82-7C45-8928-23FA724B01C3}"/>
              </a:ext>
            </a:extLst>
          </p:cNvPr>
          <p:cNvSpPr/>
          <p:nvPr/>
        </p:nvSpPr>
        <p:spPr>
          <a:xfrm>
            <a:off x="1609858" y="1903771"/>
            <a:ext cx="8538693" cy="263565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Ideas centrales: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/>
              <a:t>Favorecer la construcción de viviendas higiénicas para familias obreras, fuera para arrendar o comprar.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/>
              <a:t>Saneamiento de las viviendas popular ya existente.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/>
              <a:t>Estándares de viviendas que se debían construir en adelante.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/>
              <a:t>Administrar viviendas que bajo su dependencia.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/>
              <a:t>Fomentar sociedades de construcción de viviendas obreras.</a:t>
            </a:r>
          </a:p>
          <a:p>
            <a:pPr algn="ctr"/>
            <a:endParaRPr lang="es-CL" sz="2000" dirty="0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xmlns="" id="{3264EEA5-C795-6C45-9256-D88601564A27}"/>
              </a:ext>
            </a:extLst>
          </p:cNvPr>
          <p:cNvSpPr/>
          <p:nvPr/>
        </p:nvSpPr>
        <p:spPr>
          <a:xfrm>
            <a:off x="4778061" y="5022823"/>
            <a:ext cx="2253803" cy="15880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>
                <a:solidFill>
                  <a:schemeClr val="tx1"/>
                </a:solidFill>
              </a:rPr>
              <a:t>Efectos positivos y negativos</a:t>
            </a:r>
          </a:p>
        </p:txBody>
      </p:sp>
    </p:spTree>
    <p:extLst>
      <p:ext uri="{BB962C8B-B14F-4D97-AF65-F5344CB8AC3E}">
        <p14:creationId xmlns:p14="http://schemas.microsoft.com/office/powerpoint/2010/main" val="16874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F4A1AC-9108-2B48-B037-FF961A27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94A7C09-2C70-4F4A-A526-423B35838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048604"/>
              </p:ext>
            </p:extLst>
          </p:nvPr>
        </p:nvGraphicFramePr>
        <p:xfrm>
          <a:off x="580622" y="-1"/>
          <a:ext cx="10996612" cy="568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96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E024E0-0F93-BA46-B583-9103056F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Ideas centrales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20E61F-EB0A-E34B-B881-239144F8A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Expansión de la ciudad la ciudad, lo que se puede extender a otras zonas urbanas del país.</a:t>
            </a:r>
          </a:p>
          <a:p>
            <a:r>
              <a:rPr lang="es-CL" dirty="0"/>
              <a:t>Causales de la expansión: </a:t>
            </a:r>
          </a:p>
          <a:p>
            <a:pPr lvl="1"/>
            <a:r>
              <a:rPr lang="es-CL" dirty="0"/>
              <a:t>Inmigración</a:t>
            </a:r>
          </a:p>
          <a:p>
            <a:pPr lvl="1"/>
            <a:r>
              <a:rPr lang="es-CL" dirty="0"/>
              <a:t>Vicuña Mackenna</a:t>
            </a:r>
          </a:p>
          <a:p>
            <a:pPr lvl="1"/>
            <a:r>
              <a:rPr lang="es-CL" dirty="0"/>
              <a:t>Renta de la tierra.</a:t>
            </a:r>
          </a:p>
          <a:p>
            <a:pPr lvl="1"/>
            <a:r>
              <a:rPr lang="es-CL" dirty="0"/>
              <a:t>Ley de comuna autónoma.</a:t>
            </a:r>
          </a:p>
          <a:p>
            <a:r>
              <a:rPr lang="es-CL" dirty="0"/>
              <a:t>Ciudad en disputa por el problema habitacional.</a:t>
            </a:r>
          </a:p>
          <a:p>
            <a:r>
              <a:rPr lang="es-CL" dirty="0"/>
              <a:t>Ley de habitación obrera</a:t>
            </a:r>
          </a:p>
          <a:p>
            <a:r>
              <a:rPr lang="es-CL"/>
              <a:t>Recrudecimiento de la tensión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508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4FBA1A-D294-B54D-BD15-9A62399B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97655FE-4239-EC4D-A995-1CDA2F12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/>
              <a:t>Careacterizar geográfica e historicamente el proceso de urbanización en Chile.</a:t>
            </a:r>
          </a:p>
          <a:p>
            <a:r>
              <a:rPr lang="es-CL"/>
              <a:t>Entender el proceso de urbanización es un fenómeno multidimensional.</a:t>
            </a:r>
          </a:p>
          <a:p>
            <a:r>
              <a:rPr lang="es-CL"/>
              <a:t>Comprender que la construcción del espacio geográfico es un proceso de tensión entre distintos grupos y proyectos.</a:t>
            </a:r>
          </a:p>
        </p:txBody>
      </p:sp>
    </p:spTree>
    <p:extLst>
      <p:ext uri="{BB962C8B-B14F-4D97-AF65-F5344CB8AC3E}">
        <p14:creationId xmlns:p14="http://schemas.microsoft.com/office/powerpoint/2010/main" val="259696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B3A788-ECD2-4442-8ECF-540A6A23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-227303"/>
            <a:ext cx="10515600" cy="1325563"/>
          </a:xfrm>
        </p:spPr>
        <p:txBody>
          <a:bodyPr/>
          <a:lstStyle/>
          <a:p>
            <a:r>
              <a:rPr lang="es-CL"/>
              <a:t>Rescatando conocimientos previos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CCAB11-30EC-F747-9EAC-ABCA7876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14" y="1006184"/>
            <a:ext cx="8409904" cy="4845632"/>
          </a:xfrm>
        </p:spPr>
        <p:txBody>
          <a:bodyPr>
            <a:normAutofit/>
          </a:bodyPr>
          <a:lstStyle/>
          <a:p>
            <a:r>
              <a:rPr lang="es-CL" b="1" u="sng">
                <a:solidFill>
                  <a:schemeClr val="accent5"/>
                </a:solidFill>
              </a:rPr>
              <a:t>Contenidos de 3º medio: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7F6BAF53-02AC-4347-B3C4-209845670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121193"/>
              </p:ext>
            </p:extLst>
          </p:nvPr>
        </p:nvGraphicFramePr>
        <p:xfrm>
          <a:off x="4238222" y="655273"/>
          <a:ext cx="7773473" cy="42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90A83060-3175-D543-B90C-201B470BA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275000"/>
              </p:ext>
            </p:extLst>
          </p:nvPr>
        </p:nvGraphicFramePr>
        <p:xfrm>
          <a:off x="563808" y="2321461"/>
          <a:ext cx="3042276" cy="453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D02AC68-14B0-0A4A-92BA-704AA9F39FEB}"/>
              </a:ext>
            </a:extLst>
          </p:cNvPr>
          <p:cNvSpPr txBox="1"/>
          <p:nvPr/>
        </p:nvSpPr>
        <p:spPr>
          <a:xfrm>
            <a:off x="4095482" y="5537915"/>
            <a:ext cx="351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u="sng">
                <a:solidFill>
                  <a:schemeClr val="accent2"/>
                </a:solidFill>
              </a:rPr>
              <a:t>Contenido 4º medio</a:t>
            </a:r>
          </a:p>
        </p:txBody>
      </p:sp>
    </p:spTree>
    <p:extLst>
      <p:ext uri="{BB962C8B-B14F-4D97-AF65-F5344CB8AC3E}">
        <p14:creationId xmlns:p14="http://schemas.microsoft.com/office/powerpoint/2010/main" val="555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DD8053-46C6-BE4D-B3D5-9380B85E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/>
          <a:lstStyle/>
          <a:p>
            <a:r>
              <a:rPr lang="es-CL"/>
              <a:t>Santiago en el cambio de siglo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204F3D-EE9A-BE4B-9370-345CFC735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24" y="833951"/>
            <a:ext cx="10515600" cy="4351338"/>
          </a:xfrm>
        </p:spPr>
        <p:txBody>
          <a:bodyPr>
            <a:normAutofit/>
          </a:bodyPr>
          <a:lstStyle/>
          <a:p>
            <a:r>
              <a:rPr lang="es-CL" sz="2400"/>
              <a:t>Ubicación temporal:</a:t>
            </a:r>
          </a:p>
          <a:p>
            <a:pPr lvl="1"/>
            <a:r>
              <a:rPr lang="es-CL"/>
              <a:t>1870-1930</a:t>
            </a:r>
          </a:p>
          <a:p>
            <a:pPr lvl="1"/>
            <a:r>
              <a:rPr lang="es-CL"/>
              <a:t>Procesos históricos que vive Chile en el período:</a:t>
            </a:r>
          </a:p>
          <a:p>
            <a:pPr lvl="1"/>
            <a:endParaRPr lang="es-CL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DD00D906-387A-0142-BC88-A6C4D257B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690237"/>
              </p:ext>
            </p:extLst>
          </p:nvPr>
        </p:nvGraphicFramePr>
        <p:xfrm>
          <a:off x="180305" y="2082241"/>
          <a:ext cx="11835684" cy="469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9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6A7603-7C48-DB4D-9945-8D988034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Crecimiento demográficas de Santiago en el cambio de siglo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22B87B35-2A7D-6544-9376-570926508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666DD28-B6CD-B948-AC69-AAE78494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58" y="1825625"/>
            <a:ext cx="74086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2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F957D-5CD5-CD4A-8970-D117FC35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7" y="128544"/>
            <a:ext cx="5508625" cy="768216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Crecimiento territorial de Santiago en el cambio de siglo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4F9B1702-DA55-C847-8E74-465B017EC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340911"/>
              </p:ext>
            </p:extLst>
          </p:nvPr>
        </p:nvGraphicFramePr>
        <p:xfrm>
          <a:off x="2100457" y="896760"/>
          <a:ext cx="7119615" cy="3638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172EF55-FDFD-BB4E-8455-9AFF60355CA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" y="3831021"/>
            <a:ext cx="11567026" cy="30506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7AB878-C5CB-4044-80F4-E369D38EB6C9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0"/>
            <a:ext cx="6190445" cy="6857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09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BC49E0-A81C-8545-8638-4A1CC785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4234BE71-7E3A-0C42-B4E7-8964B4DBC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021683"/>
              </p:ext>
            </p:extLst>
          </p:nvPr>
        </p:nvGraphicFramePr>
        <p:xfrm>
          <a:off x="115910" y="115910"/>
          <a:ext cx="12076090" cy="656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49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D51CEC-F1A3-8943-B3D1-D22AD2D7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FE509C5-B2A7-6449-946C-39EACE7C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9891961-DEED-344B-8E01-8F133FC7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Imagen 4" descr="page17image44066560">
            <a:extLst>
              <a:ext uri="{FF2B5EF4-FFF2-40B4-BE49-F238E27FC236}">
                <a16:creationId xmlns:a16="http://schemas.microsoft.com/office/drawing/2014/main" xmlns="" id="{4880E23D-516D-A248-9C1F-3F6F0B20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7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BBD1A3-E194-5748-AA5A-F0F248516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068" y="523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7" name="Imagen 6">
            <a:extLst>
              <a:ext uri="{FF2B5EF4-FFF2-40B4-BE49-F238E27FC236}">
                <a16:creationId xmlns:a16="http://schemas.microsoft.com/office/drawing/2014/main" xmlns="" id="{D4481C5E-1AD9-FB43-ABD3-1ECE08548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82" y="42704"/>
            <a:ext cx="4515118" cy="316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D91333-5C58-E24A-8843-6938BB9A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9" name="Imagen 8">
            <a:extLst>
              <a:ext uri="{FF2B5EF4-FFF2-40B4-BE49-F238E27FC236}">
                <a16:creationId xmlns:a16="http://schemas.microsoft.com/office/drawing/2014/main" xmlns="" id="{C9681B84-8DD3-9447-BD1F-AF2EC014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>
            <a:fillRect/>
          </a:stretch>
        </p:blipFill>
        <p:spPr bwMode="auto">
          <a:xfrm>
            <a:off x="6697014" y="3516312"/>
            <a:ext cx="4918352" cy="31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AF009195-B0DA-DC48-AE2B-BC18DCF3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60" y="39022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31" name="Imagen 7">
            <a:extLst>
              <a:ext uri="{FF2B5EF4-FFF2-40B4-BE49-F238E27FC236}">
                <a16:creationId xmlns:a16="http://schemas.microsoft.com/office/drawing/2014/main" xmlns="" id="{A21690A9-DEEC-C841-AE11-B5A34FC2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2" y="3902297"/>
            <a:ext cx="4799228" cy="27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7D8D14-5507-AB49-978B-AE9BF83A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5011F32F-6B49-3F43-810E-0D9A6B302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144093"/>
              </p:ext>
            </p:extLst>
          </p:nvPr>
        </p:nvGraphicFramePr>
        <p:xfrm>
          <a:off x="6734575" y="365125"/>
          <a:ext cx="4722254" cy="294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ón 2 4">
            <a:extLst>
              <a:ext uri="{FF2B5EF4-FFF2-40B4-BE49-F238E27FC236}">
                <a16:creationId xmlns:a16="http://schemas.microsoft.com/office/drawing/2014/main" xmlns="" id="{EDC9A0C6-D2C0-5A41-8300-D6DCC3345309}"/>
              </a:ext>
            </a:extLst>
          </p:cNvPr>
          <p:cNvSpPr/>
          <p:nvPr/>
        </p:nvSpPr>
        <p:spPr>
          <a:xfrm>
            <a:off x="257577" y="-45163"/>
            <a:ext cx="3880836" cy="335503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>
                <a:solidFill>
                  <a:schemeClr val="tx1"/>
                </a:solidFill>
              </a:rPr>
              <a:t>Expansión territorial y demográfica</a:t>
            </a:r>
          </a:p>
        </p:txBody>
      </p:sp>
      <p:sp>
        <p:nvSpPr>
          <p:cNvPr id="6" name="Flecha a la derecha con bandas 5">
            <a:extLst>
              <a:ext uri="{FF2B5EF4-FFF2-40B4-BE49-F238E27FC236}">
                <a16:creationId xmlns:a16="http://schemas.microsoft.com/office/drawing/2014/main" xmlns="" id="{181C24BA-899E-FD46-B8AD-92E4DBA87EA6}"/>
              </a:ext>
            </a:extLst>
          </p:cNvPr>
          <p:cNvSpPr/>
          <p:nvPr/>
        </p:nvSpPr>
        <p:spPr>
          <a:xfrm>
            <a:off x="4241442" y="1136896"/>
            <a:ext cx="1854558" cy="1107583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xplosión 1 6">
            <a:extLst>
              <a:ext uri="{FF2B5EF4-FFF2-40B4-BE49-F238E27FC236}">
                <a16:creationId xmlns:a16="http://schemas.microsoft.com/office/drawing/2014/main" xmlns="" id="{6485C617-2602-D94D-8BFC-865B988FA458}"/>
              </a:ext>
            </a:extLst>
          </p:cNvPr>
          <p:cNvSpPr/>
          <p:nvPr/>
        </p:nvSpPr>
        <p:spPr>
          <a:xfrm>
            <a:off x="957329" y="3309871"/>
            <a:ext cx="4211392" cy="354813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>
                <a:solidFill>
                  <a:schemeClr val="tx1"/>
                </a:solidFill>
              </a:rPr>
              <a:t>Santiago como un espacio en disputa</a:t>
            </a:r>
          </a:p>
        </p:txBody>
      </p:sp>
      <p:sp>
        <p:nvSpPr>
          <p:cNvPr id="8" name="Flecha a la derecha con bandas 7">
            <a:extLst>
              <a:ext uri="{FF2B5EF4-FFF2-40B4-BE49-F238E27FC236}">
                <a16:creationId xmlns:a16="http://schemas.microsoft.com/office/drawing/2014/main" xmlns="" id="{6DDA4227-C3F9-294D-A490-EC49527E261D}"/>
              </a:ext>
            </a:extLst>
          </p:cNvPr>
          <p:cNvSpPr/>
          <p:nvPr/>
        </p:nvSpPr>
        <p:spPr>
          <a:xfrm rot="9514623">
            <a:off x="4702029" y="2975740"/>
            <a:ext cx="1678229" cy="800215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xmlns="" id="{30475E37-7554-B54A-8BE3-B397A96C3762}"/>
              </a:ext>
            </a:extLst>
          </p:cNvPr>
          <p:cNvSpPr/>
          <p:nvPr/>
        </p:nvSpPr>
        <p:spPr>
          <a:xfrm>
            <a:off x="7665093" y="4054798"/>
            <a:ext cx="2459865" cy="23202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>
                <a:solidFill>
                  <a:schemeClr val="tx1"/>
                </a:solidFill>
              </a:rPr>
              <a:t>Político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>
                <a:solidFill>
                  <a:schemeClr val="tx1"/>
                </a:solidFill>
              </a:rPr>
              <a:t>Económico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>
                <a:solidFill>
                  <a:schemeClr val="tx1"/>
                </a:solidFill>
              </a:rPr>
              <a:t>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>
                <a:solidFill>
                  <a:schemeClr val="tx1"/>
                </a:solidFill>
              </a:rPr>
              <a:t>Cultural</a:t>
            </a:r>
          </a:p>
        </p:txBody>
      </p:sp>
      <p:sp>
        <p:nvSpPr>
          <p:cNvPr id="11" name="Flecha a la derecha con bandas 10">
            <a:extLst>
              <a:ext uri="{FF2B5EF4-FFF2-40B4-BE49-F238E27FC236}">
                <a16:creationId xmlns:a16="http://schemas.microsoft.com/office/drawing/2014/main" xmlns="" id="{A37DC49A-F37E-6F44-993A-74B10EB49D72}"/>
              </a:ext>
            </a:extLst>
          </p:cNvPr>
          <p:cNvSpPr/>
          <p:nvPr/>
        </p:nvSpPr>
        <p:spPr>
          <a:xfrm>
            <a:off x="5541143" y="4675031"/>
            <a:ext cx="1851330" cy="991673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98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573</Words>
  <Application>Microsoft Macintosh PowerPoint</Application>
  <PresentationFormat>Panorámica</PresentationFormat>
  <Paragraphs>98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TRANSFORMACIONES URBANAS EN CHILE: SANTIAGO EN EL CAMBIO DE SIGLO</vt:lpstr>
      <vt:lpstr>OBJETIVOS</vt:lpstr>
      <vt:lpstr>Rescatando conocimientos previos</vt:lpstr>
      <vt:lpstr>Santiago en el cambio de siglo</vt:lpstr>
      <vt:lpstr>Crecimiento demográficas de Santiago en el cambio de siglo</vt:lpstr>
      <vt:lpstr>Crecimiento territorial de Santiago en el cambio de siglo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Ideas centrales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TRANSFORMACIONES URBANAS EN CHILE: SANTIAGO EN EL CAMBIO DE SIGLO</dc:title>
  <dc:creator>Microsoft Office User</dc:creator>
  <cp:lastModifiedBy>Andrea Céspedes</cp:lastModifiedBy>
  <cp:revision>17</cp:revision>
  <dcterms:created xsi:type="dcterms:W3CDTF">2020-05-03T22:15:18Z</dcterms:created>
  <dcterms:modified xsi:type="dcterms:W3CDTF">2020-06-01T13:57:25Z</dcterms:modified>
</cp:coreProperties>
</file>