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9" r:id="rId4"/>
    <p:sldId id="300" r:id="rId5"/>
    <p:sldId id="259" r:id="rId6"/>
    <p:sldId id="301" r:id="rId7"/>
    <p:sldId id="268" r:id="rId8"/>
    <p:sldId id="302" r:id="rId9"/>
    <p:sldId id="260" r:id="rId10"/>
    <p:sldId id="262" r:id="rId11"/>
    <p:sldId id="289" r:id="rId12"/>
    <p:sldId id="291" r:id="rId13"/>
    <p:sldId id="296" r:id="rId14"/>
    <p:sldId id="293" r:id="rId15"/>
    <p:sldId id="303" r:id="rId16"/>
    <p:sldId id="295" r:id="rId17"/>
    <p:sldId id="297" r:id="rId18"/>
  </p:sldIdLst>
  <p:sldSz cx="9144000" cy="6858000" type="screen4x3"/>
  <p:notesSz cx="6858000" cy="9144000"/>
  <p:defaultTextStyle>
    <a:defPPr>
      <a:defRPr lang="es-C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D458"/>
    <a:srgbClr val="FF7619"/>
    <a:srgbClr val="FF7D25"/>
    <a:srgbClr val="84CA36"/>
    <a:srgbClr val="A6D96D"/>
    <a:srgbClr val="6CA6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94249" autoAdjust="0"/>
  </p:normalViewPr>
  <p:slideViewPr>
    <p:cSldViewPr>
      <p:cViewPr>
        <p:scale>
          <a:sx n="80" d="100"/>
          <a:sy n="80" d="100"/>
        </p:scale>
        <p:origin x="1164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>
            <a:extLst>
              <a:ext uri="{FF2B5EF4-FFF2-40B4-BE49-F238E27FC236}">
                <a16:creationId xmlns:a16="http://schemas.microsoft.com/office/drawing/2014/main" id="{838614A8-1678-4774-B8A6-128121E34164}"/>
              </a:ext>
            </a:extLst>
          </p:cNvPr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>
              <a:extLst>
                <a:ext uri="{FF2B5EF4-FFF2-40B4-BE49-F238E27FC236}">
                  <a16:creationId xmlns:a16="http://schemas.microsoft.com/office/drawing/2014/main" id="{320033F1-850A-4E1D-B2CC-92CD452C59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8" name="Group 4">
                <a:extLst>
                  <a:ext uri="{FF2B5EF4-FFF2-40B4-BE49-F238E27FC236}">
                    <a16:creationId xmlns:a16="http://schemas.microsoft.com/office/drawing/2014/main" id="{69EAAE81-8BBE-45A6-A86F-ED666F7334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0" name="Rectangle 114">
                  <a:extLst>
                    <a:ext uri="{FF2B5EF4-FFF2-40B4-BE49-F238E27FC236}">
                      <a16:creationId xmlns:a16="http://schemas.microsoft.com/office/drawing/2014/main" id="{3B817998-8E34-49FB-A802-E086C5FE3B1E}"/>
                    </a:ext>
                  </a:extLst>
                </p:cNvPr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Rectangle 2">
                  <a:extLst>
                    <a:ext uri="{FF2B5EF4-FFF2-40B4-BE49-F238E27FC236}">
                      <a16:creationId xmlns:a16="http://schemas.microsoft.com/office/drawing/2014/main" id="{E6683DEF-A747-44F2-9BA6-7417EC9B7605}"/>
                    </a:ext>
                  </a:extLst>
                </p:cNvPr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3">
                  <a:extLst>
                    <a:ext uri="{FF2B5EF4-FFF2-40B4-BE49-F238E27FC236}">
                      <a16:creationId xmlns:a16="http://schemas.microsoft.com/office/drawing/2014/main" id="{8AAEEF23-6673-4BF9-BACE-22EA0895DA38}"/>
                    </a:ext>
                  </a:extLst>
                </p:cNvPr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>
                <a:extLst>
                  <a:ext uri="{FF2B5EF4-FFF2-40B4-BE49-F238E27FC236}">
                    <a16:creationId xmlns:a16="http://schemas.microsoft.com/office/drawing/2014/main" id="{8C74123D-0446-46AD-9D02-40DD31EA73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7" name="Rectangle 84">
                  <a:extLst>
                    <a:ext uri="{FF2B5EF4-FFF2-40B4-BE49-F238E27FC236}">
                      <a16:creationId xmlns:a16="http://schemas.microsoft.com/office/drawing/2014/main" id="{EEE26B8D-A76E-4A70-A657-6ACD3E50C57D}"/>
                    </a:ext>
                  </a:extLst>
                </p:cNvPr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" name="Rectangle 85">
                  <a:extLst>
                    <a:ext uri="{FF2B5EF4-FFF2-40B4-BE49-F238E27FC236}">
                      <a16:creationId xmlns:a16="http://schemas.microsoft.com/office/drawing/2014/main" id="{AD1DF73C-89D1-4970-B288-F8DFDDFAC820}"/>
                    </a:ext>
                  </a:extLst>
                </p:cNvPr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113">
                  <a:extLst>
                    <a:ext uri="{FF2B5EF4-FFF2-40B4-BE49-F238E27FC236}">
                      <a16:creationId xmlns:a16="http://schemas.microsoft.com/office/drawing/2014/main" id="{262D2A03-FB4F-42FB-B0B0-11AE1CCF9E25}"/>
                    </a:ext>
                  </a:extLst>
                </p:cNvPr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>
                <a:extLst>
                  <a:ext uri="{FF2B5EF4-FFF2-40B4-BE49-F238E27FC236}">
                    <a16:creationId xmlns:a16="http://schemas.microsoft.com/office/drawing/2014/main" id="{D76F8175-B2A7-4CC6-AC2E-29EF434414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4" name="Rectangle 77">
                  <a:extLst>
                    <a:ext uri="{FF2B5EF4-FFF2-40B4-BE49-F238E27FC236}">
                      <a16:creationId xmlns:a16="http://schemas.microsoft.com/office/drawing/2014/main" id="{E57DB0CD-4CDB-46B8-B938-9AD9D21D27CC}"/>
                    </a:ext>
                  </a:extLst>
                </p:cNvPr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" name="Rectangle 78">
                  <a:extLst>
                    <a:ext uri="{FF2B5EF4-FFF2-40B4-BE49-F238E27FC236}">
                      <a16:creationId xmlns:a16="http://schemas.microsoft.com/office/drawing/2014/main" id="{1DA1A18A-A5A5-4712-B7C2-6C2EF7A42A9C}"/>
                    </a:ext>
                  </a:extLst>
                </p:cNvPr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0">
                  <a:extLst>
                    <a:ext uri="{FF2B5EF4-FFF2-40B4-BE49-F238E27FC236}">
                      <a16:creationId xmlns:a16="http://schemas.microsoft.com/office/drawing/2014/main" id="{BD600240-A4C0-4AC0-B974-A87DAEFA0749}"/>
                    </a:ext>
                  </a:extLst>
                </p:cNvPr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74">
                <a:extLst>
                  <a:ext uri="{FF2B5EF4-FFF2-40B4-BE49-F238E27FC236}">
                    <a16:creationId xmlns:a16="http://schemas.microsoft.com/office/drawing/2014/main" id="{DBF68107-2E03-4B90-8834-F25A38EC7B98}"/>
                  </a:ext>
                </a:extLst>
              </p:cNvPr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Rectangle 75">
                <a:extLst>
                  <a:ext uri="{FF2B5EF4-FFF2-40B4-BE49-F238E27FC236}">
                    <a16:creationId xmlns:a16="http://schemas.microsoft.com/office/drawing/2014/main" id="{FDAFB580-BBCD-412D-9BF8-E89A364A7D8F}"/>
                  </a:ext>
                </a:extLst>
              </p:cNvPr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6">
                <a:extLst>
                  <a:ext uri="{FF2B5EF4-FFF2-40B4-BE49-F238E27FC236}">
                    <a16:creationId xmlns:a16="http://schemas.microsoft.com/office/drawing/2014/main" id="{5905F267-439A-4F9E-858D-6A596756A818}"/>
                  </a:ext>
                </a:extLst>
              </p:cNvPr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" name="Freeform 44">
              <a:extLst>
                <a:ext uri="{FF2B5EF4-FFF2-40B4-BE49-F238E27FC236}">
                  <a16:creationId xmlns:a16="http://schemas.microsoft.com/office/drawing/2014/main" id="{54C5020E-D67C-4580-9619-7692384BB423}"/>
                </a:ext>
              </a:extLst>
            </p:cNvPr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47">
              <a:extLst>
                <a:ext uri="{FF2B5EF4-FFF2-40B4-BE49-F238E27FC236}">
                  <a16:creationId xmlns:a16="http://schemas.microsoft.com/office/drawing/2014/main" id="{70312953-28C1-4F9D-B34F-F26F913320FA}"/>
                </a:ext>
              </a:extLst>
            </p:cNvPr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8">
              <a:extLst>
                <a:ext uri="{FF2B5EF4-FFF2-40B4-BE49-F238E27FC236}">
                  <a16:creationId xmlns:a16="http://schemas.microsoft.com/office/drawing/2014/main" id="{2E333DE1-9864-4021-B946-2D7A6EBBD319}"/>
                </a:ext>
              </a:extLst>
            </p:cNvPr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50">
              <a:extLst>
                <a:ext uri="{FF2B5EF4-FFF2-40B4-BE49-F238E27FC236}">
                  <a16:creationId xmlns:a16="http://schemas.microsoft.com/office/drawing/2014/main" id="{B5647B9B-ECC2-43FB-835D-8EC028AB9D63}"/>
                </a:ext>
              </a:extLst>
            </p:cNvPr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51">
              <a:extLst>
                <a:ext uri="{FF2B5EF4-FFF2-40B4-BE49-F238E27FC236}">
                  <a16:creationId xmlns:a16="http://schemas.microsoft.com/office/drawing/2014/main" id="{FA87621E-F3B6-44CF-B944-65E32F72BBA0}"/>
                </a:ext>
              </a:extLst>
            </p:cNvPr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Hexagon 52">
              <a:extLst>
                <a:ext uri="{FF2B5EF4-FFF2-40B4-BE49-F238E27FC236}">
                  <a16:creationId xmlns:a16="http://schemas.microsoft.com/office/drawing/2014/main" id="{BEEFE993-EDFE-4FE5-A1D2-039E3E5F17BF}"/>
                </a:ext>
              </a:extLst>
            </p:cNvPr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3">
              <a:extLst>
                <a:ext uri="{FF2B5EF4-FFF2-40B4-BE49-F238E27FC236}">
                  <a16:creationId xmlns:a16="http://schemas.microsoft.com/office/drawing/2014/main" id="{7F1A0C45-DFB1-43C4-B00E-77E8C950A28A}"/>
                </a:ext>
              </a:extLst>
            </p:cNvPr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4">
              <a:extLst>
                <a:ext uri="{FF2B5EF4-FFF2-40B4-BE49-F238E27FC236}">
                  <a16:creationId xmlns:a16="http://schemas.microsoft.com/office/drawing/2014/main" id="{34240E34-C9D0-402D-A174-B5EBE1ECD283}"/>
                </a:ext>
              </a:extLst>
            </p:cNvPr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5">
              <a:extLst>
                <a:ext uri="{FF2B5EF4-FFF2-40B4-BE49-F238E27FC236}">
                  <a16:creationId xmlns:a16="http://schemas.microsoft.com/office/drawing/2014/main" id="{E5F1B159-CF74-40DA-8761-04F2B0A79A84}"/>
                </a:ext>
              </a:extLst>
            </p:cNvPr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6">
              <a:extLst>
                <a:ext uri="{FF2B5EF4-FFF2-40B4-BE49-F238E27FC236}">
                  <a16:creationId xmlns:a16="http://schemas.microsoft.com/office/drawing/2014/main" id="{4E99744B-8401-4797-B702-3DCC1EEA5D72}"/>
                </a:ext>
              </a:extLst>
            </p:cNvPr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Freeform 57">
              <a:extLst>
                <a:ext uri="{FF2B5EF4-FFF2-40B4-BE49-F238E27FC236}">
                  <a16:creationId xmlns:a16="http://schemas.microsoft.com/office/drawing/2014/main" id="{DE59A522-02B8-4D4E-83A2-AC3B76A5ED1C}"/>
                </a:ext>
              </a:extLst>
            </p:cNvPr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Hexagon 58">
              <a:extLst>
                <a:ext uri="{FF2B5EF4-FFF2-40B4-BE49-F238E27FC236}">
                  <a16:creationId xmlns:a16="http://schemas.microsoft.com/office/drawing/2014/main" id="{0D8AED9E-34CF-4506-9DF8-D11521C5B18B}"/>
                </a:ext>
              </a:extLst>
            </p:cNvPr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>
              <a:extLst>
                <a:ext uri="{FF2B5EF4-FFF2-40B4-BE49-F238E27FC236}">
                  <a16:creationId xmlns:a16="http://schemas.microsoft.com/office/drawing/2014/main" id="{9E7F28EF-E72B-4D10-B2EE-EAF7F96B0C19}"/>
                </a:ext>
              </a:extLst>
            </p:cNvPr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0">
              <a:extLst>
                <a:ext uri="{FF2B5EF4-FFF2-40B4-BE49-F238E27FC236}">
                  <a16:creationId xmlns:a16="http://schemas.microsoft.com/office/drawing/2014/main" id="{B0B55608-6EDE-476B-8FC7-631BF2AB8CD3}"/>
                </a:ext>
              </a:extLst>
            </p:cNvPr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1">
              <a:extLst>
                <a:ext uri="{FF2B5EF4-FFF2-40B4-BE49-F238E27FC236}">
                  <a16:creationId xmlns:a16="http://schemas.microsoft.com/office/drawing/2014/main" id="{9DC87EA5-6E11-413C-B9ED-9689ABF44BE7}"/>
                </a:ext>
              </a:extLst>
            </p:cNvPr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2">
              <a:extLst>
                <a:ext uri="{FF2B5EF4-FFF2-40B4-BE49-F238E27FC236}">
                  <a16:creationId xmlns:a16="http://schemas.microsoft.com/office/drawing/2014/main" id="{41ECF279-4CF8-4189-AB18-5B68AF7FAE28}"/>
                </a:ext>
              </a:extLst>
            </p:cNvPr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3">
              <a:extLst>
                <a:ext uri="{FF2B5EF4-FFF2-40B4-BE49-F238E27FC236}">
                  <a16:creationId xmlns:a16="http://schemas.microsoft.com/office/drawing/2014/main" id="{67761B04-90DE-43A5-AD80-24FECB3ACC2F}"/>
                </a:ext>
              </a:extLst>
            </p:cNvPr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4">
              <a:extLst>
                <a:ext uri="{FF2B5EF4-FFF2-40B4-BE49-F238E27FC236}">
                  <a16:creationId xmlns:a16="http://schemas.microsoft.com/office/drawing/2014/main" id="{ED64427A-3452-4685-AF8F-5C214EAF46B9}"/>
                </a:ext>
              </a:extLst>
            </p:cNvPr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5">
              <a:extLst>
                <a:ext uri="{FF2B5EF4-FFF2-40B4-BE49-F238E27FC236}">
                  <a16:creationId xmlns:a16="http://schemas.microsoft.com/office/drawing/2014/main" id="{E134CA5A-8CE6-401F-A839-AB8E82578CE2}"/>
                </a:ext>
              </a:extLst>
            </p:cNvPr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6">
              <a:extLst>
                <a:ext uri="{FF2B5EF4-FFF2-40B4-BE49-F238E27FC236}">
                  <a16:creationId xmlns:a16="http://schemas.microsoft.com/office/drawing/2014/main" id="{5BEA1A49-EF9D-4A41-8D94-431BF11313F8}"/>
                </a:ext>
              </a:extLst>
            </p:cNvPr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Freeform 67">
              <a:extLst>
                <a:ext uri="{FF2B5EF4-FFF2-40B4-BE49-F238E27FC236}">
                  <a16:creationId xmlns:a16="http://schemas.microsoft.com/office/drawing/2014/main" id="{4B278FE1-C488-464F-9C8A-D565DA35B005}"/>
                </a:ext>
              </a:extLst>
            </p:cNvPr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8">
              <a:extLst>
                <a:ext uri="{FF2B5EF4-FFF2-40B4-BE49-F238E27FC236}">
                  <a16:creationId xmlns:a16="http://schemas.microsoft.com/office/drawing/2014/main" id="{877B8E31-50D5-4822-9A20-0337E2640356}"/>
                </a:ext>
              </a:extLst>
            </p:cNvPr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3" name="Rectangle 45">
            <a:extLst>
              <a:ext uri="{FF2B5EF4-FFF2-40B4-BE49-F238E27FC236}">
                <a16:creationId xmlns:a16="http://schemas.microsoft.com/office/drawing/2014/main" id="{FAA979AF-224C-4CBE-B99C-690DA78DC730}"/>
              </a:ext>
            </a:extLst>
          </p:cNvPr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6">
            <a:extLst>
              <a:ext uri="{FF2B5EF4-FFF2-40B4-BE49-F238E27FC236}">
                <a16:creationId xmlns:a16="http://schemas.microsoft.com/office/drawing/2014/main" id="{09A9ACD0-8A72-4819-9BF6-BC5F51888BFA}"/>
              </a:ext>
            </a:extLst>
          </p:cNvPr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9">
            <a:extLst>
              <a:ext uri="{FF2B5EF4-FFF2-40B4-BE49-F238E27FC236}">
                <a16:creationId xmlns:a16="http://schemas.microsoft.com/office/drawing/2014/main" id="{0E61E87D-4ACA-440D-954C-BE8EEC9E6232}"/>
              </a:ext>
            </a:extLst>
          </p:cNvPr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88">
            <a:extLst>
              <a:ext uri="{FF2B5EF4-FFF2-40B4-BE49-F238E27FC236}">
                <a16:creationId xmlns:a16="http://schemas.microsoft.com/office/drawing/2014/main" id="{CF811C45-10A9-4D16-B42F-00B220012250}"/>
              </a:ext>
            </a:extLst>
          </p:cNvPr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7" name="Date Placeholder 3">
            <a:extLst>
              <a:ext uri="{FF2B5EF4-FFF2-40B4-BE49-F238E27FC236}">
                <a16:creationId xmlns:a16="http://schemas.microsoft.com/office/drawing/2014/main" id="{80C16B31-C368-4257-8520-60F3A81359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0ACEC441-229D-4897-9FA0-53219C88AAF9}" type="datetimeFigureOut">
              <a:rPr lang="es-CL"/>
              <a:pPr>
                <a:defRPr/>
              </a:pPr>
              <a:t>28-05-2020</a:t>
            </a:fld>
            <a:endParaRPr lang="es-CL"/>
          </a:p>
        </p:txBody>
      </p:sp>
      <p:sp>
        <p:nvSpPr>
          <p:cNvPr id="48" name="Footer Placeholder 4">
            <a:extLst>
              <a:ext uri="{FF2B5EF4-FFF2-40B4-BE49-F238E27FC236}">
                <a16:creationId xmlns:a16="http://schemas.microsoft.com/office/drawing/2014/main" id="{04AF2C2F-E01A-476C-A7A2-FB77A2F08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9" name="Slide Number Placeholder 5">
            <a:extLst>
              <a:ext uri="{FF2B5EF4-FFF2-40B4-BE49-F238E27FC236}">
                <a16:creationId xmlns:a16="http://schemas.microsoft.com/office/drawing/2014/main" id="{D0EB4EB6-E722-4252-B4BD-F407DF248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5393A7B-93BB-4D98-9311-29E0BA3BC6AE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4033591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3C38B-FFEA-48E9-95A4-8B700C890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5445C-4A46-4D08-9ADA-0D17B060098C}" type="datetimeFigureOut">
              <a:rPr lang="es-CL"/>
              <a:pPr>
                <a:defRPr/>
              </a:pPr>
              <a:t>28-05-2020</a:t>
            </a:fld>
            <a:endParaRPr lang="es-C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1E29F-E39C-41BB-873E-4F02EF6FA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499AC-138D-4A1D-8635-905FE7589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C5A2D-1F78-4069-9324-1BADAA673ACC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179430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0D7D49-8009-4E51-BB3F-1AAE22EDC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22593-EEB9-4478-9663-2E3FC364D683}" type="datetimeFigureOut">
              <a:rPr lang="es-CL"/>
              <a:pPr>
                <a:defRPr/>
              </a:pPr>
              <a:t>28-05-2020</a:t>
            </a:fld>
            <a:endParaRPr lang="es-C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2F216-2332-4B83-93CF-A036A4940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B3376-8CD4-46C5-8147-CA0467D0F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B7529-3767-48EA-BFE5-533788D6239D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742074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96CF7-DD4B-484D-B8A4-382A699F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F87BD-E46B-4FAF-B152-1724BA19D9C0}" type="datetimeFigureOut">
              <a:rPr lang="es-CL"/>
              <a:pPr>
                <a:defRPr/>
              </a:pPr>
              <a:t>28-05-2020</a:t>
            </a:fld>
            <a:endParaRPr lang="es-C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05A3D-8F44-410E-BC43-66680BAA8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FB082-5568-46C2-BE3C-BFB110AD6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0A617F-73EB-4D45-9852-354D00F25BA9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172954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642A8-18C9-4A61-83F4-4CFB26641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B50EB-5FD7-42E5-AF80-CF02EA8E5EA1}" type="datetimeFigureOut">
              <a:rPr lang="es-CL"/>
              <a:pPr>
                <a:defRPr/>
              </a:pPr>
              <a:t>28-05-2020</a:t>
            </a:fld>
            <a:endParaRPr lang="es-C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B756D9-CF9B-4D10-AF33-17BEF31F3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9B16D-155A-44CB-B546-5522AF2CB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9F2B6E-581E-4CBF-B93B-3F48E381783E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123818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E9F73BA-71FD-46DB-8523-F2C1C07A029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EB18C-E1D5-4088-A334-38035B331702}" type="datetimeFigureOut">
              <a:rPr lang="es-CL"/>
              <a:pPr>
                <a:defRPr/>
              </a:pPr>
              <a:t>28-05-2020</a:t>
            </a:fld>
            <a:endParaRPr lang="es-C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F60AF3D-B219-4BF5-9E20-6B0A74E8258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74F970C-EC57-4554-9510-0BE150B9CE3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0093AF0B-F20C-49BE-B2DF-AAC9FE026BA9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050881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5799CF5-E486-4F07-91BD-1BE2CC820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BDEB8-F2A0-405B-871C-20D0C85CAAD4}" type="datetimeFigureOut">
              <a:rPr lang="es-CL"/>
              <a:pPr>
                <a:defRPr/>
              </a:pPr>
              <a:t>28-05-2020</a:t>
            </a:fld>
            <a:endParaRPr lang="es-CL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DAE21C1-0B03-4349-9B40-92EE28373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837C866-B0A0-40C3-A55F-A43332172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A616A8-C12A-49B3-A7E1-0895C126C8BA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19426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A2F5F3C-A98C-4F6D-861D-D58E1C539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57E12-8911-4788-8EA8-74D77EDDAED0}" type="datetimeFigureOut">
              <a:rPr lang="es-CL"/>
              <a:pPr>
                <a:defRPr/>
              </a:pPr>
              <a:t>28-05-2020</a:t>
            </a:fld>
            <a:endParaRPr lang="es-CL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6312E76-CA44-4890-A83B-A370330F1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1E746C9-EAA4-466C-8AD8-9CD24B7F0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E643DB-1D17-4268-A61F-2F47DF7F8547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465254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D8C082B-91A3-4A2F-8293-FF7CFDCF6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7DF64-E0FF-44D5-92EE-7A43E42A1793}" type="datetimeFigureOut">
              <a:rPr lang="es-CL"/>
              <a:pPr>
                <a:defRPr/>
              </a:pPr>
              <a:t>28-05-2020</a:t>
            </a:fld>
            <a:endParaRPr lang="es-CL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22D777D-4E8C-46FB-BAA8-532AF20DD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BE98AB6-2FBD-4046-88F0-E5106B157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721C37-BDBD-4C97-8FBC-53A04EC5CCCA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690424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>
            <a:extLst>
              <a:ext uri="{FF2B5EF4-FFF2-40B4-BE49-F238E27FC236}">
                <a16:creationId xmlns:a16="http://schemas.microsoft.com/office/drawing/2014/main" id="{9D7AA643-8448-4261-B8D5-40317C0C51DD}"/>
              </a:ext>
            </a:extLst>
          </p:cNvPr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>
              <a:extLst>
                <a:ext uri="{FF2B5EF4-FFF2-40B4-BE49-F238E27FC236}">
                  <a16:creationId xmlns:a16="http://schemas.microsoft.com/office/drawing/2014/main" id="{5646ED97-975D-4D7B-BAD4-6EE94E5041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>
                <a:extLst>
                  <a:ext uri="{FF2B5EF4-FFF2-40B4-BE49-F238E27FC236}">
                    <a16:creationId xmlns:a16="http://schemas.microsoft.com/office/drawing/2014/main" id="{21FC18B4-CBA6-4C14-8BB7-A15742527E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83">
                  <a:extLst>
                    <a:ext uri="{FF2B5EF4-FFF2-40B4-BE49-F238E27FC236}">
                      <a16:creationId xmlns:a16="http://schemas.microsoft.com/office/drawing/2014/main" id="{CA64AAD5-3D09-46F5-A3E0-BB8F158092DF}"/>
                    </a:ext>
                  </a:extLst>
                </p:cNvPr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>
                  <a:extLst>
                    <a:ext uri="{FF2B5EF4-FFF2-40B4-BE49-F238E27FC236}">
                      <a16:creationId xmlns:a16="http://schemas.microsoft.com/office/drawing/2014/main" id="{37556AB5-2DD3-441E-B065-938D3C8C2B1C}"/>
                    </a:ext>
                  </a:extLst>
                </p:cNvPr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>
                  <a:extLst>
                    <a:ext uri="{FF2B5EF4-FFF2-40B4-BE49-F238E27FC236}">
                      <a16:creationId xmlns:a16="http://schemas.microsoft.com/office/drawing/2014/main" id="{B3DDAF6A-415E-4E87-B832-86D680CA8CBE}"/>
                    </a:ext>
                  </a:extLst>
                </p:cNvPr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>
                <a:extLst>
                  <a:ext uri="{FF2B5EF4-FFF2-40B4-BE49-F238E27FC236}">
                    <a16:creationId xmlns:a16="http://schemas.microsoft.com/office/drawing/2014/main" id="{A8F82A94-F6F5-4F05-AFC8-13E3428C77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80">
                  <a:extLst>
                    <a:ext uri="{FF2B5EF4-FFF2-40B4-BE49-F238E27FC236}">
                      <a16:creationId xmlns:a16="http://schemas.microsoft.com/office/drawing/2014/main" id="{F8D4D0DD-7D2D-4C5B-9438-3DCACFAB5302}"/>
                    </a:ext>
                  </a:extLst>
                </p:cNvPr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1">
                  <a:extLst>
                    <a:ext uri="{FF2B5EF4-FFF2-40B4-BE49-F238E27FC236}">
                      <a16:creationId xmlns:a16="http://schemas.microsoft.com/office/drawing/2014/main" id="{AFF40435-F1FD-4F66-A189-9E1F52C40764}"/>
                    </a:ext>
                  </a:extLst>
                </p:cNvPr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2">
                  <a:extLst>
                    <a:ext uri="{FF2B5EF4-FFF2-40B4-BE49-F238E27FC236}">
                      <a16:creationId xmlns:a16="http://schemas.microsoft.com/office/drawing/2014/main" id="{5B7E4202-C6D1-4DEF-A199-615BBBCEF62C}"/>
                    </a:ext>
                  </a:extLst>
                </p:cNvPr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>
                <a:extLst>
                  <a:ext uri="{FF2B5EF4-FFF2-40B4-BE49-F238E27FC236}">
                    <a16:creationId xmlns:a16="http://schemas.microsoft.com/office/drawing/2014/main" id="{46EA1527-C889-4985-847B-5D74384D3E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77">
                  <a:extLst>
                    <a:ext uri="{FF2B5EF4-FFF2-40B4-BE49-F238E27FC236}">
                      <a16:creationId xmlns:a16="http://schemas.microsoft.com/office/drawing/2014/main" id="{0FF4DB03-B01A-4DDE-815B-718263E00CA9}"/>
                    </a:ext>
                  </a:extLst>
                </p:cNvPr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78">
                  <a:extLst>
                    <a:ext uri="{FF2B5EF4-FFF2-40B4-BE49-F238E27FC236}">
                      <a16:creationId xmlns:a16="http://schemas.microsoft.com/office/drawing/2014/main" id="{250C70D5-26E8-483B-AD24-36D515194A20}"/>
                    </a:ext>
                  </a:extLst>
                </p:cNvPr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79">
                  <a:extLst>
                    <a:ext uri="{FF2B5EF4-FFF2-40B4-BE49-F238E27FC236}">
                      <a16:creationId xmlns:a16="http://schemas.microsoft.com/office/drawing/2014/main" id="{B8B67BAF-599A-4FC5-92D4-9931CCE317D5}"/>
                    </a:ext>
                  </a:extLst>
                </p:cNvPr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4">
                <a:extLst>
                  <a:ext uri="{FF2B5EF4-FFF2-40B4-BE49-F238E27FC236}">
                    <a16:creationId xmlns:a16="http://schemas.microsoft.com/office/drawing/2014/main" id="{28812BE5-0286-40EB-B0CF-184FBEBEB2EC}"/>
                  </a:ext>
                </a:extLst>
              </p:cNvPr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5">
                <a:extLst>
                  <a:ext uri="{FF2B5EF4-FFF2-40B4-BE49-F238E27FC236}">
                    <a16:creationId xmlns:a16="http://schemas.microsoft.com/office/drawing/2014/main" id="{5BCA6DF6-7CA2-478F-ADAF-CE848B97996F}"/>
                  </a:ext>
                </a:extLst>
              </p:cNvPr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6">
                <a:extLst>
                  <a:ext uri="{FF2B5EF4-FFF2-40B4-BE49-F238E27FC236}">
                    <a16:creationId xmlns:a16="http://schemas.microsoft.com/office/drawing/2014/main" id="{876318AA-7C4C-4B87-B50E-4BB9AF558070}"/>
                  </a:ext>
                </a:extLst>
              </p:cNvPr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6">
              <a:extLst>
                <a:ext uri="{FF2B5EF4-FFF2-40B4-BE49-F238E27FC236}">
                  <a16:creationId xmlns:a16="http://schemas.microsoft.com/office/drawing/2014/main" id="{7101A9B2-1329-413F-BA23-2D5F7DDBC05B}"/>
                </a:ext>
              </a:extLst>
            </p:cNvPr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7">
              <a:extLst>
                <a:ext uri="{FF2B5EF4-FFF2-40B4-BE49-F238E27FC236}">
                  <a16:creationId xmlns:a16="http://schemas.microsoft.com/office/drawing/2014/main" id="{B86AB140-C9D9-4FC3-9830-A9D1D55F71D6}"/>
                </a:ext>
              </a:extLst>
            </p:cNvPr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8">
              <a:extLst>
                <a:ext uri="{FF2B5EF4-FFF2-40B4-BE49-F238E27FC236}">
                  <a16:creationId xmlns:a16="http://schemas.microsoft.com/office/drawing/2014/main" id="{4EF7105C-9BF6-4728-B228-FD85427B4679}"/>
                </a:ext>
              </a:extLst>
            </p:cNvPr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9">
              <a:extLst>
                <a:ext uri="{FF2B5EF4-FFF2-40B4-BE49-F238E27FC236}">
                  <a16:creationId xmlns:a16="http://schemas.microsoft.com/office/drawing/2014/main" id="{EDC525A9-F7E2-45F3-A0FE-F25EF82CA77A}"/>
                </a:ext>
              </a:extLst>
            </p:cNvPr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50">
              <a:extLst>
                <a:ext uri="{FF2B5EF4-FFF2-40B4-BE49-F238E27FC236}">
                  <a16:creationId xmlns:a16="http://schemas.microsoft.com/office/drawing/2014/main" id="{666470EA-3E7F-41C8-A06B-2916D102C686}"/>
                </a:ext>
              </a:extLst>
            </p:cNvPr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1">
              <a:extLst>
                <a:ext uri="{FF2B5EF4-FFF2-40B4-BE49-F238E27FC236}">
                  <a16:creationId xmlns:a16="http://schemas.microsoft.com/office/drawing/2014/main" id="{B1868F74-F072-4F9A-875F-5B1CF1186DC5}"/>
                </a:ext>
              </a:extLst>
            </p:cNvPr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2">
              <a:extLst>
                <a:ext uri="{FF2B5EF4-FFF2-40B4-BE49-F238E27FC236}">
                  <a16:creationId xmlns:a16="http://schemas.microsoft.com/office/drawing/2014/main" id="{50153DB3-9221-4B45-BDC3-119C47A65C6E}"/>
                </a:ext>
              </a:extLst>
            </p:cNvPr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3">
              <a:extLst>
                <a:ext uri="{FF2B5EF4-FFF2-40B4-BE49-F238E27FC236}">
                  <a16:creationId xmlns:a16="http://schemas.microsoft.com/office/drawing/2014/main" id="{D637503D-838A-4635-9034-0E1102F9640A}"/>
                </a:ext>
              </a:extLst>
            </p:cNvPr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4">
              <a:extLst>
                <a:ext uri="{FF2B5EF4-FFF2-40B4-BE49-F238E27FC236}">
                  <a16:creationId xmlns:a16="http://schemas.microsoft.com/office/drawing/2014/main" id="{ABCEFB42-06EB-4611-9136-E1EEB2761F5B}"/>
                </a:ext>
              </a:extLst>
            </p:cNvPr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55">
              <a:extLst>
                <a:ext uri="{FF2B5EF4-FFF2-40B4-BE49-F238E27FC236}">
                  <a16:creationId xmlns:a16="http://schemas.microsoft.com/office/drawing/2014/main" id="{F6D6331B-1A08-4983-A18F-3EDB11BD2F93}"/>
                </a:ext>
              </a:extLst>
            </p:cNvPr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58">
              <a:extLst>
                <a:ext uri="{FF2B5EF4-FFF2-40B4-BE49-F238E27FC236}">
                  <a16:creationId xmlns:a16="http://schemas.microsoft.com/office/drawing/2014/main" id="{ADA546D8-9947-486B-B28C-3AD33730D9BA}"/>
                </a:ext>
              </a:extLst>
            </p:cNvPr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>
              <a:extLst>
                <a:ext uri="{FF2B5EF4-FFF2-40B4-BE49-F238E27FC236}">
                  <a16:creationId xmlns:a16="http://schemas.microsoft.com/office/drawing/2014/main" id="{F1F765D5-55C8-4896-B4E8-3C4146EE3E24}"/>
                </a:ext>
              </a:extLst>
            </p:cNvPr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1">
              <a:extLst>
                <a:ext uri="{FF2B5EF4-FFF2-40B4-BE49-F238E27FC236}">
                  <a16:creationId xmlns:a16="http://schemas.microsoft.com/office/drawing/2014/main" id="{F7EAFCB5-D67F-4E31-B996-5EBC4CD95147}"/>
                </a:ext>
              </a:extLst>
            </p:cNvPr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2">
              <a:extLst>
                <a:ext uri="{FF2B5EF4-FFF2-40B4-BE49-F238E27FC236}">
                  <a16:creationId xmlns:a16="http://schemas.microsoft.com/office/drawing/2014/main" id="{DC24A499-01A9-40FE-B2BF-C3BB10E6C439}"/>
                </a:ext>
              </a:extLst>
            </p:cNvPr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3">
              <a:extLst>
                <a:ext uri="{FF2B5EF4-FFF2-40B4-BE49-F238E27FC236}">
                  <a16:creationId xmlns:a16="http://schemas.microsoft.com/office/drawing/2014/main" id="{56EC01DD-A356-4A61-8D18-91E62B354F16}"/>
                </a:ext>
              </a:extLst>
            </p:cNvPr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4">
              <a:extLst>
                <a:ext uri="{FF2B5EF4-FFF2-40B4-BE49-F238E27FC236}">
                  <a16:creationId xmlns:a16="http://schemas.microsoft.com/office/drawing/2014/main" id="{6A94C8D3-532C-4BC8-84BA-28716BDB44AD}"/>
                </a:ext>
              </a:extLst>
            </p:cNvPr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5">
              <a:extLst>
                <a:ext uri="{FF2B5EF4-FFF2-40B4-BE49-F238E27FC236}">
                  <a16:creationId xmlns:a16="http://schemas.microsoft.com/office/drawing/2014/main" id="{5C6DEA31-AD84-422E-B0EC-EC444C4055DB}"/>
                </a:ext>
              </a:extLst>
            </p:cNvPr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6">
              <a:extLst>
                <a:ext uri="{FF2B5EF4-FFF2-40B4-BE49-F238E27FC236}">
                  <a16:creationId xmlns:a16="http://schemas.microsoft.com/office/drawing/2014/main" id="{6B345328-5B5C-4E30-97A4-21F9B10FC686}"/>
                </a:ext>
              </a:extLst>
            </p:cNvPr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7">
              <a:extLst>
                <a:ext uri="{FF2B5EF4-FFF2-40B4-BE49-F238E27FC236}">
                  <a16:creationId xmlns:a16="http://schemas.microsoft.com/office/drawing/2014/main" id="{F8061109-2293-437D-9F84-06537FB83A1F}"/>
                </a:ext>
              </a:extLst>
            </p:cNvPr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68">
              <a:extLst>
                <a:ext uri="{FF2B5EF4-FFF2-40B4-BE49-F238E27FC236}">
                  <a16:creationId xmlns:a16="http://schemas.microsoft.com/office/drawing/2014/main" id="{5690C3A8-640F-448F-81E8-5C864EE2FABB}"/>
                </a:ext>
              </a:extLst>
            </p:cNvPr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9">
              <a:extLst>
                <a:ext uri="{FF2B5EF4-FFF2-40B4-BE49-F238E27FC236}">
                  <a16:creationId xmlns:a16="http://schemas.microsoft.com/office/drawing/2014/main" id="{5004A0EA-7533-45E4-A164-B3883557E6F4}"/>
                </a:ext>
              </a:extLst>
            </p:cNvPr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0">
              <a:extLst>
                <a:ext uri="{FF2B5EF4-FFF2-40B4-BE49-F238E27FC236}">
                  <a16:creationId xmlns:a16="http://schemas.microsoft.com/office/drawing/2014/main" id="{8783FA7E-CCCE-49D4-8CC6-715973528CAB}"/>
                </a:ext>
              </a:extLst>
            </p:cNvPr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5">
            <a:extLst>
              <a:ext uri="{FF2B5EF4-FFF2-40B4-BE49-F238E27FC236}">
                <a16:creationId xmlns:a16="http://schemas.microsoft.com/office/drawing/2014/main" id="{77BEC278-4900-469F-AADE-7325A4C6181E}"/>
              </a:ext>
            </a:extLst>
          </p:cNvPr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56">
            <a:extLst>
              <a:ext uri="{FF2B5EF4-FFF2-40B4-BE49-F238E27FC236}">
                <a16:creationId xmlns:a16="http://schemas.microsoft.com/office/drawing/2014/main" id="{27243D87-4B25-455B-AE95-BB94E7B57818}"/>
              </a:ext>
            </a:extLst>
          </p:cNvPr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57">
            <a:extLst>
              <a:ext uri="{FF2B5EF4-FFF2-40B4-BE49-F238E27FC236}">
                <a16:creationId xmlns:a16="http://schemas.microsoft.com/office/drawing/2014/main" id="{BEAEC198-97F8-45B9-B1B5-F2C5222D8A63}"/>
              </a:ext>
            </a:extLst>
          </p:cNvPr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60">
            <a:extLst>
              <a:ext uri="{FF2B5EF4-FFF2-40B4-BE49-F238E27FC236}">
                <a16:creationId xmlns:a16="http://schemas.microsoft.com/office/drawing/2014/main" id="{245895F3-8DEB-430D-ADC0-2672127D222C}"/>
              </a:ext>
            </a:extLst>
          </p:cNvPr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8" name="Date Placeholder 4">
            <a:extLst>
              <a:ext uri="{FF2B5EF4-FFF2-40B4-BE49-F238E27FC236}">
                <a16:creationId xmlns:a16="http://schemas.microsoft.com/office/drawing/2014/main" id="{5C206BC7-5576-4A2D-A8D6-51052A051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8B4E2-E431-4C28-B85D-227D89D1CED6}" type="datetimeFigureOut">
              <a:rPr lang="es-CL"/>
              <a:pPr>
                <a:defRPr/>
              </a:pPr>
              <a:t>28-05-2020</a:t>
            </a:fld>
            <a:endParaRPr lang="es-CL"/>
          </a:p>
        </p:txBody>
      </p:sp>
      <p:sp>
        <p:nvSpPr>
          <p:cNvPr id="49" name="Slide Number Placeholder 6">
            <a:extLst>
              <a:ext uri="{FF2B5EF4-FFF2-40B4-BE49-F238E27FC236}">
                <a16:creationId xmlns:a16="http://schemas.microsoft.com/office/drawing/2014/main" id="{DE8E48EE-9BC8-40F6-856E-34FCE0E493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E252576-A2BE-4614-A8DE-F9BFA0466B58}" type="slidenum">
              <a:rPr lang="es-CL" altLang="es-CL"/>
              <a:pPr/>
              <a:t>‹Nº›</a:t>
            </a:fld>
            <a:endParaRPr lang="es-CL" altLang="es-CL"/>
          </a:p>
        </p:txBody>
      </p:sp>
      <p:sp>
        <p:nvSpPr>
          <p:cNvPr id="50" name="Footer Placeholder 5">
            <a:extLst>
              <a:ext uri="{FF2B5EF4-FFF2-40B4-BE49-F238E27FC236}">
                <a16:creationId xmlns:a16="http://schemas.microsoft.com/office/drawing/2014/main" id="{DD167199-9F75-4F00-9195-4BEC4CA7223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71014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>
            <a:extLst>
              <a:ext uri="{FF2B5EF4-FFF2-40B4-BE49-F238E27FC236}">
                <a16:creationId xmlns:a16="http://schemas.microsoft.com/office/drawing/2014/main" id="{ABF798BF-20EA-455C-BAF0-E77B9EB2488C}"/>
              </a:ext>
            </a:extLst>
          </p:cNvPr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>
              <a:extLst>
                <a:ext uri="{FF2B5EF4-FFF2-40B4-BE49-F238E27FC236}">
                  <a16:creationId xmlns:a16="http://schemas.microsoft.com/office/drawing/2014/main" id="{4A0F6979-2D76-4A1B-AEC1-F34BB61E60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>
                <a:extLst>
                  <a:ext uri="{FF2B5EF4-FFF2-40B4-BE49-F238E27FC236}">
                    <a16:creationId xmlns:a16="http://schemas.microsoft.com/office/drawing/2014/main" id="{DEEC1041-8DFF-4EBD-9204-C8CE7FEDC4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86">
                  <a:extLst>
                    <a:ext uri="{FF2B5EF4-FFF2-40B4-BE49-F238E27FC236}">
                      <a16:creationId xmlns:a16="http://schemas.microsoft.com/office/drawing/2014/main" id="{277A4176-5AA0-4974-BC20-119A8CDE554B}"/>
                    </a:ext>
                  </a:extLst>
                </p:cNvPr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>
                  <a:extLst>
                    <a:ext uri="{FF2B5EF4-FFF2-40B4-BE49-F238E27FC236}">
                      <a16:creationId xmlns:a16="http://schemas.microsoft.com/office/drawing/2014/main" id="{4F95AD5C-5BB7-477E-B948-133C4BB009C8}"/>
                    </a:ext>
                  </a:extLst>
                </p:cNvPr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>
                  <a:extLst>
                    <a:ext uri="{FF2B5EF4-FFF2-40B4-BE49-F238E27FC236}">
                      <a16:creationId xmlns:a16="http://schemas.microsoft.com/office/drawing/2014/main" id="{16770EAD-FF9E-4F28-8165-3F6C28C85098}"/>
                    </a:ext>
                  </a:extLst>
                </p:cNvPr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>
                <a:extLst>
                  <a:ext uri="{FF2B5EF4-FFF2-40B4-BE49-F238E27FC236}">
                    <a16:creationId xmlns:a16="http://schemas.microsoft.com/office/drawing/2014/main" id="{4EA83E0C-4DC0-495F-A44B-947148DCEC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83">
                  <a:extLst>
                    <a:ext uri="{FF2B5EF4-FFF2-40B4-BE49-F238E27FC236}">
                      <a16:creationId xmlns:a16="http://schemas.microsoft.com/office/drawing/2014/main" id="{C47BA5B1-CE4B-486C-89F0-C1474673814F}"/>
                    </a:ext>
                  </a:extLst>
                </p:cNvPr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4">
                  <a:extLst>
                    <a:ext uri="{FF2B5EF4-FFF2-40B4-BE49-F238E27FC236}">
                      <a16:creationId xmlns:a16="http://schemas.microsoft.com/office/drawing/2014/main" id="{52E3A748-903C-4330-8890-1EA4248D8418}"/>
                    </a:ext>
                  </a:extLst>
                </p:cNvPr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5">
                  <a:extLst>
                    <a:ext uri="{FF2B5EF4-FFF2-40B4-BE49-F238E27FC236}">
                      <a16:creationId xmlns:a16="http://schemas.microsoft.com/office/drawing/2014/main" id="{BD894C72-6D44-4A65-ADCC-B337629E9EFC}"/>
                    </a:ext>
                  </a:extLst>
                </p:cNvPr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>
                <a:extLst>
                  <a:ext uri="{FF2B5EF4-FFF2-40B4-BE49-F238E27FC236}">
                    <a16:creationId xmlns:a16="http://schemas.microsoft.com/office/drawing/2014/main" id="{449D94AF-25C7-457D-A3C4-ABB702F7308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80">
                  <a:extLst>
                    <a:ext uri="{FF2B5EF4-FFF2-40B4-BE49-F238E27FC236}">
                      <a16:creationId xmlns:a16="http://schemas.microsoft.com/office/drawing/2014/main" id="{AC2F2B58-800C-4C45-A07F-F75795A00E4D}"/>
                    </a:ext>
                  </a:extLst>
                </p:cNvPr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1">
                  <a:extLst>
                    <a:ext uri="{FF2B5EF4-FFF2-40B4-BE49-F238E27FC236}">
                      <a16:creationId xmlns:a16="http://schemas.microsoft.com/office/drawing/2014/main" id="{1012A01E-E26F-4DBD-9120-A8E1245B6059}"/>
                    </a:ext>
                  </a:extLst>
                </p:cNvPr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82">
                  <a:extLst>
                    <a:ext uri="{FF2B5EF4-FFF2-40B4-BE49-F238E27FC236}">
                      <a16:creationId xmlns:a16="http://schemas.microsoft.com/office/drawing/2014/main" id="{AF258EA1-4204-454B-ABE6-0D4F5743053E}"/>
                    </a:ext>
                  </a:extLst>
                </p:cNvPr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7">
                <a:extLst>
                  <a:ext uri="{FF2B5EF4-FFF2-40B4-BE49-F238E27FC236}">
                    <a16:creationId xmlns:a16="http://schemas.microsoft.com/office/drawing/2014/main" id="{47E9D294-5A32-48BF-A04C-C1D159035615}"/>
                  </a:ext>
                </a:extLst>
              </p:cNvPr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8">
                <a:extLst>
                  <a:ext uri="{FF2B5EF4-FFF2-40B4-BE49-F238E27FC236}">
                    <a16:creationId xmlns:a16="http://schemas.microsoft.com/office/drawing/2014/main" id="{490BA4ED-614C-4371-AA49-9E8669713E38}"/>
                  </a:ext>
                </a:extLst>
              </p:cNvPr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9">
                <a:extLst>
                  <a:ext uri="{FF2B5EF4-FFF2-40B4-BE49-F238E27FC236}">
                    <a16:creationId xmlns:a16="http://schemas.microsoft.com/office/drawing/2014/main" id="{413E3FC0-63F1-4D4F-8D6A-4D0AD1938C58}"/>
                  </a:ext>
                </a:extLst>
              </p:cNvPr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5">
              <a:extLst>
                <a:ext uri="{FF2B5EF4-FFF2-40B4-BE49-F238E27FC236}">
                  <a16:creationId xmlns:a16="http://schemas.microsoft.com/office/drawing/2014/main" id="{FAC37B7C-24D9-498D-9A92-485981172205}"/>
                </a:ext>
              </a:extLst>
            </p:cNvPr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6">
              <a:extLst>
                <a:ext uri="{FF2B5EF4-FFF2-40B4-BE49-F238E27FC236}">
                  <a16:creationId xmlns:a16="http://schemas.microsoft.com/office/drawing/2014/main" id="{0D82E7F4-839E-4EDE-9F91-266C941499E2}"/>
                </a:ext>
              </a:extLst>
            </p:cNvPr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7">
              <a:extLst>
                <a:ext uri="{FF2B5EF4-FFF2-40B4-BE49-F238E27FC236}">
                  <a16:creationId xmlns:a16="http://schemas.microsoft.com/office/drawing/2014/main" id="{6A3083D2-C9CB-4FFF-8851-FEED8E5E4663}"/>
                </a:ext>
              </a:extLst>
            </p:cNvPr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8">
              <a:extLst>
                <a:ext uri="{FF2B5EF4-FFF2-40B4-BE49-F238E27FC236}">
                  <a16:creationId xmlns:a16="http://schemas.microsoft.com/office/drawing/2014/main" id="{9FD00298-1B28-4BE6-89C8-DC9E6145632F}"/>
                </a:ext>
              </a:extLst>
            </p:cNvPr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49">
              <a:extLst>
                <a:ext uri="{FF2B5EF4-FFF2-40B4-BE49-F238E27FC236}">
                  <a16:creationId xmlns:a16="http://schemas.microsoft.com/office/drawing/2014/main" id="{105BE48E-CB38-40E3-B49D-0BBC919DEF1E}"/>
                </a:ext>
              </a:extLst>
            </p:cNvPr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0">
              <a:extLst>
                <a:ext uri="{FF2B5EF4-FFF2-40B4-BE49-F238E27FC236}">
                  <a16:creationId xmlns:a16="http://schemas.microsoft.com/office/drawing/2014/main" id="{3E56C69D-94F4-4BAA-B491-9AC918F3C02A}"/>
                </a:ext>
              </a:extLst>
            </p:cNvPr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1">
              <a:extLst>
                <a:ext uri="{FF2B5EF4-FFF2-40B4-BE49-F238E27FC236}">
                  <a16:creationId xmlns:a16="http://schemas.microsoft.com/office/drawing/2014/main" id="{A75BE89A-9C1C-4B10-B650-2BBF3064DC6B}"/>
                </a:ext>
              </a:extLst>
            </p:cNvPr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9">
              <a:extLst>
                <a:ext uri="{FF2B5EF4-FFF2-40B4-BE49-F238E27FC236}">
                  <a16:creationId xmlns:a16="http://schemas.microsoft.com/office/drawing/2014/main" id="{43198E29-FC41-4C14-8038-930B548D19C4}"/>
                </a:ext>
              </a:extLst>
            </p:cNvPr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60">
              <a:extLst>
                <a:ext uri="{FF2B5EF4-FFF2-40B4-BE49-F238E27FC236}">
                  <a16:creationId xmlns:a16="http://schemas.microsoft.com/office/drawing/2014/main" id="{0D5A8892-C77F-4581-8D28-090394207C23}"/>
                </a:ext>
              </a:extLst>
            </p:cNvPr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61">
              <a:extLst>
                <a:ext uri="{FF2B5EF4-FFF2-40B4-BE49-F238E27FC236}">
                  <a16:creationId xmlns:a16="http://schemas.microsoft.com/office/drawing/2014/main" id="{C81E0C14-DA3C-4336-9A56-C34EF7BE6643}"/>
                </a:ext>
              </a:extLst>
            </p:cNvPr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62">
              <a:extLst>
                <a:ext uri="{FF2B5EF4-FFF2-40B4-BE49-F238E27FC236}">
                  <a16:creationId xmlns:a16="http://schemas.microsoft.com/office/drawing/2014/main" id="{9BBEC869-BFB7-443E-8EBF-3E6C24CAFBB1}"/>
                </a:ext>
              </a:extLst>
            </p:cNvPr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63">
              <a:extLst>
                <a:ext uri="{FF2B5EF4-FFF2-40B4-BE49-F238E27FC236}">
                  <a16:creationId xmlns:a16="http://schemas.microsoft.com/office/drawing/2014/main" id="{6B0D29A8-22E6-435C-A988-FD28ECF37F47}"/>
                </a:ext>
              </a:extLst>
            </p:cNvPr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4">
              <a:extLst>
                <a:ext uri="{FF2B5EF4-FFF2-40B4-BE49-F238E27FC236}">
                  <a16:creationId xmlns:a16="http://schemas.microsoft.com/office/drawing/2014/main" id="{4833BCAE-5BFB-4567-B91B-4A7F9F699090}"/>
                </a:ext>
              </a:extLst>
            </p:cNvPr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5">
              <a:extLst>
                <a:ext uri="{FF2B5EF4-FFF2-40B4-BE49-F238E27FC236}">
                  <a16:creationId xmlns:a16="http://schemas.microsoft.com/office/drawing/2014/main" id="{F2BEBDE2-9402-40AD-AB10-F0D9FD737803}"/>
                </a:ext>
              </a:extLst>
            </p:cNvPr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6">
              <a:extLst>
                <a:ext uri="{FF2B5EF4-FFF2-40B4-BE49-F238E27FC236}">
                  <a16:creationId xmlns:a16="http://schemas.microsoft.com/office/drawing/2014/main" id="{EF32DE31-E845-44F7-93C8-620DBB7A98A1}"/>
                </a:ext>
              </a:extLst>
            </p:cNvPr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7">
              <a:extLst>
                <a:ext uri="{FF2B5EF4-FFF2-40B4-BE49-F238E27FC236}">
                  <a16:creationId xmlns:a16="http://schemas.microsoft.com/office/drawing/2014/main" id="{DC772123-8CC5-4F7E-A0B1-477BA8BF773B}"/>
                </a:ext>
              </a:extLst>
            </p:cNvPr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8">
              <a:extLst>
                <a:ext uri="{FF2B5EF4-FFF2-40B4-BE49-F238E27FC236}">
                  <a16:creationId xmlns:a16="http://schemas.microsoft.com/office/drawing/2014/main" id="{985A6CCE-E9AE-427C-B976-21BB5B534851}"/>
                </a:ext>
              </a:extLst>
            </p:cNvPr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9">
              <a:extLst>
                <a:ext uri="{FF2B5EF4-FFF2-40B4-BE49-F238E27FC236}">
                  <a16:creationId xmlns:a16="http://schemas.microsoft.com/office/drawing/2014/main" id="{710B4918-7667-474A-A1E4-0C37DA4B11D2}"/>
                </a:ext>
              </a:extLst>
            </p:cNvPr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70">
              <a:extLst>
                <a:ext uri="{FF2B5EF4-FFF2-40B4-BE49-F238E27FC236}">
                  <a16:creationId xmlns:a16="http://schemas.microsoft.com/office/drawing/2014/main" id="{1C38BA75-2351-4D7A-A9C1-265D8D05A655}"/>
                </a:ext>
              </a:extLst>
            </p:cNvPr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71">
              <a:extLst>
                <a:ext uri="{FF2B5EF4-FFF2-40B4-BE49-F238E27FC236}">
                  <a16:creationId xmlns:a16="http://schemas.microsoft.com/office/drawing/2014/main" id="{BD5A853D-80D2-43D8-BF60-3D43E63BAC30}"/>
                </a:ext>
              </a:extLst>
            </p:cNvPr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72">
              <a:extLst>
                <a:ext uri="{FF2B5EF4-FFF2-40B4-BE49-F238E27FC236}">
                  <a16:creationId xmlns:a16="http://schemas.microsoft.com/office/drawing/2014/main" id="{E82C6425-9246-42EE-BE01-1918AE3EA93E}"/>
                </a:ext>
              </a:extLst>
            </p:cNvPr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3">
              <a:extLst>
                <a:ext uri="{FF2B5EF4-FFF2-40B4-BE49-F238E27FC236}">
                  <a16:creationId xmlns:a16="http://schemas.microsoft.com/office/drawing/2014/main" id="{14276D2C-424E-49A9-A4D1-107467CB5A0F}"/>
                </a:ext>
              </a:extLst>
            </p:cNvPr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93">
            <a:extLst>
              <a:ext uri="{FF2B5EF4-FFF2-40B4-BE49-F238E27FC236}">
                <a16:creationId xmlns:a16="http://schemas.microsoft.com/office/drawing/2014/main" id="{79ACC001-E4B2-4D6B-9076-CBE2D1D4F789}"/>
              </a:ext>
            </a:extLst>
          </p:cNvPr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100">
            <a:extLst>
              <a:ext uri="{FF2B5EF4-FFF2-40B4-BE49-F238E27FC236}">
                <a16:creationId xmlns:a16="http://schemas.microsoft.com/office/drawing/2014/main" id="{26C4DE49-CFEE-4B7A-AD61-7B84B67F26DD}"/>
              </a:ext>
            </a:extLst>
          </p:cNvPr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101">
            <a:extLst>
              <a:ext uri="{FF2B5EF4-FFF2-40B4-BE49-F238E27FC236}">
                <a16:creationId xmlns:a16="http://schemas.microsoft.com/office/drawing/2014/main" id="{33CB7706-61D9-4EF8-9629-52EEE49D8C2F}"/>
              </a:ext>
            </a:extLst>
          </p:cNvPr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104">
            <a:extLst>
              <a:ext uri="{FF2B5EF4-FFF2-40B4-BE49-F238E27FC236}">
                <a16:creationId xmlns:a16="http://schemas.microsoft.com/office/drawing/2014/main" id="{CA96BF4A-3589-4A33-B752-8753264819F0}"/>
              </a:ext>
            </a:extLst>
          </p:cNvPr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8" name="Date Placeholder 4">
            <a:extLst>
              <a:ext uri="{FF2B5EF4-FFF2-40B4-BE49-F238E27FC236}">
                <a16:creationId xmlns:a16="http://schemas.microsoft.com/office/drawing/2014/main" id="{4DAC3687-0320-4BCB-97CF-8D5774D6D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55062-2C20-47B9-8A80-B0311BFB7F25}" type="datetimeFigureOut">
              <a:rPr lang="es-CL"/>
              <a:pPr>
                <a:defRPr/>
              </a:pPr>
              <a:t>28-05-2020</a:t>
            </a:fld>
            <a:endParaRPr lang="es-CL"/>
          </a:p>
        </p:txBody>
      </p:sp>
      <p:sp>
        <p:nvSpPr>
          <p:cNvPr id="49" name="Footer Placeholder 5">
            <a:extLst>
              <a:ext uri="{FF2B5EF4-FFF2-40B4-BE49-F238E27FC236}">
                <a16:creationId xmlns:a16="http://schemas.microsoft.com/office/drawing/2014/main" id="{4CA36595-7D41-4DFF-AD1F-1324B1939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0" name="Slide Number Placeholder 6">
            <a:extLst>
              <a:ext uri="{FF2B5EF4-FFF2-40B4-BE49-F238E27FC236}">
                <a16:creationId xmlns:a16="http://schemas.microsoft.com/office/drawing/2014/main" id="{6CE35FE9-5745-4715-B763-482227C68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0A9EE8-C637-470E-B755-6E55BEA15219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141071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8D4DD"/>
            </a:gs>
            <a:gs pos="62000">
              <a:srgbClr val="A8969E"/>
            </a:gs>
            <a:gs pos="100000">
              <a:srgbClr val="95828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>
            <a:extLst>
              <a:ext uri="{FF2B5EF4-FFF2-40B4-BE49-F238E27FC236}">
                <a16:creationId xmlns:a16="http://schemas.microsoft.com/office/drawing/2014/main" id="{88612EB8-D954-48AE-B54D-356472B807B9}"/>
              </a:ext>
            </a:extLst>
          </p:cNvPr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>
              <a:extLst>
                <a:ext uri="{FF2B5EF4-FFF2-40B4-BE49-F238E27FC236}">
                  <a16:creationId xmlns:a16="http://schemas.microsoft.com/office/drawing/2014/main" id="{9CDEE0A7-904A-481F-B905-28ADE3C1D3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>
                <a:extLst>
                  <a:ext uri="{FF2B5EF4-FFF2-40B4-BE49-F238E27FC236}">
                    <a16:creationId xmlns:a16="http://schemas.microsoft.com/office/drawing/2014/main" id="{B15F7FEE-2982-4622-AA95-D47FF14A3C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7D37D600-9664-48E2-AC7C-544E0EADDB33}"/>
                    </a:ext>
                  </a:extLst>
                </p:cNvPr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4" name="Rectangle 2">
                  <a:extLst>
                    <a:ext uri="{FF2B5EF4-FFF2-40B4-BE49-F238E27FC236}">
                      <a16:creationId xmlns:a16="http://schemas.microsoft.com/office/drawing/2014/main" id="{F5D37195-DD17-4E8A-A7C7-5E503596A375}"/>
                    </a:ext>
                  </a:extLst>
                </p:cNvPr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5" name="Rectangle 3">
                  <a:extLst>
                    <a:ext uri="{FF2B5EF4-FFF2-40B4-BE49-F238E27FC236}">
                      <a16:creationId xmlns:a16="http://schemas.microsoft.com/office/drawing/2014/main" id="{DDB34C6F-6E6B-4511-8B18-E19AF25CC6FA}"/>
                    </a:ext>
                  </a:extLst>
                </p:cNvPr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>
                <a:extLst>
                  <a:ext uri="{FF2B5EF4-FFF2-40B4-BE49-F238E27FC236}">
                    <a16:creationId xmlns:a16="http://schemas.microsoft.com/office/drawing/2014/main" id="{6BA60464-DAA1-4509-876E-300D96295B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E3A27FE3-2693-4DCF-8DB7-62617C45B796}"/>
                    </a:ext>
                  </a:extLst>
                </p:cNvPr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986EADC7-DE58-4B87-BBD0-0FF13BB4A26B}"/>
                    </a:ext>
                  </a:extLst>
                </p:cNvPr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EADF0A94-390F-4E1B-9D9A-730B27A801F0}"/>
                    </a:ext>
                  </a:extLst>
                </p:cNvPr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>
                <a:extLst>
                  <a:ext uri="{FF2B5EF4-FFF2-40B4-BE49-F238E27FC236}">
                    <a16:creationId xmlns:a16="http://schemas.microsoft.com/office/drawing/2014/main" id="{849BDD82-5368-40BE-9473-5B37682148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0A43CD81-F198-41CA-8AEC-1CD313324A80}"/>
                    </a:ext>
                  </a:extLst>
                </p:cNvPr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863AB016-65E5-4EEB-836C-6FEE2D175986}"/>
                    </a:ext>
                  </a:extLst>
                </p:cNvPr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C63D4220-2F9D-483C-9500-C2EB4AA07A3B}"/>
                    </a:ext>
                  </a:extLst>
                </p:cNvPr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395EDDF9-7DEC-4244-8DED-39F0DBDAFB1A}"/>
                  </a:ext>
                </a:extLst>
              </p:cNvPr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2AFC8998-2C51-4EE2-B14E-B9E481BEEE5A}"/>
                  </a:ext>
                </a:extLst>
              </p:cNvPr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7E652B3F-EE0D-4594-9EE6-C1526EE8D7E4}"/>
                  </a:ext>
                </a:extLst>
              </p:cNvPr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32B71196-FBE7-4271-B531-5B94231EEB69}"/>
                </a:ext>
              </a:extLst>
            </p:cNvPr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8072BDCE-8D00-47CA-9E3A-46BFE8F0E1B1}"/>
                </a:ext>
              </a:extLst>
            </p:cNvPr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E1EDB510-D33C-4B6E-9CC4-F9AE932A69DD}"/>
                </a:ext>
              </a:extLst>
            </p:cNvPr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DA3F5146-6E07-45D4-B92F-221FAB09A4F7}"/>
                </a:ext>
              </a:extLst>
            </p:cNvPr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586CB47B-F893-474E-8C40-3EBF3641CEA6}"/>
                </a:ext>
              </a:extLst>
            </p:cNvPr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Hexagon 49">
              <a:extLst>
                <a:ext uri="{FF2B5EF4-FFF2-40B4-BE49-F238E27FC236}">
                  <a16:creationId xmlns:a16="http://schemas.microsoft.com/office/drawing/2014/main" id="{3A9A1270-9154-44E5-A74C-EEE67C565A5C}"/>
                </a:ext>
              </a:extLst>
            </p:cNvPr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Hexagon 50">
              <a:extLst>
                <a:ext uri="{FF2B5EF4-FFF2-40B4-BE49-F238E27FC236}">
                  <a16:creationId xmlns:a16="http://schemas.microsoft.com/office/drawing/2014/main" id="{B719DBA7-7384-4C73-9D6B-7AB577F01163}"/>
                </a:ext>
              </a:extLst>
            </p:cNvPr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Hexagon 51">
              <a:extLst>
                <a:ext uri="{FF2B5EF4-FFF2-40B4-BE49-F238E27FC236}">
                  <a16:creationId xmlns:a16="http://schemas.microsoft.com/office/drawing/2014/main" id="{182B7E39-D12B-415D-B70C-D4141606521A}"/>
                </a:ext>
              </a:extLst>
            </p:cNvPr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Hexagon 52">
              <a:extLst>
                <a:ext uri="{FF2B5EF4-FFF2-40B4-BE49-F238E27FC236}">
                  <a16:creationId xmlns:a16="http://schemas.microsoft.com/office/drawing/2014/main" id="{DD06C267-DB8A-4F09-9DF2-349A1573502F}"/>
                </a:ext>
              </a:extLst>
            </p:cNvPr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Hexagon 53">
              <a:extLst>
                <a:ext uri="{FF2B5EF4-FFF2-40B4-BE49-F238E27FC236}">
                  <a16:creationId xmlns:a16="http://schemas.microsoft.com/office/drawing/2014/main" id="{BD8DA795-5A07-43E4-B565-61BA4844C693}"/>
                </a:ext>
              </a:extLst>
            </p:cNvPr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8B07903A-C162-47EF-95A5-9F1107CF15AC}"/>
                </a:ext>
              </a:extLst>
            </p:cNvPr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Hexagon 55">
              <a:extLst>
                <a:ext uri="{FF2B5EF4-FFF2-40B4-BE49-F238E27FC236}">
                  <a16:creationId xmlns:a16="http://schemas.microsoft.com/office/drawing/2014/main" id="{CA78E386-DF2E-4327-A84F-95949C3B9BCD}"/>
                </a:ext>
              </a:extLst>
            </p:cNvPr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Hexagon 56">
              <a:extLst>
                <a:ext uri="{FF2B5EF4-FFF2-40B4-BE49-F238E27FC236}">
                  <a16:creationId xmlns:a16="http://schemas.microsoft.com/office/drawing/2014/main" id="{53A3BDA0-600E-47A5-BBD3-C701F2227992}"/>
                </a:ext>
              </a:extLst>
            </p:cNvPr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Hexagon 57">
              <a:extLst>
                <a:ext uri="{FF2B5EF4-FFF2-40B4-BE49-F238E27FC236}">
                  <a16:creationId xmlns:a16="http://schemas.microsoft.com/office/drawing/2014/main" id="{C1B17F3C-0BA5-425D-A0CE-5013664A93C8}"/>
                </a:ext>
              </a:extLst>
            </p:cNvPr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Hexagon 58">
              <a:extLst>
                <a:ext uri="{FF2B5EF4-FFF2-40B4-BE49-F238E27FC236}">
                  <a16:creationId xmlns:a16="http://schemas.microsoft.com/office/drawing/2014/main" id="{FDE27804-0834-4C5A-A47B-46C5657AEF36}"/>
                </a:ext>
              </a:extLst>
            </p:cNvPr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Hexagon 59">
              <a:extLst>
                <a:ext uri="{FF2B5EF4-FFF2-40B4-BE49-F238E27FC236}">
                  <a16:creationId xmlns:a16="http://schemas.microsoft.com/office/drawing/2014/main" id="{A04893AE-33AF-4E72-87AE-C6D06D23D583}"/>
                </a:ext>
              </a:extLst>
            </p:cNvPr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Hexagon 94">
              <a:extLst>
                <a:ext uri="{FF2B5EF4-FFF2-40B4-BE49-F238E27FC236}">
                  <a16:creationId xmlns:a16="http://schemas.microsoft.com/office/drawing/2014/main" id="{FC537714-4D1C-4040-B8C3-6B0A2AC8698B}"/>
                </a:ext>
              </a:extLst>
            </p:cNvPr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Hexagon 95">
              <a:extLst>
                <a:ext uri="{FF2B5EF4-FFF2-40B4-BE49-F238E27FC236}">
                  <a16:creationId xmlns:a16="http://schemas.microsoft.com/office/drawing/2014/main" id="{7EE6F51B-EAAA-490F-9B63-506C554EDF28}"/>
                </a:ext>
              </a:extLst>
            </p:cNvPr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Hexagon 96">
              <a:extLst>
                <a:ext uri="{FF2B5EF4-FFF2-40B4-BE49-F238E27FC236}">
                  <a16:creationId xmlns:a16="http://schemas.microsoft.com/office/drawing/2014/main" id="{D8CC18C6-4D34-42E6-BB42-73ED029E331B}"/>
                </a:ext>
              </a:extLst>
            </p:cNvPr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Hexagon 97">
              <a:extLst>
                <a:ext uri="{FF2B5EF4-FFF2-40B4-BE49-F238E27FC236}">
                  <a16:creationId xmlns:a16="http://schemas.microsoft.com/office/drawing/2014/main" id="{B33C1A3C-63CD-4054-B322-E56F45D12418}"/>
                </a:ext>
              </a:extLst>
            </p:cNvPr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BBB983CA-FC4E-493E-9DFB-EFDA886097FE}"/>
                </a:ext>
              </a:extLst>
            </p:cNvPr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EF3B7394-0606-41A5-87A8-50167B6EC423}"/>
                </a:ext>
              </a:extLst>
            </p:cNvPr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399E7007-BD22-4823-980A-D1BCEA750078}"/>
              </a:ext>
            </a:extLst>
          </p:cNvPr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25E82D1-9803-4D52-A74D-37B79B889440}"/>
              </a:ext>
            </a:extLst>
          </p:cNvPr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066FCE3-A08C-484B-BAFF-4124B7C72937}"/>
              </a:ext>
            </a:extLst>
          </p:cNvPr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Title Placeholder 1">
            <a:extLst>
              <a:ext uri="{FF2B5EF4-FFF2-40B4-BE49-F238E27FC236}">
                <a16:creationId xmlns:a16="http://schemas.microsoft.com/office/drawing/2014/main" id="{6C8F0695-2D53-41E4-83CC-D522EA9456F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el estilo de título del patrón</a:t>
            </a:r>
            <a:endParaRPr lang="en-US" altLang="es-CL"/>
          </a:p>
        </p:txBody>
      </p:sp>
      <p:sp>
        <p:nvSpPr>
          <p:cNvPr id="1031" name="Text Placeholder 2">
            <a:extLst>
              <a:ext uri="{FF2B5EF4-FFF2-40B4-BE49-F238E27FC236}">
                <a16:creationId xmlns:a16="http://schemas.microsoft.com/office/drawing/2014/main" id="{702A2B87-B2B0-4391-AA8B-926F03CC1B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el estilo de texto del patrón</a:t>
            </a:r>
          </a:p>
          <a:p>
            <a:pPr lvl="1"/>
            <a:r>
              <a:rPr lang="es-ES" altLang="es-CL"/>
              <a:t>Segundo nivel</a:t>
            </a:r>
          </a:p>
          <a:p>
            <a:pPr lvl="2"/>
            <a:r>
              <a:rPr lang="es-ES" altLang="es-CL"/>
              <a:t>Tercer nivel</a:t>
            </a:r>
          </a:p>
          <a:p>
            <a:pPr lvl="3"/>
            <a:r>
              <a:rPr lang="es-ES" altLang="es-CL"/>
              <a:t>Cuarto nivel</a:t>
            </a:r>
          </a:p>
          <a:p>
            <a:pPr lvl="4"/>
            <a:r>
              <a:rPr lang="es-ES" altLang="es-CL"/>
              <a:t>Quinto nivel</a:t>
            </a:r>
            <a:endParaRPr lang="en-US" altLang="es-C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3AE6C-4D19-4287-9675-D4022D5F28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</a:defRPr>
            </a:lvl1pPr>
          </a:lstStyle>
          <a:p>
            <a:pPr>
              <a:defRPr/>
            </a:pPr>
            <a:fld id="{7FE02C06-28DF-4BAB-BEC5-0CF14A850E51}" type="datetimeFigureOut">
              <a:rPr lang="es-CL"/>
              <a:pPr>
                <a:defRPr/>
              </a:pPr>
              <a:t>28-05-2020</a:t>
            </a:fld>
            <a:endParaRPr lang="es-C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EAB99-A10F-4539-A531-ED30A6D6D1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E5613-7027-4558-9286-0B81B77FE4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EFEFE"/>
                </a:solidFill>
                <a:latin typeface="Century Gothic" panose="020B0502020202020204" pitchFamily="34" charset="0"/>
              </a:defRPr>
            </a:lvl1pPr>
          </a:lstStyle>
          <a:p>
            <a:fld id="{BC4BFA6A-0C0B-4164-8EE7-ECF724A4C7F2}" type="slidenum">
              <a:rPr lang="es-CL" altLang="es-CL"/>
              <a:pPr/>
              <a:t>‹Nº›</a:t>
            </a:fld>
            <a:endParaRPr lang="es-CL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41" r:id="rId8"/>
    <p:sldLayoutId id="2147483842" r:id="rId9"/>
    <p:sldLayoutId id="2147483838" r:id="rId10"/>
    <p:sldLayoutId id="214748383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>
            <a:extLst>
              <a:ext uri="{FF2B5EF4-FFF2-40B4-BE49-F238E27FC236}">
                <a16:creationId xmlns:a16="http://schemas.microsoft.com/office/drawing/2014/main" id="{428E26F2-11AC-4F57-88BC-4FAF05F814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388" y="1576388"/>
            <a:ext cx="4321175" cy="31337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s-CL" sz="4000" b="1" dirty="0">
                <a:solidFill>
                  <a:schemeClr val="accent1">
                    <a:lumMod val="50000"/>
                  </a:schemeClr>
                </a:solidFill>
              </a:rPr>
              <a:t>Retroalimentación Trabajo:</a:t>
            </a:r>
            <a:br>
              <a:rPr lang="es-CL" sz="4000" b="1" dirty="0"/>
            </a:br>
            <a:r>
              <a:rPr lang="es-CL" sz="4000" b="1" dirty="0"/>
              <a:t>Modelos Atómicos de la Materia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479F0C01-A33F-45C6-993A-DCD6EBB12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7713" y="357188"/>
            <a:ext cx="11080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L" altLang="es-CL" sz="70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StoneSansITCTT-Semi"/>
              </a:rPr>
              <a:t>        	</a:t>
            </a:r>
            <a:endParaRPr lang="es-CL" altLang="es-CL" sz="180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124" name="Rectangle 6">
            <a:extLst>
              <a:ext uri="{FF2B5EF4-FFF2-40B4-BE49-F238E27FC236}">
                <a16:creationId xmlns:a16="http://schemas.microsoft.com/office/drawing/2014/main" id="{0A16F615-C51D-43BF-8229-157568D71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6334125"/>
            <a:ext cx="46577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L" altLang="es-CL" sz="160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StoneSansITCTT-Semi"/>
              </a:rPr>
              <a:t>	</a:t>
            </a:r>
            <a:r>
              <a:rPr lang="es-CL" altLang="es-CL" sz="1600" b="1">
                <a:solidFill>
                  <a:schemeClr val="bg1"/>
                </a:solidFill>
                <a:ea typeface="Calibri" panose="020F0502020204030204" pitchFamily="34" charset="0"/>
                <a:cs typeface="StoneSansITCTT-Semi"/>
              </a:rPr>
              <a:t>Prof. Beatriz Miranda</a:t>
            </a:r>
          </a:p>
        </p:txBody>
      </p:sp>
      <p:sp>
        <p:nvSpPr>
          <p:cNvPr id="5125" name="AutoShape 8" descr="data:image/jpeg;base64,/9j/4AAQSkZJRgABAQAAAQABAAD/2wCEAAkGBhQSEBUUEBQUFRUWGBwWGBcWFxccGBoZFxgXFBkVGxgYICceFxwjGhUYHy8iIycpLCwsGB4xNTAqNSYrLCkBCQoKDgwOGg8PGikkHyQsLCwsLSksMiosLCwvLCwsLCwsLCwsLy8vLCwsLCwsLCwsLCwpLCwpLCwsLCwsLCwsKf/AABEIAOgA0wMBIgACEQEDEQH/xAAbAAABBQEBAAAAAAAAAAAAAAAAAQIEBQYDB//EAFgQAAEDAgQCBQQKCg4KAwEAAAEAAgMEEQUSITETQQYiUWFxFDKBkSMkQlJyk6GxwdEHFRYzNFNUs9LhJUNEYmNzdIKDkqPC0/A1VWSUlaKyw9TjRYXxF//EABoBAQADAQEBAAAAAAAAAAAAAAACAwUEAQb/xAAvEQACAgEDAwMCBQQDAAAAAAAAAQIRAxIhMQQy8EFRYRNxIoGR4fGhscHRFDNC/9oADAMBAAIRAxEAPwD3FCEIAQkui6AVCS6LoBUJLougFQkulQAhCEAIQkugFQkulQAhCS6AVCEl0AqEJLoBUIQgBCEIAQhCAEhSpCgPDInzSvmcaipBEsjQOM8ABry0aDsFl38kfa3lNV48eT61ywtus97kceUam9+u7kVPW/W1GPJu2R20z/yiq2t9/k+tMfSPsB5TVg908mvy6KVm7lsW0JbT05hpoJHP890pAsLXvfmqsmVY62LMcZT9TCilfc+2ao93Gf8AWughdsJ6r4+X61pYY4H4qYGiNzA1rnNHWbms67PXY2Vp5Bd1RxoKVkDA7K5jjxLAE5iB5v6lXLOlSaLFhl7mI4b738oqtrff5PrTDC/S9RVG38PJr8qvejssQopa2SMyBjbtZ26b69tx4LrHP5TRzSyQxRyRDPaLMNNy033Oik8iT4+COiWm7M86J5N/KKr49/1o4L9PZ6nT+Hk1+VaKGlbNQNMTBxWyNDjbrFryNe/R3yJ9cyL7YwUsbG5Yw0Su1u5zjcNPI6C/85efWVtVwNE6uzOcN9yePU6/w8g+YprmzG3tqqtzHGd8+61WH0zH4rNG6MZGGzRbq+YCSR6dk3DqplY2cCnjjyNc5jmOOYltxqLeHrR5UvT2/qe/Tn7mYbE4ft9Sf6eT607K/wDHVHx8n1rVdGYGPonTCOJ7r9XimzbabnXLzVbikmaaJuWkaNyIZC4nUDXSwCLKnJqhonV2VBdJe/lFRtYDjP8AXvqnNll/KKn41y22J4JF5RFwmts1wErG72dbK63ZfQ+KqsNoI5sQqWOYGxQOPVGxAA+knTwUVng1dEniyL1M/wAeX8oqbfxz/rTS6X8pqvjnqyk6RxTRSkUYYLHhFhGc25uGgG19yu1RA1uF8URjiGVrbncXcG2+Uqamtrj/AGIOEn/6Kniy3/CKjw4z/rT21EoafbFRc/wr9PBabo5hMIhMtSLh7hG24Pujbl2nms7W0+SWVhFix9rd27T6QkZwlJxrg905Ix1Ed0spt7Zqfjn6/wCe5d2zS3t5RUa6ffX+tciF0ibY3Pot+pTklXBGDk2esUzbMaLk2A1Op25nmuq5wHqt8B8y6LENMEIQgBIUqQoDxHDhrNt9/lOhHOR/+fQpiiYcADMBYWnl0/pHH5iFLW+zGlywun43VvqGU8Tg3JFe+9zoB2rkI5HyxxQhmeR2UZyQBpcnTXYLQDoBV/jKb+0+pVynCLWposhCbVxKbA5W0sgfExgtytbcWvpzSYXiEkT55jHCZZs197AO2F9+1XbegFXzkp/7T6kfcBV/jKf+0+pVvJhbttE1jyrhFRgeIPp4jGRHIHCz2uByu7O/ROxPGpZaZ0DI4YGP8/hlxcR2AnQXsFbDoDVe/pz6ZB/dKQ9AqvSzqfvuZPkGVReTC3dolpzFdg2Mvpb8MA3bazr2uNj6/nUHCKiSOYzSWdI6TiOsTYns12H1q/8AuDq9etTd3Wk7t+qlHQOr9/T2+FIP7pXv1cO7tbnujLVFXhmNyR1k1SWNvI6+W5tbKG/QN02XpBOYXxRQ08AkuHPjzF1jubHS5F1a/cDVe/p/XJ9Sb9wVZ7+m9cv6Ka8DdtoKOYhYfiHCpTAIWSscRfiE2NgAdtdxdcZ6+7mFlPTQ5Tc8MOuR2X0G+qtD0Cq/f01vGT9FA6B1l9X03rk/RXmrDd2j1wyUcIukbxWPqLNAcxrcuvuRzPj9Ch4fi0kdRLOcuaRxJbu0ggNseewHqVqOg9Zc3dTEfCkH90pv3CVeutP3dZ/6K8UsPujxwyKivm6QSBjo6anp4c/VdJckhuo0aRYG3bouVTXvdStpmgECVr73N7Ndm7NTcD1q1+4WsA3pifhSfopW9BqzNe9Pb4T/ANFeqeJeqPdGT1IdX0gnLYY4HcGONvWLbZnO2t1hYDnoo+I1z5puI8AexhpIOrnB2hPLYq1f0Iq9LGm35uk/RVZVYfJDPwJuBmdG6VuR5LsrCAbtcBbcc+1Iyx3+Gj1wk+TgxoPb4JQ67tfr+VMLLbjTxSxuObXdXPiytOml8nrUHmjwHzLoucHmjwHzLosQ0QQhCAEjkqQoDxSh3l/j5fzhUlRcPYBxbc55T/aOUpb5jS5J3R8e3qb4Z/NvXqq8q6Pfh1N8N35t69VWX1fed/S9oIQhch1AhCEAIQhACEIQAhCEAIQhACEIQAvMumJtjcfL2jL+cC9NXl3Tc/szH/IpPzrV0dMrmV5OCA43KcwDNuueyVg1Wo1sZqluevRDqjwHzJ65wjqjwHzLosM1gQhCAEhSpCgPEcPffi9onl/OH6NFMUTDj9+7ePN+cdb5LKWt9mNLkmdHCfLqa4Hnu58uG/5dV6uvKujw9v0x/fO/Nu+peqrM6zv/ACO/pu0EIQuM6gQhCAEIQgBC41VYyNpfI4NaNSSbBUHRvp7T1skkcOcGN2UF4sH9pYfdW+pe6W1Z5ZpUIQvD0EIQgBCEIAXlnTlv7LsPMUrremQXXqa8t6bMvioIH7n/AL4XV0veU5r07FcnxecPFMTovOHiFpvgzI8o9fj2HgnJsew8E5YRsghCEAJClSFAeIYUDaXNvx5vzjtlNUHCiPZgOU81/jXaeNvnCnLeMaXLJvR537IUw/fOPqY7616svKejw/ZCm+E7/ocvVlmdX3/kd/TdoIQhch1AhCEAIQkKAyXSXAhV1sEcj5Gxsa6YsaRle5rmtaHX5C9+9V0GCuea/wBtVGaOdrtGRdXhxMka1gy6Cxy6WvYLRsJOJHsbT29cgP0FQOj0eaTEx21JHrp4frV6k0qK2lZo6CpEkTHjZzQ71gFSFV9GPwOC5vaNo9Wn0KzVL2ZYhUIQvACEIQAvL+mwP210/Jhf+v8AqXp915h0wdfFXC+1ML+mQ/Uurpe8pzdpWpzR1h4piVu4WmzMXJ6/D5o8B8yeucPmjwHzLosJmyCEIQAkKVIUB4fhZ+/d1RN+cJU5RMO/bf4+b845S1vsxpcsmdHv9IU3wn/9BXq68mwGQNxClLiAMztSbC5YQB4m69XDlmdZ3r7Hf03aOQkSrjOoEISFALdc5pmtGZxDQNySAB6SqbGekRZIIKdnFqHbNHmtHvnu9yFm6uGPi2qnSV9RbSCP7yw76i9rbavvtyVihfJFyov8FxWKetqDDI2QMYxpLSCAbuNrjnumdF2ezYh31P8A2IUzodNKZKkSxQwZXsDYoi05QWXu4tA6xvz7FI6Mj2au/lX/AGIEe1ojW6OHRXHoBC2AzR8SNz2FheL3a86a9xC011hsEoJRHOxkdNOzymYuZIS1/WdntmDXD3R3G1tVZUNQWuDYeJE8C5ppjcEDfhvudv3pI7gko23RJOkahCjUVY2RtxcHZzTu0jkRyT6mqbG0ukcGtG5J0VZI7XUPEsVigZmmeGDvOp7gOapn4/LUXFEyzLfhEotH4s9/8yqaQtMl4A6vqecz7CGM7aW0bbXQAlWKHuQciwqcUqJ2uLPakA3ml++EdrGcvE/KvPnCn8tl8m4knsTC+okLiXvzEdXkBbew5LY1uRrx5Y41tT7mmiB4bdebdvS/1LO4rLM7EZOOYWWpmhkLHZixuck5rCwde+gOy68G0tijI7jucU5m48U1OZuu58HBHk9dg81vgPmXRMh80eA+ZPWEbIIQhACQpUhQHh+Fuvxu6omv6ZHevdTlBwl2kmw9mm07PZXKct5GNLlj6Bt6umvG2QcQ9VxAv1Ttm0JG9j2LUufTRP6zanD3EnUXER1vuM8DvnWSw+MOrafNEZhmccgtfRp11NjbfUhakVMDX9SeqoHEH2OYO4V78myh0dtf2t4G64ep7l9juwdhb089UBmhlgq47doY8/zm5mH1BSB0oazSpjlgPa9t2eiVl2eshUsuByav4UE2bUS0jzTTHmDfNlefFwCZHi8kfV8ofG64GSviIvysJ4rNd43cuXSmX20bCkr2StzRva8drSCPkUPpHi/k8Bc0ZpHEMjaNy92jflWfnER681G5l/3RSHMDpuXQWkt8JpGibT0bZ5opKeu43AJIimAJzFpaLkBr9L31BXiivU9tnOKlkYfJKd1p5PZauo3yB27Wnt1s0crLnE5ohe2mf5NRsJ4lRvLM/nkJ1JJv1vUlqIKqGmcx8JfNUS+zSwEOa1hda9jZ9gwDkee6iz4rFNPkhDXintDTU7w5ofMW3zuaRctYBcmyt5IfLLn7HMcHCnfTRzMa6YgumLzJIWta3Oc+oG+mnNWXRsder/lB9No4h9Cb0OopI4XmeYTyvme6RzQQwO0bkaDsGhoHrXTo2fwn+UP+QMCplvbJ+xl6Klijqq10rJmOdUB3lMbjZuaNgAJBu0Xve7S3XVaXMHjhVJAcOsyQdW4Hu2n3LhzH0FZ01E7MSrBGXShxhAgyExkPaWue59upYN1Ox7Fzno2R8Nta908rHuMVJAczbONmtcCLkNB5nu1VrjbI6qJtFjEskvtRvFex/BmluBE5liWyE83DS+XvC5VBZxQJnPr6kbQxj2Bh7SPNHbdxXepjcIwa17KSnt1aeA2ef3pc3fwaPSFz8sc2L2FrMPpfxjwOM/vYy97nvuU+3nnwebjsQaLD7ZSgk+bSQXsexpA6z9PAIrKt/DAmIooToyCKxqHjssB1b9wS4ZROcM1I3gtPn1VQLzPHawHYa7mw7k2mlije4ULDVVNjmqZTdrfhSHYfvWrwU2Ogw14jdYChpzq52YGok03c43yX8b+CxkIgNfUCiic2MQMzSuD80js5OfM7cHa406q1NuLLa7q+cctqSI8ib6Ot6Sey6oKuRxxGpEtSyd4p4+rG0COL2Q+xDX0371fh7iEuGMITo9x4pHhPhbr/AJ7f1Lub2OGK/FR63D5o8B8yemRDqjwHzJ6wjXBCEIASFKkKA8OwiwEo7J5hyv8AfHdinAqJhY0l/j5vzrlMW8Y8uWLRFgq6fPI+MZj1mXzA200APM63BW2pJJXhwpaunq2g6xztGYA8i6P6WLH4M329AeKIj1gHEDsPV62mt1rK7B5HgOfFS1fMPF4Zd/cvbcE/zmrg6rvX2O7p+wjy0scTrvpaikcdTLRkuj8S2O//ADxKXQ1cr2kU1TT1gtqyUZH+BLLj1sUQYg6Heappbe5q4+LF4cdt+73ZUieTitzT0sNUy336lc17gO2xLXg/ALiud+efuWo4TQQsJMlNUUTtzLTk8O+lyXQ3af6RgXTyE1DbxyUlcBa3GaGyj+livlP80HRLRVLM1qetkiftwKkXI7ssuWQehxC611E5xBqaNkpBuJaZ2WQW1zWJY/8AquK8H3IwlfBq81dOANn+2afxzNvI2374hSG4gZm5nw09Y1uofTvaXjT8XJ1mnwddNpq0NdkhrHxu/E1bLnXkC7K//mclxOnc4E1NC2U2J4lK8ZtrjS7JBe3uS5Pue1RO6DU+SjAyOjBklcGuLi4AyOIvnJO3epPR1uk/8e+/yBcuhDSMPp7tew5PNffMBmNs2bW5Fjr2rt0e2m/j3/QoS9R7GfxKX2/VNdUeTxeTxOe4WDz1njqk7aXGgO6bh8+VjvIIhDF+2Vk+7u1wv1pD3nT5knSDCuPirWFlNI11K8lk7Lg5ZGAAcxqQueI4FmljdUR1TWRDRkb/ACimNh7qI2lttytorbVINbhh8fElzUTTUSah1ZUX4bbfi28/QPSu0rYIpfZC+vrNw218vO4b5sYGup171ymrameThxywGBo6zaV2SpOmg4ctg0eDlFpq2NkThJ+xkFzdr9KmW25LzcAHkQSfBe8kKo74lUOkeG1jnSybiipb2GmnFkGwHboAutVGGta2scI22AZQ0vPfRzm6u9FhpzT8MuYj5GxtJTHrGofbiSC184vqbjXMT4J2GMFz9ro8xPn1k9yD25Tu7wAARuvPP9kkFS13CBqnNoaYbQREcR45BxA0J96251WXjaPLKjg0ppofJ48uZoaZPZHHindztARr2LTtdDFKeGHV9ZzdoQwnbXzYm/Ks1Vib7ZVJqpYzJ5PH1Is1mMzkhpJIu6+vPQqzCtyE+NjkTfvSw+cPH6U1w1XSlbd7fEf51Xe+DgV6keuMGgTkgSrDNcEIQgBIUqQoDxDCjcS3/Hy/nD/nRTAfQoVAwxmZlvNqJQdvfEjXTlZS3eOnPZfQcmRLlnagcRVU9omy3eWlriA2zmka3v47HZaaaKniJL6epoTzkgzGPXn7DmjP89gKxWIOuwFjiLFr7tNjZpBNjyK20GJw5S6kxIghpeWVBEotbMdHZZB32K4epi7TOrp2tNDajpJJG+KOmqYax0ps2Nws/UE5nPi6oA55mhVcXRk1dQc8oa5p9mNEOExnPIZhrK/floN7aX7dGqJ9RTyVEhZE2oc576hrQx5iFmiOP3TA6xJcT8qlmZs8JbETTYdGCHSDqvlHNrDvY83bm6o7dkXPfkhVmA0tU4wQQ8WOO3Fq55ZXBuWxsx7ndd1gdjYLjBSDM9+GVE9JSxAl0z3mSB7hs1sctyRvctI+VTJ3MkgBkBpsPboyJt2yVB31tqATr2m515rrUNuGPq47M0FLQMG9vNMgGh32Onalvjzz+w+TrgeM1dRD7Zip6gH3BHCe5l7Z2tkzMcPSEyufTwxP/CqA5XGwBEZ0Ow68J25Ebqn6U0YLmvqhLU1Y1FNTvLWxRXDnAkbdVu9xrsrZsUFRMympqqp4UrC6SPiuNmZRa3EBeGuvbR1kaV36fHn+Am2tyywjpVEyjpWsL55Xwsc1jAHPNx5zraN15krj0UxSrEcr6ikDWmZ5yxyB0jRpfMzY+AcT3LU0OGRwtDYmNYAAOq0DQCwuRvoFTdCfMqv5ZN84VNqnSLaKbGauGoxCBrIY6gmKUOZIcpbbK7UOF2m4G4XSqrmUoBJrKV2zY9Z4nu3ytBzD1Fq0mN0LCx02QcWNjix40e3q7B41APYsfh04ramKeQyxNjjjNO/XhGaSM8QO5OcLgWNr3OvJTTUl8IjVHJ9JVV8cc9Twmwg3fEyEiqAB06zjmjdsSG622U49GKdoL3OnqaWQC4dPK8R7gkNv1mnnuRba11bsLnS7CKqA1/FzNb38x/zNRTvOZz4Gljx9+pjYXJ3e3lmPJw0dz1XmuXoeOK9TLYr9jmHO2SOWZtNo4NbI58cZGocWElrozztt4KX5JWukEdXUQGnDbtZEOEJhyAlBIbbTq2vb1q+pX5BxKYF0VzxIbWexx1dkafNI1uw77hQOkGDNlpXiEcWBwziMAHI4ahzARtcdZh7T2qSySbpnlJKzhJVzMLoWQnD6dgDjPZr83aGlhOve7VY7o5DCRVSwmR3FqC1skhzOexl+t8G5NvQp2L9JIW4eJKaOtp5JQGMbGJGxOfYtIF8zLX7mlcoWcONkQJIjGW5849pPbqF1YYPkqy5EkPc/fxT6QeyNvtcLiu9FHmkYO1wHyrpl2s4025I9bCVIEqwzXBCEIASFKkKA8P6RUjYsRq2O0Be2UC/WIkZbS/LMCmBo2zOta4BylvgbHX0lar7JFAWVME7dpGuheeVxeRh/6gslHFa7mdZx27Wki5J9a+i6eevEmZmSNSdk9jdAC30W0Hz2HyK1wTFo5KGSlkgM7mBwY1kQkOV1yNr2yu0vfsWfEDywC7sw1uRr4BxO+qJonte17cxItfK5zSQPOGZhBFxp6Ao5cSmqsjibi7NLFWzTRs8soquOCJjGtpooieI4CxLsp6rARoDbdMOJTykz1dDWZIzano2QmxsAQ+Qg5QOQB712w+CknZnho8Qe3YltTPa+lxrUa2Ur7UU/5BiX+8VH/kLIbafFefc0EkyvOLVAtUzUFZNVkexRcE8KAEkDUnKXW1vy7l0kxCojPsVLWSVcthJUvhOSFp3DAdw2523spn2ng/IcS/3io/8AIThhcG/kWJ/7xUf+QvL88Y0opMQfUZZIKOmrYmva509Y6nJmlNjZjGk312HZfkr/AKN1dRHLStqRwom0oaM7HNdn6gDJHEZA7KNgd76bJgw6G9/IsSvt+EVBFu+86e7DoHDK+ixEt7HTTkHW+o45vr2qTlaqvP1Pa9TchyznQk9Sq/lk3zhVkNZLTFopKWrMegMMjbtb3seXXZ4XI8FXYVi1dHDIyChnbJLVSuzSBoZGx2U5z1utudhyUPp7PcKZq+mGKsipJQ54a57HNaPdFxabBoGpKxXQySeChhgqaerlY9vXYYSclw22V2htfkdRfRT2YRA2fjVFNX1VQLWmMb7A7+xtDgG27belTZJ4iSTS4rc6mz6kfIJbKS2jpR5d7sjsxwvLopaTEHxs68cpp3iRpHubjrEjk4akb3SjpE5zS59LXNki0ZMKV3WB98ze3aLW7LLrxofybF/69V/ipzaqL8mxf+tU/wCIvPyFx9yLJ0udwxMKOujn900U7y2S2lj2dzjqO9FV0r4RE0VLXNe6xkjNPJlcBubgENcO3nqpRrI7fg+L+uo/TWY6UY3nIp6RmJxyuIzOlkqI2sZzccxIOgPibKeOKk6o8cvkpcNlnqXGeczMijme+nic4ZQXF1zlAubHt2vorUplPTtjY1jL5Wiwubk9pJO9zcp609lwZs5amJfVXHRWk4lUwHZvXP8AN1Hy2VQtr0Cw8hj5T7rqjwG59fzKnPPTBlmGOqaNchCFjmoCEIQAhCEBUdJ8FFVTPj2duw9jxq038QvKGPyg5mWcCWPbYXad3DvHNe2lYHpz0dcx5qYR1XEcYdlrDOPRofQu7pMul6H6nL1GO1aIGE9HJJW532jjGpe48u0bX8dlWYjiVKZQyjzyAaPmLvYyexgPnehTK7FI6igfBUuc3hWcxwvldlFwxwbuO/bXuT+jfR9hp2z1JEVM1uazuqTsdraAW056BdOppuU/0KNKaqPqVbKiSNx4UssYNi5sZAzWuOYIBtzN1es6SURIHluIh9rlga9zhftDYnDSx2XAUU1a8y01M2KmGjHOIa59r9fKbW9Kr5qaWnmJaXQyjS47De4964HfxXkoxy+tPzklDJLHs+C+fj1Kf3ZiY8IZv8BNOK017+W4p8TL83Asqul6XV4c7j1TWx62cylD3C3NzcwJHwQpMP2QWOOUYsC8aEChde/cBquSWKcfTz9DpU4yVpktuL05NhX4mPGB/LvMCd9tIOWIYkeWkL/8BH3SSf6wf/w6VL90kn+sH/8ADZlGpefweqcRv2zgvb7YYl8Q/wDwF0NdFyxLEPiD/gJI+lD7XOIE/wD10w+RK7pc4fu/14dP9CVLz+CVxukN8rj/ANZ4h8R/6E51dHyxOv8AiPl1gSnph/t5/wCHz/Umjph/t48HUE/0WRRl7efoLFFcwf8Aydd8QP8ABTjicYH+kqz4j/1KBN9kuJtx9s4S73oo5i6/wc11Vz9IsSqmHNUNpYT5pbEW1D28yGlxyeJU44pS8/Yi8iXI/GumJJ4OH11XUTki9o4skY5l7nMFtFAoKARZyXvlfI7M+V5u55/ugcgu1HTNij4cd7HrOc43e8j3T3buKvvuSn4TZGhrri+UHrW3Gh0PguyOnEqZyTnLJ2jKbAmthM9XKIItLEgXN+7fXwXHF8GML+rmcywcH5SBY6gHldWtPjjHuYyuiaTEQWOcLljtrlvaBbVV9djFQyaYOqWPL29VrQCxov1ere4Njub3VUZZNW/7CUcaiQKOidLI1jRq42/X6F6nRUoijaxuzRb9az/QzA3RxiWbWRwsNLWHbbldadcvUZdcqXCOnBj0K/cVCELmLwQhCAEIQgBMljDgQdQdCCnoQHm/SfosKVueK5jLstiPNvsLjdl9NdlTSx+USw+VSSPhjLQIiQGAAjUi3W07V6++MEWOoWJxzoYW3fT6t3ycx4X38FoYeoUlpnz7nHkwuLuBD6WYHVVVRaO/krGDI1jgGl29zY9mnguMcUldPTxtbkjhYRK8uuSNGi3fcc/oVDV0ebqvMgtoQHub3agELQYLisFPRmFj3U73acXLmaOQ8OzZWyi4Q239itSU5bjJ8Jp3F5p6gEscWubL1bFu9idDYqlEIcL2vzuN/G41G247FY4tXSSSxQOlppczrl4F3Fjja2lrekKd0gxqSlnZRUAbE1jA97sgcXE6Bup58zqkZTjS5bPJQTd8Io2V9Wz7zW1De57myt9UguPWklx/FfcVzD25qZg+YlW/TN4jlprhrXzM6wtYhzba25dnpXPB6aCQhkrpQ9zsrQxtx4nTRS/A463E9vIpaUysZjeL6e3oCTy4IHpvZDscxk3tV04tzyA38LBWGPR0sDixk7nShwaWFh594HepuL9GuBTcYvJIALm5dg7S+nYV4vpKtlv8E9WS38fJUw4xihsZMSgbfkymDiO7UhRal1VKTx8QqnA+5iywA/1but6QpFM0F4Dr2vrb5fkVnjtFHFWcJrSG5WOGt8wc4tPqt8oXumEZVRDXOSuyppnCMWiGXtJc5zzfmXvJcT6VcfcxKYONcEWzWBu4jmVpcaw1s94WMLXRtD2uDbMN+rkzdu2irejWKlhdBMcpuSzNyNtW/Jf1qp5nKNwJfSSlU2OxLo9GaVj6dnWyh17+cLajsun4RiAdRkvL7wHMMhs4tGoHziyrq3p0wMjFOwl7ZLEMsWWuQ7W9sp307lSwxvlMjCLmQmzI72sSDY315EqKxylGpk3KMXcfY64p0tkqmXbTxNu7quc45wztJA3ty15q86KdFA53HlaAOQIF3W2J7QFPwDoW1gDpwCRazATYePb4bLVtCryZ0loxkoYm3qmDQlQhcZ0ghCEAIQhACEIQAhCEAJLJUICtxXAIageyN1sQHDRwv3hY/FegcrbmAiSw0B0f3i50OneNV6EhXY808fDK5Yoy5PF5cLkifd7MjtiXNy6nU2sLHTbXe6sJOl8zXZ8lNKWtAD5GG4I2OZunevVXxgixAI7xdVdV0VppPOiaD2tu3f4K6f8Alxn/ANkSn6DjvFnkLqqeoqTPUPa95Fhbqtaz3rW+dtzPitD0Xro2VLHyvaGgnrDbNZw7/wD9Wpn+xzTG+UyMv7136lw//m7B5s8u1tbH0+Kvl1GGUdK2KvpZFLVyYvo3WRzYjNLIQ2J8xfndoLN8299gbDfsWgi6c0tTUyt4crontMLpSQYrNucwYe82v4Ke37GLdbzk3G3DaBce6Ivrr32TmfY4Ataa1uyID5A7RQnkwTd2+CShlS2SM7gNbS8GVk+YlrsrJWscTZuxyjW9raLhjnSqOorYnUzX5I2ZC9zXC5Bvax7NL37Vq4/sbMBuZnnSxAbvv2k/5updN9j6nZu6R3iR9Aun1cClq3Z6seTTWxgsc6QT1NSX5pI4m5WsYx7hcjd5IAtron0tDU1Mz3Evkc62wGVo1I1ygc97r06m6M08fmxN9Iv86smsA2FvBQfVxiqhEl9By7mYXCfsfuH30tjb71lr+vYLX4fhMcItE0DtPM+J3U1C455Zz5ZdDHGPAiVCFWWAhCEAIQhACEIQAhCEAIQhACEIQAhCEAIQhACEIQAhCEAiLIQgFQhCAEIQgBCEIAQhCAEIQgBCEID/2Q==">
            <a:extLst>
              <a:ext uri="{FF2B5EF4-FFF2-40B4-BE49-F238E27FC236}">
                <a16:creationId xmlns:a16="http://schemas.microsoft.com/office/drawing/2014/main" id="{2652E9AD-FE25-4188-B036-B18F732AEA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CL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126" name="AutoShape 10" descr="data:image/jpeg;base64,/9j/4AAQSkZJRgABAQAAAQABAAD/2wCEAAkGBhQSEBUUEBQUFRUWGBwWGBcWFxccGBoZFxgXFBkVGxgYICceFxwjGhUYHy8iIycpLCwsGB4xNTAqNSYrLCkBCQoKDgwOGg8PGikkHyQsLCwsLSksMiosLCwvLCwsLCwsLCwsLy8vLCwsLCwsLCwsLCwpLCwpLCwsLCwsLCwsKf/AABEIAOgA0wMBIgACEQEDEQH/xAAbAAABBQEBAAAAAAAAAAAAAAAAAQIEBQYDB//EAFgQAAEDAgQCBQQKCg4KAwEAAAEAAgMEEQUSITETQQYiUWFxFDKBkSMkQlJyk6GxwdEHFRYzNFNUs9LhJUNEYmNzdIKDkqPC0/A1VWSUlaKyw9TjRYXxF//EABoBAQADAQEBAAAAAAAAAAAAAAACAwUEAQb/xAAvEQACAgEDAwMCBQQDAAAAAAAAAQIRAxIhMQQy8EFRYRNxIoGR4fGhscHRFDNC/9oADAMBAAIRAxEAPwD3FCEIAQkui6AVCS6LoBUJLougFQkulQAhCEAIQkugFQkulQAhCS6AVCEl0AqEJLoBUIQgBCEIAQhCAEhSpCgPDInzSvmcaipBEsjQOM8ABry0aDsFl38kfa3lNV48eT61ywtus97kceUam9+u7kVPW/W1GPJu2R20z/yiq2t9/k+tMfSPsB5TVg908mvy6KVm7lsW0JbT05hpoJHP890pAsLXvfmqsmVY62LMcZT9TCilfc+2ao93Gf8AWughdsJ6r4+X61pYY4H4qYGiNzA1rnNHWbms67PXY2Vp5Bd1RxoKVkDA7K5jjxLAE5iB5v6lXLOlSaLFhl7mI4b738oqtrff5PrTDC/S9RVG38PJr8qvejssQopa2SMyBjbtZ26b69tx4LrHP5TRzSyQxRyRDPaLMNNy033Oik8iT4+COiWm7M86J5N/KKr49/1o4L9PZ6nT+Hk1+VaKGlbNQNMTBxWyNDjbrFryNe/R3yJ9cyL7YwUsbG5Yw0Su1u5zjcNPI6C/85efWVtVwNE6uzOcN9yePU6/w8g+YprmzG3tqqtzHGd8+61WH0zH4rNG6MZGGzRbq+YCSR6dk3DqplY2cCnjjyNc5jmOOYltxqLeHrR5UvT2/qe/Tn7mYbE4ft9Sf6eT607K/wDHVHx8n1rVdGYGPonTCOJ7r9XimzbabnXLzVbikmaaJuWkaNyIZC4nUDXSwCLKnJqhonV2VBdJe/lFRtYDjP8AXvqnNll/KKn41y22J4JF5RFwmts1wErG72dbK63ZfQ+KqsNoI5sQqWOYGxQOPVGxAA+knTwUVng1dEniyL1M/wAeX8oqbfxz/rTS6X8pqvjnqyk6RxTRSkUYYLHhFhGc25uGgG19yu1RA1uF8URjiGVrbncXcG2+Uqamtrj/AGIOEn/6Kniy3/CKjw4z/rT21EoafbFRc/wr9PBabo5hMIhMtSLh7hG24Pujbl2nms7W0+SWVhFix9rd27T6QkZwlJxrg905Ix1Ed0spt7Zqfjn6/wCe5d2zS3t5RUa6ffX+tciF0ibY3Pot+pTklXBGDk2esUzbMaLk2A1Op25nmuq5wHqt8B8y6LENMEIQgBIUqQoDxHDhrNt9/lOhHOR/+fQpiiYcADMBYWnl0/pHH5iFLW+zGlywun43VvqGU8Tg3JFe+9zoB2rkI5HyxxQhmeR2UZyQBpcnTXYLQDoBV/jKb+0+pVynCLWposhCbVxKbA5W0sgfExgtytbcWvpzSYXiEkT55jHCZZs197AO2F9+1XbegFXzkp/7T6kfcBV/jKf+0+pVvJhbttE1jyrhFRgeIPp4jGRHIHCz2uByu7O/ROxPGpZaZ0DI4YGP8/hlxcR2AnQXsFbDoDVe/pz6ZB/dKQ9AqvSzqfvuZPkGVReTC3dolpzFdg2Mvpb8MA3bazr2uNj6/nUHCKiSOYzSWdI6TiOsTYns12H1q/8AuDq9etTd3Wk7t+qlHQOr9/T2+FIP7pXv1cO7tbnujLVFXhmNyR1k1SWNvI6+W5tbKG/QN02XpBOYXxRQ08AkuHPjzF1jubHS5F1a/cDVe/p/XJ9Sb9wVZ7+m9cv6Ka8DdtoKOYhYfiHCpTAIWSscRfiE2NgAdtdxdcZ6+7mFlPTQ5Tc8MOuR2X0G+qtD0Cq/f01vGT9FA6B1l9X03rk/RXmrDd2j1wyUcIukbxWPqLNAcxrcuvuRzPj9Ch4fi0kdRLOcuaRxJbu0ggNseewHqVqOg9Zc3dTEfCkH90pv3CVeutP3dZ/6K8UsPujxwyKivm6QSBjo6anp4c/VdJckhuo0aRYG3bouVTXvdStpmgECVr73N7Ndm7NTcD1q1+4WsA3pifhSfopW9BqzNe9Pb4T/ANFeqeJeqPdGT1IdX0gnLYY4HcGONvWLbZnO2t1hYDnoo+I1z5puI8AexhpIOrnB2hPLYq1f0Iq9LGm35uk/RVZVYfJDPwJuBmdG6VuR5LsrCAbtcBbcc+1Iyx3+Gj1wk+TgxoPb4JQ67tfr+VMLLbjTxSxuObXdXPiytOml8nrUHmjwHzLoucHmjwHzLosQ0QQhCAEjkqQoDxSh3l/j5fzhUlRcPYBxbc55T/aOUpb5jS5J3R8e3qb4Z/NvXqq8q6Pfh1N8N35t69VWX1fed/S9oIQhch1AhCEAIQhACEIQAhCEAIQhACEIQAvMumJtjcfL2jL+cC9NXl3Tc/szH/IpPzrV0dMrmV5OCA43KcwDNuueyVg1Wo1sZqluevRDqjwHzJ65wjqjwHzLosM1gQhCAEhSpCgPEcPffi9onl/OH6NFMUTDj9+7ePN+cdb5LKWt9mNLkmdHCfLqa4Hnu58uG/5dV6uvKujw9v0x/fO/Nu+peqrM6zv/ACO/pu0EIQuM6gQhCAEIQgBC41VYyNpfI4NaNSSbBUHRvp7T1skkcOcGN2UF4sH9pYfdW+pe6W1Z5ZpUIQvD0EIQgBCEIAXlnTlv7LsPMUrremQXXqa8t6bMvioIH7n/AL4XV0veU5r07FcnxecPFMTovOHiFpvgzI8o9fj2HgnJsew8E5YRsghCEAJClSFAeIYUDaXNvx5vzjtlNUHCiPZgOU81/jXaeNvnCnLeMaXLJvR537IUw/fOPqY7616svKejw/ZCm+E7/ocvVlmdX3/kd/TdoIQhch1AhCEAIQkKAyXSXAhV1sEcj5Gxsa6YsaRle5rmtaHX5C9+9V0GCuea/wBtVGaOdrtGRdXhxMka1gy6Cxy6WvYLRsJOJHsbT29cgP0FQOj0eaTEx21JHrp4frV6k0qK2lZo6CpEkTHjZzQ71gFSFV9GPwOC5vaNo9Wn0KzVL2ZYhUIQvACEIQAvL+mwP210/Jhf+v8AqXp915h0wdfFXC+1ML+mQ/Uurpe8pzdpWpzR1h4piVu4WmzMXJ6/D5o8B8yeucPmjwHzLosJmyCEIQAkKVIUB4fhZ+/d1RN+cJU5RMO/bf4+b845S1vsxpcsmdHv9IU3wn/9BXq68mwGQNxClLiAMztSbC5YQB4m69XDlmdZ3r7Hf03aOQkSrjOoEISFALdc5pmtGZxDQNySAB6SqbGekRZIIKdnFqHbNHmtHvnu9yFm6uGPi2qnSV9RbSCP7yw76i9rbavvtyVihfJFyov8FxWKetqDDI2QMYxpLSCAbuNrjnumdF2ezYh31P8A2IUzodNKZKkSxQwZXsDYoi05QWXu4tA6xvz7FI6Mj2au/lX/AGIEe1ojW6OHRXHoBC2AzR8SNz2FheL3a86a9xC011hsEoJRHOxkdNOzymYuZIS1/WdntmDXD3R3G1tVZUNQWuDYeJE8C5ppjcEDfhvudv3pI7gko23RJOkahCjUVY2RtxcHZzTu0jkRyT6mqbG0ukcGtG5J0VZI7XUPEsVigZmmeGDvOp7gOapn4/LUXFEyzLfhEotH4s9/8yqaQtMl4A6vqecz7CGM7aW0bbXQAlWKHuQciwqcUqJ2uLPakA3ml++EdrGcvE/KvPnCn8tl8m4knsTC+okLiXvzEdXkBbew5LY1uRrx5Y41tT7mmiB4bdebdvS/1LO4rLM7EZOOYWWpmhkLHZixuck5rCwde+gOy68G0tijI7jucU5m48U1OZuu58HBHk9dg81vgPmXRMh80eA+ZPWEbIIQhACQpUhQHh+Fuvxu6omv6ZHevdTlBwl2kmw9mm07PZXKct5GNLlj6Bt6umvG2QcQ9VxAv1Ttm0JG9j2LUufTRP6zanD3EnUXER1vuM8DvnWSw+MOrafNEZhmccgtfRp11NjbfUhakVMDX9SeqoHEH2OYO4V78myh0dtf2t4G64ep7l9juwdhb089UBmhlgq47doY8/zm5mH1BSB0oazSpjlgPa9t2eiVl2eshUsuByav4UE2bUS0jzTTHmDfNlefFwCZHi8kfV8ofG64GSviIvysJ4rNd43cuXSmX20bCkr2StzRva8drSCPkUPpHi/k8Bc0ZpHEMjaNy92jflWfnER681G5l/3RSHMDpuXQWkt8JpGibT0bZ5opKeu43AJIimAJzFpaLkBr9L31BXiivU9tnOKlkYfJKd1p5PZauo3yB27Wnt1s0crLnE5ohe2mf5NRsJ4lRvLM/nkJ1JJv1vUlqIKqGmcx8JfNUS+zSwEOa1hda9jZ9gwDkee6iz4rFNPkhDXintDTU7w5ofMW3zuaRctYBcmyt5IfLLn7HMcHCnfTRzMa6YgumLzJIWta3Oc+oG+mnNWXRsder/lB9No4h9Cb0OopI4XmeYTyvme6RzQQwO0bkaDsGhoHrXTo2fwn+UP+QMCplvbJ+xl6Klijqq10rJmOdUB3lMbjZuaNgAJBu0Xve7S3XVaXMHjhVJAcOsyQdW4Hu2n3LhzH0FZ01E7MSrBGXShxhAgyExkPaWue59upYN1Ox7Fzno2R8Nta908rHuMVJAczbONmtcCLkNB5nu1VrjbI6qJtFjEskvtRvFex/BmluBE5liWyE83DS+XvC5VBZxQJnPr6kbQxj2Bh7SPNHbdxXepjcIwa17KSnt1aeA2ef3pc3fwaPSFz8sc2L2FrMPpfxjwOM/vYy97nvuU+3nnwebjsQaLD7ZSgk+bSQXsexpA6z9PAIrKt/DAmIooToyCKxqHjssB1b9wS4ZROcM1I3gtPn1VQLzPHawHYa7mw7k2mlije4ULDVVNjmqZTdrfhSHYfvWrwU2Ogw14jdYChpzq52YGok03c43yX8b+CxkIgNfUCiic2MQMzSuD80js5OfM7cHa406q1NuLLa7q+cctqSI8ib6Ot6Sey6oKuRxxGpEtSyd4p4+rG0COL2Q+xDX0371fh7iEuGMITo9x4pHhPhbr/AJ7f1Lub2OGK/FR63D5o8B8yemRDqjwHzJ6wjXBCEIASFKkKA8OwiwEo7J5hyv8AfHdinAqJhY0l/j5vzrlMW8Y8uWLRFgq6fPI+MZj1mXzA200APM63BW2pJJXhwpaunq2g6xztGYA8i6P6WLH4M329AeKIj1gHEDsPV62mt1rK7B5HgOfFS1fMPF4Zd/cvbcE/zmrg6rvX2O7p+wjy0scTrvpaikcdTLRkuj8S2O//ADxKXQ1cr2kU1TT1gtqyUZH+BLLj1sUQYg6Heappbe5q4+LF4cdt+73ZUieTitzT0sNUy336lc17gO2xLXg/ALiud+efuWo4TQQsJMlNUUTtzLTk8O+lyXQ3af6RgXTyE1DbxyUlcBa3GaGyj+livlP80HRLRVLM1qetkiftwKkXI7ssuWQehxC611E5xBqaNkpBuJaZ2WQW1zWJY/8AquK8H3IwlfBq81dOANn+2afxzNvI2374hSG4gZm5nw09Y1uofTvaXjT8XJ1mnwddNpq0NdkhrHxu/E1bLnXkC7K//mclxOnc4E1NC2U2J4lK8ZtrjS7JBe3uS5Pue1RO6DU+SjAyOjBklcGuLi4AyOIvnJO3epPR1uk/8e+/yBcuhDSMPp7tew5PNffMBmNs2bW5Fjr2rt0e2m/j3/QoS9R7GfxKX2/VNdUeTxeTxOe4WDz1njqk7aXGgO6bh8+VjvIIhDF+2Vk+7u1wv1pD3nT5knSDCuPirWFlNI11K8lk7Lg5ZGAAcxqQueI4FmljdUR1TWRDRkb/ACimNh7qI2lttytorbVINbhh8fElzUTTUSah1ZUX4bbfi28/QPSu0rYIpfZC+vrNw218vO4b5sYGup171ymrameThxywGBo6zaV2SpOmg4ctg0eDlFpq2NkThJ+xkFzdr9KmW25LzcAHkQSfBe8kKo74lUOkeG1jnSybiipb2GmnFkGwHboAutVGGta2scI22AZQ0vPfRzm6u9FhpzT8MuYj5GxtJTHrGofbiSC184vqbjXMT4J2GMFz9ro8xPn1k9yD25Tu7wAARuvPP9kkFS13CBqnNoaYbQREcR45BxA0J96251WXjaPLKjg0ppofJ48uZoaZPZHHindztARr2LTtdDFKeGHV9ZzdoQwnbXzYm/Ks1Vib7ZVJqpYzJ5PH1Is1mMzkhpJIu6+vPQqzCtyE+NjkTfvSw+cPH6U1w1XSlbd7fEf51Xe+DgV6keuMGgTkgSrDNcEIQgBIUqQoDxDCjcS3/Hy/nD/nRTAfQoVAwxmZlvNqJQdvfEjXTlZS3eOnPZfQcmRLlnagcRVU9omy3eWlriA2zmka3v47HZaaaKniJL6epoTzkgzGPXn7DmjP89gKxWIOuwFjiLFr7tNjZpBNjyK20GJw5S6kxIghpeWVBEotbMdHZZB32K4epi7TOrp2tNDajpJJG+KOmqYax0ps2Nws/UE5nPi6oA55mhVcXRk1dQc8oa5p9mNEOExnPIZhrK/floN7aX7dGqJ9RTyVEhZE2oc576hrQx5iFmiOP3TA6xJcT8qlmZs8JbETTYdGCHSDqvlHNrDvY83bm6o7dkXPfkhVmA0tU4wQQ8WOO3Fq55ZXBuWxsx7ndd1gdjYLjBSDM9+GVE9JSxAl0z3mSB7hs1sctyRvctI+VTJ3MkgBkBpsPboyJt2yVB31tqATr2m515rrUNuGPq47M0FLQMG9vNMgGh32Onalvjzz+w+TrgeM1dRD7Zip6gH3BHCe5l7Z2tkzMcPSEyufTwxP/CqA5XGwBEZ0Ow68J25Ebqn6U0YLmvqhLU1Y1FNTvLWxRXDnAkbdVu9xrsrZsUFRMympqqp4UrC6SPiuNmZRa3EBeGuvbR1kaV36fHn+Am2tyywjpVEyjpWsL55Xwsc1jAHPNx5zraN15krj0UxSrEcr6ikDWmZ5yxyB0jRpfMzY+AcT3LU0OGRwtDYmNYAAOq0DQCwuRvoFTdCfMqv5ZN84VNqnSLaKbGauGoxCBrIY6gmKUOZIcpbbK7UOF2m4G4XSqrmUoBJrKV2zY9Z4nu3ytBzD1Fq0mN0LCx02QcWNjix40e3q7B41APYsfh04ramKeQyxNjjjNO/XhGaSM8QO5OcLgWNr3OvJTTUl8IjVHJ9JVV8cc9Twmwg3fEyEiqAB06zjmjdsSG622U49GKdoL3OnqaWQC4dPK8R7gkNv1mnnuRba11bsLnS7CKqA1/FzNb38x/zNRTvOZz4Gljx9+pjYXJ3e3lmPJw0dz1XmuXoeOK9TLYr9jmHO2SOWZtNo4NbI58cZGocWElrozztt4KX5JWukEdXUQGnDbtZEOEJhyAlBIbbTq2vb1q+pX5BxKYF0VzxIbWexx1dkafNI1uw77hQOkGDNlpXiEcWBwziMAHI4ahzARtcdZh7T2qSySbpnlJKzhJVzMLoWQnD6dgDjPZr83aGlhOve7VY7o5DCRVSwmR3FqC1skhzOexl+t8G5NvQp2L9JIW4eJKaOtp5JQGMbGJGxOfYtIF8zLX7mlcoWcONkQJIjGW5849pPbqF1YYPkqy5EkPc/fxT6QeyNvtcLiu9FHmkYO1wHyrpl2s4025I9bCVIEqwzXBCEIASFKkKA8P6RUjYsRq2O0Be2UC/WIkZbS/LMCmBo2zOta4BylvgbHX0lar7JFAWVME7dpGuheeVxeRh/6gslHFa7mdZx27Wki5J9a+i6eevEmZmSNSdk9jdAC30W0Hz2HyK1wTFo5KGSlkgM7mBwY1kQkOV1yNr2yu0vfsWfEDywC7sw1uRr4BxO+qJonte17cxItfK5zSQPOGZhBFxp6Ao5cSmqsjibi7NLFWzTRs8soquOCJjGtpooieI4CxLsp6rARoDbdMOJTykz1dDWZIzano2QmxsAQ+Qg5QOQB712w+CknZnho8Qe3YltTPa+lxrUa2Ur7UU/5BiX+8VH/kLIbafFefc0EkyvOLVAtUzUFZNVkexRcE8KAEkDUnKXW1vy7l0kxCojPsVLWSVcthJUvhOSFp3DAdw2523spn2ng/IcS/3io/8AIThhcG/kWJ/7xUf+QvL88Y0opMQfUZZIKOmrYmva509Y6nJmlNjZjGk312HZfkr/AKN1dRHLStqRwom0oaM7HNdn6gDJHEZA7KNgd76bJgw6G9/IsSvt+EVBFu+86e7DoHDK+ixEt7HTTkHW+o45vr2qTlaqvP1Pa9TchyznQk9Sq/lk3zhVkNZLTFopKWrMegMMjbtb3seXXZ4XI8FXYVi1dHDIyChnbJLVSuzSBoZGx2U5z1utudhyUPp7PcKZq+mGKsipJQ54a57HNaPdFxabBoGpKxXQySeChhgqaerlY9vXYYSclw22V2htfkdRfRT2YRA2fjVFNX1VQLWmMb7A7+xtDgG27belTZJ4iSTS4rc6mz6kfIJbKS2jpR5d7sjsxwvLopaTEHxs68cpp3iRpHubjrEjk4akb3SjpE5zS59LXNki0ZMKV3WB98ze3aLW7LLrxofybF/69V/ipzaqL8mxf+tU/wCIvPyFx9yLJ0udwxMKOujn900U7y2S2lj2dzjqO9FV0r4RE0VLXNe6xkjNPJlcBubgENcO3nqpRrI7fg+L+uo/TWY6UY3nIp6RmJxyuIzOlkqI2sZzccxIOgPibKeOKk6o8cvkpcNlnqXGeczMijme+nic4ZQXF1zlAubHt2vorUplPTtjY1jL5Wiwubk9pJO9zcp609lwZs5amJfVXHRWk4lUwHZvXP8AN1Hy2VQtr0Cw8hj5T7rqjwG59fzKnPPTBlmGOqaNchCFjmoCEIQAhCEBUdJ8FFVTPj2duw9jxq038QvKGPyg5mWcCWPbYXad3DvHNe2lYHpz0dcx5qYR1XEcYdlrDOPRofQu7pMul6H6nL1GO1aIGE9HJJW532jjGpe48u0bX8dlWYjiVKZQyjzyAaPmLvYyexgPnehTK7FI6igfBUuc3hWcxwvldlFwxwbuO/bXuT+jfR9hp2z1JEVM1uazuqTsdraAW056BdOppuU/0KNKaqPqVbKiSNx4UssYNi5sZAzWuOYIBtzN1es6SURIHluIh9rlga9zhftDYnDSx2XAUU1a8y01M2KmGjHOIa59r9fKbW9Kr5qaWnmJaXQyjS47De4964HfxXkoxy+tPzklDJLHs+C+fj1Kf3ZiY8IZv8BNOK017+W4p8TL83Asqul6XV4c7j1TWx62cylD3C3NzcwJHwQpMP2QWOOUYsC8aEChde/cBquSWKcfTz9DpU4yVpktuL05NhX4mPGB/LvMCd9tIOWIYkeWkL/8BH3SSf6wf/w6VL90kn+sH/8ADZlGpefweqcRv2zgvb7YYl8Q/wDwF0NdFyxLEPiD/gJI+lD7XOIE/wD10w+RK7pc4fu/14dP9CVLz+CVxukN8rj/ANZ4h8R/6E51dHyxOv8AiPl1gSnph/t5/wCHz/Umjph/t48HUE/0WRRl7efoLFFcwf8Aydd8QP8ABTjicYH+kqz4j/1KBN9kuJtx9s4S73oo5i6/wc11Vz9IsSqmHNUNpYT5pbEW1D28yGlxyeJU44pS8/Yi8iXI/GumJJ4OH11XUTki9o4skY5l7nMFtFAoKARZyXvlfI7M+V5u55/ugcgu1HTNij4cd7HrOc43e8j3T3buKvvuSn4TZGhrri+UHrW3Gh0PguyOnEqZyTnLJ2jKbAmthM9XKIItLEgXN+7fXwXHF8GML+rmcywcH5SBY6gHldWtPjjHuYyuiaTEQWOcLljtrlvaBbVV9djFQyaYOqWPL29VrQCxov1ere4Njub3VUZZNW/7CUcaiQKOidLI1jRq42/X6F6nRUoijaxuzRb9az/QzA3RxiWbWRwsNLWHbbldadcvUZdcqXCOnBj0K/cVCELmLwQhCAEIQgBMljDgQdQdCCnoQHm/SfosKVueK5jLstiPNvsLjdl9NdlTSx+USw+VSSPhjLQIiQGAAjUi3W07V6++MEWOoWJxzoYW3fT6t3ycx4X38FoYeoUlpnz7nHkwuLuBD6WYHVVVRaO/krGDI1jgGl29zY9mnguMcUldPTxtbkjhYRK8uuSNGi3fcc/oVDV0ebqvMgtoQHub3agELQYLisFPRmFj3U73acXLmaOQ8OzZWyi4Q239itSU5bjJ8Jp3F5p6gEscWubL1bFu9idDYqlEIcL2vzuN/G41G247FY4tXSSSxQOlppczrl4F3Fjja2lrekKd0gxqSlnZRUAbE1jA97sgcXE6Bup58zqkZTjS5bPJQTd8Io2V9Wz7zW1De57myt9UguPWklx/FfcVzD25qZg+YlW/TN4jlprhrXzM6wtYhzba25dnpXPB6aCQhkrpQ9zsrQxtx4nTRS/A463E9vIpaUysZjeL6e3oCTy4IHpvZDscxk3tV04tzyA38LBWGPR0sDixk7nShwaWFh594HepuL9GuBTcYvJIALm5dg7S+nYV4vpKtlv8E9WS38fJUw4xihsZMSgbfkymDiO7UhRal1VKTx8QqnA+5iywA/1but6QpFM0F4Dr2vrb5fkVnjtFHFWcJrSG5WOGt8wc4tPqt8oXumEZVRDXOSuyppnCMWiGXtJc5zzfmXvJcT6VcfcxKYONcEWzWBu4jmVpcaw1s94WMLXRtD2uDbMN+rkzdu2irejWKlhdBMcpuSzNyNtW/Jf1qp5nKNwJfSSlU2OxLo9GaVj6dnWyh17+cLajsun4RiAdRkvL7wHMMhs4tGoHziyrq3p0wMjFOwl7ZLEMsWWuQ7W9sp307lSwxvlMjCLmQmzI72sSDY315EqKxylGpk3KMXcfY64p0tkqmXbTxNu7quc45wztJA3ty15q86KdFA53HlaAOQIF3W2J7QFPwDoW1gDpwCRazATYePb4bLVtCryZ0loxkoYm3qmDQlQhcZ0ghCEAIQhACEIQAhCEAJLJUICtxXAIageyN1sQHDRwv3hY/FegcrbmAiSw0B0f3i50OneNV6EhXY808fDK5Yoy5PF5cLkifd7MjtiXNy6nU2sLHTbXe6sJOl8zXZ8lNKWtAD5GG4I2OZunevVXxgixAI7xdVdV0VppPOiaD2tu3f4K6f8Alxn/ANkSn6DjvFnkLqqeoqTPUPa95Fhbqtaz3rW+dtzPitD0Xro2VLHyvaGgnrDbNZw7/wD9Wpn+xzTG+UyMv7136lw//m7B5s8u1tbH0+Kvl1GGUdK2KvpZFLVyYvo3WRzYjNLIQ2J8xfndoLN8299gbDfsWgi6c0tTUyt4crontMLpSQYrNucwYe82v4Ke37GLdbzk3G3DaBce6Ivrr32TmfY4Ataa1uyID5A7RQnkwTd2+CShlS2SM7gNbS8GVk+YlrsrJWscTZuxyjW9raLhjnSqOorYnUzX5I2ZC9zXC5Bvax7NL37Vq4/sbMBuZnnSxAbvv2k/5updN9j6nZu6R3iR9Aun1cClq3Z6seTTWxgsc6QT1NSX5pI4m5WsYx7hcjd5IAtron0tDU1Mz3Evkc62wGVo1I1ygc97r06m6M08fmxN9Iv86smsA2FvBQfVxiqhEl9By7mYXCfsfuH30tjb71lr+vYLX4fhMcItE0DtPM+J3U1C455Zz5ZdDHGPAiVCFWWAhCEAIQhACEIQAhCEAIQhACEIQAhCEAIQhACEIQAhCEAiLIQgFQhCAEIQgBCEIAQhCAEIQgBCEID/2Q==">
            <a:extLst>
              <a:ext uri="{FF2B5EF4-FFF2-40B4-BE49-F238E27FC236}">
                <a16:creationId xmlns:a16="http://schemas.microsoft.com/office/drawing/2014/main" id="{85A5EC2E-6BB0-4B89-B431-1C425D7711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CL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5127" name="Picture 14" descr="http://t3.gstatic.com/images?q=tbn:ANd9GcRIkUIScuyBQ7Vvj5cxrtL9tskHN62gnq5jQens4rfyaHtQgmsY">
            <a:extLst>
              <a:ext uri="{FF2B5EF4-FFF2-40B4-BE49-F238E27FC236}">
                <a16:creationId xmlns:a16="http://schemas.microsoft.com/office/drawing/2014/main" id="{20406140-EACF-428B-8062-548E95E03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3143250"/>
            <a:ext cx="2955925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Imagen 2">
            <a:extLst>
              <a:ext uri="{FF2B5EF4-FFF2-40B4-BE49-F238E27FC236}">
                <a16:creationId xmlns:a16="http://schemas.microsoft.com/office/drawing/2014/main" id="{BDE7F0B4-3E2F-4287-93EB-5B5A9FA95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825" y="42863"/>
            <a:ext cx="21526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AutoShape 12" descr="Liceo Javiera Carrera -">
            <a:extLst>
              <a:ext uri="{FF2B5EF4-FFF2-40B4-BE49-F238E27FC236}">
                <a16:creationId xmlns:a16="http://schemas.microsoft.com/office/drawing/2014/main" id="{24691E7A-88FD-4A6E-B46B-D2095DA9BA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CL" altLang="es-CL"/>
          </a:p>
        </p:txBody>
      </p:sp>
      <p:pic>
        <p:nvPicPr>
          <p:cNvPr id="5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05EB3964-EA6D-4F39-A220-A685F4B5BF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9BA54390-4EA1-4196-A6EE-C9E159287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6850" y="6308725"/>
            <a:ext cx="6777038" cy="3509963"/>
          </a:xfrm>
        </p:spPr>
        <p:txBody>
          <a:bodyPr rtlCol="0">
            <a:normAutofit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endParaRPr lang="es-CL" dirty="0"/>
          </a:p>
          <a:p>
            <a:pPr marL="6858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s-CL" dirty="0"/>
          </a:p>
          <a:p>
            <a:pPr marL="6858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s-CL" dirty="0"/>
          </a:p>
        </p:txBody>
      </p:sp>
      <p:sp>
        <p:nvSpPr>
          <p:cNvPr id="14339" name="1 Título">
            <a:extLst>
              <a:ext uri="{FF2B5EF4-FFF2-40B4-BE49-F238E27FC236}">
                <a16:creationId xmlns:a16="http://schemas.microsoft.com/office/drawing/2014/main" id="{481C6063-1804-4DED-9A95-D3764AC6A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692150"/>
            <a:ext cx="6959600" cy="663575"/>
          </a:xfrm>
        </p:spPr>
        <p:txBody>
          <a:bodyPr/>
          <a:lstStyle/>
          <a:p>
            <a:pPr algn="ctr" eaLnBrk="1" hangingPunct="1"/>
            <a:r>
              <a:rPr lang="es-CL" altLang="es-CL" sz="3600" b="1"/>
              <a:t>Modelo atómico de Thomson:</a:t>
            </a:r>
            <a:endParaRPr lang="es-CL" altLang="es-CL" sz="540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41F90A43-43D6-49D8-B721-A8D02A1720AA}"/>
              </a:ext>
            </a:extLst>
          </p:cNvPr>
          <p:cNvGraphicFramePr>
            <a:graphicFrameLocks noGrp="1"/>
          </p:cNvGraphicFramePr>
          <p:nvPr/>
        </p:nvGraphicFramePr>
        <p:xfrm>
          <a:off x="539750" y="1368425"/>
          <a:ext cx="8064500" cy="20510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2094">
                  <a:extLst>
                    <a:ext uri="{9D8B030D-6E8A-4147-A177-3AD203B41FA5}">
                      <a16:colId xmlns:a16="http://schemas.microsoft.com/office/drawing/2014/main" val="2101344963"/>
                    </a:ext>
                  </a:extLst>
                </a:gridCol>
                <a:gridCol w="2520156">
                  <a:extLst>
                    <a:ext uri="{9D8B030D-6E8A-4147-A177-3AD203B41FA5}">
                      <a16:colId xmlns:a16="http://schemas.microsoft.com/office/drawing/2014/main" val="250937293"/>
                    </a:ext>
                  </a:extLst>
                </a:gridCol>
                <a:gridCol w="2016125">
                  <a:extLst>
                    <a:ext uri="{9D8B030D-6E8A-4147-A177-3AD203B41FA5}">
                      <a16:colId xmlns:a16="http://schemas.microsoft.com/office/drawing/2014/main" val="4224495208"/>
                    </a:ext>
                  </a:extLst>
                </a:gridCol>
                <a:gridCol w="2016125">
                  <a:extLst>
                    <a:ext uri="{9D8B030D-6E8A-4147-A177-3AD203B41FA5}">
                      <a16:colId xmlns:a16="http://schemas.microsoft.com/office/drawing/2014/main" val="277596094"/>
                    </a:ext>
                  </a:extLst>
                </a:gridCol>
              </a:tblGrid>
              <a:tr h="114114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Modelo atómico de Thomson</a:t>
                      </a:r>
                      <a:endParaRPr lang="es-CL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300" b="0" dirty="0">
                          <a:solidFill>
                            <a:schemeClr val="tx1"/>
                          </a:solidFill>
                          <a:effectLst/>
                        </a:rPr>
                        <a:t>Incluye nombre del modelo, autor, año de descubrimiento.</a:t>
                      </a:r>
                      <a:endParaRPr lang="es-CL" sz="13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300" b="0" dirty="0">
                          <a:solidFill>
                            <a:schemeClr val="tx1"/>
                          </a:solidFill>
                          <a:effectLst/>
                        </a:rPr>
                        <a:t>Incluye solo dos de los tres aspectos requeridos, o bien, uno de ellos está errado.</a:t>
                      </a:r>
                      <a:endParaRPr lang="es-CL" sz="13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300" b="0" dirty="0">
                          <a:solidFill>
                            <a:schemeClr val="tx1"/>
                          </a:solidFill>
                          <a:effectLst/>
                        </a:rPr>
                        <a:t>Incluye menos de dos de los aspectos requeridos o bien, al menos dos de ellos están errados.</a:t>
                      </a:r>
                      <a:endParaRPr lang="es-CL" sz="13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692950"/>
                  </a:ext>
                </a:extLst>
              </a:tr>
              <a:tr h="909902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300" dirty="0">
                          <a:effectLst/>
                        </a:rPr>
                        <a:t>Incluye breve explicación con respecto a la ubicación de las partículas subatómicas, dibujo.</a:t>
                      </a:r>
                      <a:endParaRPr lang="es-CL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300">
                          <a:effectLst/>
                        </a:rPr>
                        <a:t>Incluye solo uno de los dos aspectos requeridos, o bien, uno de ellos está errado.</a:t>
                      </a:r>
                      <a:endParaRPr lang="es-CL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300" dirty="0">
                          <a:effectLst/>
                        </a:rPr>
                        <a:t>No incluye ninguno de los aspectos requeridos, o bien, ambos están errados.</a:t>
                      </a:r>
                      <a:endParaRPr lang="es-CL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/>
                </a:tc>
                <a:extLst>
                  <a:ext uri="{0D108BD9-81ED-4DB2-BD59-A6C34878D82A}">
                    <a16:rowId xmlns:a16="http://schemas.microsoft.com/office/drawing/2014/main" val="3407968677"/>
                  </a:ext>
                </a:extLst>
              </a:tr>
            </a:tbl>
          </a:graphicData>
        </a:graphic>
      </p:graphicFrame>
      <p:sp>
        <p:nvSpPr>
          <p:cNvPr id="15" name="2 Marcador de contenido">
            <a:extLst>
              <a:ext uri="{FF2B5EF4-FFF2-40B4-BE49-F238E27FC236}">
                <a16:creationId xmlns:a16="http://schemas.microsoft.com/office/drawing/2014/main" id="{38E763C4-9BCF-48A6-BC06-05B1E2B629D0}"/>
              </a:ext>
            </a:extLst>
          </p:cNvPr>
          <p:cNvSpPr txBox="1">
            <a:spLocks/>
          </p:cNvSpPr>
          <p:nvPr/>
        </p:nvSpPr>
        <p:spPr bwMode="auto">
          <a:xfrm>
            <a:off x="566482" y="3645024"/>
            <a:ext cx="4536504" cy="216023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>
            <a:lvl1pPr marL="34290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239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255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s-CL" b="1" dirty="0"/>
              <a:t>En 1904 Thomson postuló que los átomos consistían en un número determinado de corpúsculos con cargas negativas incrustadas en una masa esférica de carga positiva distribuida de manera uniforme a través de su volumen. El conjunto era neutro y estable.</a:t>
            </a:r>
            <a:endParaRPr lang="es-CL" dirty="0"/>
          </a:p>
        </p:txBody>
      </p:sp>
      <p:sp>
        <p:nvSpPr>
          <p:cNvPr id="16" name="2 Marcador de contenido">
            <a:extLst>
              <a:ext uri="{FF2B5EF4-FFF2-40B4-BE49-F238E27FC236}">
                <a16:creationId xmlns:a16="http://schemas.microsoft.com/office/drawing/2014/main" id="{B0F3CDE9-6139-47C9-95A2-8368F3FF187B}"/>
              </a:ext>
            </a:extLst>
          </p:cNvPr>
          <p:cNvSpPr txBox="1">
            <a:spLocks/>
          </p:cNvSpPr>
          <p:nvPr/>
        </p:nvSpPr>
        <p:spPr bwMode="auto">
          <a:xfrm>
            <a:off x="5292080" y="3616611"/>
            <a:ext cx="3312368" cy="658605"/>
          </a:xfrm>
          <a:prstGeom prst="rect">
            <a:avLst/>
          </a:prstGeom>
          <a:solidFill>
            <a:srgbClr val="99D458"/>
          </a:solidFill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68580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/>
            </a:pPr>
            <a:r>
              <a:rPr lang="es-CL" b="1" dirty="0">
                <a:solidFill>
                  <a:srgbClr val="FF0000"/>
                </a:solidFill>
              </a:rPr>
              <a:t>Este modelo fue conocido como “Budín de pasas”</a:t>
            </a:r>
            <a:endParaRPr lang="es-CL" dirty="0">
              <a:solidFill>
                <a:srgbClr val="FF0000"/>
              </a:solidFill>
            </a:endParaRPr>
          </a:p>
        </p:txBody>
      </p:sp>
      <p:pic>
        <p:nvPicPr>
          <p:cNvPr id="14364" name="Picture 9" descr="http://www.kalipedia.com/kalipediamedia/cienciasnaturales/media/200709/24/fisicayquimica/20070924klpcnafyq_29.Ges.SCO.png">
            <a:extLst>
              <a:ext uri="{FF2B5EF4-FFF2-40B4-BE49-F238E27FC236}">
                <a16:creationId xmlns:a16="http://schemas.microsoft.com/office/drawing/2014/main" id="{E9644D23-1D77-4AF3-85ED-5454B5C9A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370388"/>
            <a:ext cx="2016125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8D106559-8814-4508-9DC5-80684EE86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>
            <a:extLst>
              <a:ext uri="{FF2B5EF4-FFF2-40B4-BE49-F238E27FC236}">
                <a16:creationId xmlns:a16="http://schemas.microsoft.com/office/drawing/2014/main" id="{918CAEA6-8D6E-4BB4-9062-B9CDC4DB4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649288"/>
            <a:ext cx="5976938" cy="692150"/>
          </a:xfrm>
        </p:spPr>
        <p:txBody>
          <a:bodyPr/>
          <a:lstStyle/>
          <a:p>
            <a:pPr algn="ctr" eaLnBrk="1" hangingPunct="1"/>
            <a:r>
              <a:rPr lang="es-CL" altLang="es-CL" sz="3600" b="1"/>
              <a:t>Tubo de Rayos Canales</a:t>
            </a:r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1326425C-94A9-442A-865D-767A82E4D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5338" y="4287838"/>
            <a:ext cx="4073525" cy="14398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 fontScale="25000" lnSpcReduction="20000"/>
          </a:bodyPr>
          <a:lstStyle/>
          <a:p>
            <a:pPr marL="6858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s-CL" sz="8000" b="1" dirty="0"/>
              <a:t>Descubrió que se producía una radiación de partículas positivas en dirección opuesta que atravesaban el cátodo perforado.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s-CL" dirty="0"/>
          </a:p>
        </p:txBody>
      </p:sp>
      <p:sp>
        <p:nvSpPr>
          <p:cNvPr id="6" name="5 Rectángulo">
            <a:extLst>
              <a:ext uri="{FF2B5EF4-FFF2-40B4-BE49-F238E27FC236}">
                <a16:creationId xmlns:a16="http://schemas.microsoft.com/office/drawing/2014/main" id="{EC20D28C-947C-41F8-B35E-076A87A72E7F}"/>
              </a:ext>
            </a:extLst>
          </p:cNvPr>
          <p:cNvSpPr/>
          <p:nvPr/>
        </p:nvSpPr>
        <p:spPr>
          <a:xfrm>
            <a:off x="539750" y="4365625"/>
            <a:ext cx="3998913" cy="13223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s-CL" sz="2000" b="1" dirty="0">
                <a:solidFill>
                  <a:srgbClr val="000000"/>
                </a:solidFill>
              </a:rPr>
              <a:t>Descubiertos por </a:t>
            </a:r>
            <a:r>
              <a:rPr lang="es-CL" sz="2000" b="1" dirty="0" err="1">
                <a:solidFill>
                  <a:srgbClr val="000000"/>
                </a:solidFill>
              </a:rPr>
              <a:t>Goldstein</a:t>
            </a:r>
            <a:r>
              <a:rPr lang="es-CL" sz="2000" b="1" dirty="0">
                <a:solidFill>
                  <a:srgbClr val="000000"/>
                </a:solidFill>
              </a:rPr>
              <a:t>, en 1886, en sus experimentos con gases en tubos con cátodos perforados.</a:t>
            </a:r>
            <a:endParaRPr lang="es-CL" sz="2000" b="1" baseline="30000" dirty="0">
              <a:solidFill>
                <a:srgbClr val="000000"/>
              </a:solidFill>
            </a:endParaRPr>
          </a:p>
        </p:txBody>
      </p:sp>
      <p:sp>
        <p:nvSpPr>
          <p:cNvPr id="7" name="6 Rectángulo">
            <a:extLst>
              <a:ext uri="{FF2B5EF4-FFF2-40B4-BE49-F238E27FC236}">
                <a16:creationId xmlns:a16="http://schemas.microsoft.com/office/drawing/2014/main" id="{E82C758F-6C42-49E2-B0DA-B6992CA6B047}"/>
              </a:ext>
            </a:extLst>
          </p:cNvPr>
          <p:cNvSpPr/>
          <p:nvPr/>
        </p:nvSpPr>
        <p:spPr>
          <a:xfrm>
            <a:off x="4714875" y="1588"/>
            <a:ext cx="3357563" cy="7381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50" dirty="0"/>
              <a:t>Comprender el desarrollo de los modelos atómicos propuestos por los diferentes científicos y su contribución al modelo mecano cuántico.</a:t>
            </a:r>
            <a:endParaRPr lang="es-CL" sz="1050" b="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L" sz="1050" dirty="0">
              <a:solidFill>
                <a:schemeClr val="accent4">
                  <a:lumMod val="40000"/>
                  <a:lumOff val="60000"/>
                </a:schemeClr>
              </a:solidFill>
              <a:latin typeface="+mn-lt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27FBDF7-FEC1-48EE-A970-E3748EBC1EBE}"/>
              </a:ext>
            </a:extLst>
          </p:cNvPr>
          <p:cNvGraphicFramePr>
            <a:graphicFrameLocks noGrp="1"/>
          </p:cNvGraphicFramePr>
          <p:nvPr/>
        </p:nvGraphicFramePr>
        <p:xfrm>
          <a:off x="539750" y="1382713"/>
          <a:ext cx="8072438" cy="22796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8110">
                  <a:extLst>
                    <a:ext uri="{9D8B030D-6E8A-4147-A177-3AD203B41FA5}">
                      <a16:colId xmlns:a16="http://schemas.microsoft.com/office/drawing/2014/main" val="4052678780"/>
                    </a:ext>
                  </a:extLst>
                </a:gridCol>
                <a:gridCol w="2018110">
                  <a:extLst>
                    <a:ext uri="{9D8B030D-6E8A-4147-A177-3AD203B41FA5}">
                      <a16:colId xmlns:a16="http://schemas.microsoft.com/office/drawing/2014/main" val="3586224965"/>
                    </a:ext>
                  </a:extLst>
                </a:gridCol>
                <a:gridCol w="2018110">
                  <a:extLst>
                    <a:ext uri="{9D8B030D-6E8A-4147-A177-3AD203B41FA5}">
                      <a16:colId xmlns:a16="http://schemas.microsoft.com/office/drawing/2014/main" val="3985702982"/>
                    </a:ext>
                  </a:extLst>
                </a:gridCol>
                <a:gridCol w="2018110">
                  <a:extLst>
                    <a:ext uri="{9D8B030D-6E8A-4147-A177-3AD203B41FA5}">
                      <a16:colId xmlns:a16="http://schemas.microsoft.com/office/drawing/2014/main" val="3380461854"/>
                    </a:ext>
                  </a:extLst>
                </a:gridCol>
              </a:tblGrid>
              <a:tr h="113982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300" dirty="0">
                          <a:effectLst/>
                        </a:rPr>
                        <a:t>Experimento Tubo de Rayos Canales</a:t>
                      </a:r>
                      <a:endParaRPr lang="es-CL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300" b="0" dirty="0">
                          <a:solidFill>
                            <a:schemeClr val="tx1"/>
                          </a:solidFill>
                          <a:effectLst/>
                        </a:rPr>
                        <a:t>Incluye nombre del experimento, autor y año de descubrimiento.</a:t>
                      </a:r>
                      <a:endParaRPr lang="es-CL" sz="13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300" b="0" dirty="0">
                          <a:solidFill>
                            <a:schemeClr val="tx1"/>
                          </a:solidFill>
                          <a:effectLst/>
                        </a:rPr>
                        <a:t>Incluye solo dos de los tres aspectos requeridos, o bien, uno de ellos está errado.</a:t>
                      </a:r>
                      <a:endParaRPr lang="es-CL" sz="13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300" b="0" dirty="0">
                          <a:solidFill>
                            <a:schemeClr val="tx1"/>
                          </a:solidFill>
                          <a:effectLst/>
                        </a:rPr>
                        <a:t>Incluye menos de dos de los aspectos requeridos o bien, al menos dos de ellos están errados.</a:t>
                      </a:r>
                      <a:endParaRPr lang="es-CL" sz="13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372116"/>
                  </a:ext>
                </a:extLst>
              </a:tr>
              <a:tr h="1139825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300" dirty="0">
                          <a:effectLst/>
                        </a:rPr>
                        <a:t>Incluye una breve explicación de cómo funcionaba, principales conclusiones, dibujo.</a:t>
                      </a:r>
                      <a:endParaRPr lang="es-CL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300" dirty="0">
                          <a:effectLst/>
                        </a:rPr>
                        <a:t>Incluye solo dos de los tres aspectos requeridos, o bien, uno de ellos está errado.</a:t>
                      </a:r>
                      <a:endParaRPr lang="es-CL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300" dirty="0">
                          <a:effectLst/>
                        </a:rPr>
                        <a:t>Incluye menos de dos de los aspectos requeridos o bien, dos de ellos están errados.</a:t>
                      </a:r>
                      <a:endParaRPr lang="es-CL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/>
                </a:tc>
                <a:extLst>
                  <a:ext uri="{0D108BD9-81ED-4DB2-BD59-A6C34878D82A}">
                    <a16:rowId xmlns:a16="http://schemas.microsoft.com/office/drawing/2014/main" val="2841430146"/>
                  </a:ext>
                </a:extLst>
              </a:tr>
            </a:tbl>
          </a:graphicData>
        </a:graphic>
      </p:graphicFrame>
      <p:pic>
        <p:nvPicPr>
          <p:cNvPr id="4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445816FB-C75E-4886-A5D7-710DE98EFC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Título">
            <a:extLst>
              <a:ext uri="{FF2B5EF4-FFF2-40B4-BE49-F238E27FC236}">
                <a16:creationId xmlns:a16="http://schemas.microsoft.com/office/drawing/2014/main" id="{443B305A-FF4D-4F0F-9EBF-6DE60AB2D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908050"/>
            <a:ext cx="3549650" cy="692150"/>
          </a:xfrm>
        </p:spPr>
        <p:txBody>
          <a:bodyPr/>
          <a:lstStyle/>
          <a:p>
            <a:pPr algn="ctr" eaLnBrk="1" hangingPunct="1"/>
            <a:r>
              <a:rPr lang="es-CL" altLang="es-CL" sz="3600" b="1"/>
              <a:t>Rayos Canales</a:t>
            </a:r>
          </a:p>
        </p:txBody>
      </p:sp>
      <p:sp>
        <p:nvSpPr>
          <p:cNvPr id="7" name="6 Rectángulo">
            <a:extLst>
              <a:ext uri="{FF2B5EF4-FFF2-40B4-BE49-F238E27FC236}">
                <a16:creationId xmlns:a16="http://schemas.microsoft.com/office/drawing/2014/main" id="{62328ADA-2FA6-4AB9-942F-B7C05D69C0BA}"/>
              </a:ext>
            </a:extLst>
          </p:cNvPr>
          <p:cNvSpPr/>
          <p:nvPr/>
        </p:nvSpPr>
        <p:spPr>
          <a:xfrm>
            <a:off x="4714875" y="1588"/>
            <a:ext cx="3357563" cy="7381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50" dirty="0"/>
              <a:t>Comprender el desarrollo de los modelos atómicos propuestos por los diferentes científicos y su contribución al modelo mecano cuántico.</a:t>
            </a:r>
            <a:endParaRPr lang="es-CL" sz="1050" b="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L" sz="1050" dirty="0">
              <a:solidFill>
                <a:schemeClr val="accent4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8" name="7 Rectángulo">
            <a:extLst>
              <a:ext uri="{FF2B5EF4-FFF2-40B4-BE49-F238E27FC236}">
                <a16:creationId xmlns:a16="http://schemas.microsoft.com/office/drawing/2014/main" id="{3BE078D5-A2F0-4ACB-9ECA-CE4BA34F7CFA}"/>
              </a:ext>
            </a:extLst>
          </p:cNvPr>
          <p:cNvSpPr/>
          <p:nvPr/>
        </p:nvSpPr>
        <p:spPr>
          <a:xfrm>
            <a:off x="755650" y="3776663"/>
            <a:ext cx="3600450" cy="22463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s-CL" sz="2000" b="1" dirty="0">
                <a:solidFill>
                  <a:srgbClr val="000000"/>
                </a:solidFill>
              </a:rPr>
              <a:t>A los rayos producidos se les llamó rayos canales, las que al usar gas hidrógeno, producían partículas positivas y de igual carga que los electrones en valor absoluto.</a:t>
            </a:r>
            <a:endParaRPr lang="es-CL" sz="2400" b="1" baseline="30000" dirty="0">
              <a:solidFill>
                <a:srgbClr val="000000"/>
              </a:solidFill>
            </a:endParaRPr>
          </a:p>
        </p:txBody>
      </p:sp>
      <p:sp>
        <p:nvSpPr>
          <p:cNvPr id="9" name="2 Marcador de contenido">
            <a:extLst>
              <a:ext uri="{FF2B5EF4-FFF2-40B4-BE49-F238E27FC236}">
                <a16:creationId xmlns:a16="http://schemas.microsoft.com/office/drawing/2014/main" id="{24F487DE-7C4E-4395-84C4-E0E54E831B0A}"/>
              </a:ext>
            </a:extLst>
          </p:cNvPr>
          <p:cNvSpPr txBox="1">
            <a:spLocks/>
          </p:cNvSpPr>
          <p:nvPr/>
        </p:nvSpPr>
        <p:spPr bwMode="auto">
          <a:xfrm>
            <a:off x="5045075" y="4432300"/>
            <a:ext cx="3024188" cy="9334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239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255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s-CL" sz="2000" b="1" dirty="0"/>
              <a:t>A estas partículas se les llamó </a:t>
            </a:r>
            <a:r>
              <a:rPr lang="es-CL" b="1" dirty="0">
                <a:solidFill>
                  <a:srgbClr val="C00000"/>
                </a:solidFill>
              </a:rPr>
              <a:t>protones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s-CL" dirty="0"/>
          </a:p>
        </p:txBody>
      </p:sp>
      <p:pic>
        <p:nvPicPr>
          <p:cNvPr id="16390" name="9 Imagen" descr="[rayos canales[4].jpg]">
            <a:extLst>
              <a:ext uri="{FF2B5EF4-FFF2-40B4-BE49-F238E27FC236}">
                <a16:creationId xmlns:a16="http://schemas.microsoft.com/office/drawing/2014/main" id="{676C9298-FE11-4346-9E41-F26A07E09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75" y="1843088"/>
            <a:ext cx="273685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>
            <a:extLst>
              <a:ext uri="{FF2B5EF4-FFF2-40B4-BE49-F238E27FC236}">
                <a16:creationId xmlns:a16="http://schemas.microsoft.com/office/drawing/2014/main" id="{9180BB8A-B712-4F8E-A7AA-F6791CA84080}"/>
              </a:ext>
            </a:extLst>
          </p:cNvPr>
          <p:cNvSpPr txBox="1">
            <a:spLocks/>
          </p:cNvSpPr>
          <p:nvPr/>
        </p:nvSpPr>
        <p:spPr bwMode="auto">
          <a:xfrm>
            <a:off x="460375" y="249238"/>
            <a:ext cx="7215188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L" altLang="es-CL" sz="3600" b="1">
                <a:solidFill>
                  <a:schemeClr val="accent1"/>
                </a:solidFill>
              </a:rPr>
              <a:t>Modelo atómico de Rutherford</a:t>
            </a:r>
          </a:p>
        </p:txBody>
      </p:sp>
      <p:sp>
        <p:nvSpPr>
          <p:cNvPr id="5" name="4 Rectángulo">
            <a:extLst>
              <a:ext uri="{FF2B5EF4-FFF2-40B4-BE49-F238E27FC236}">
                <a16:creationId xmlns:a16="http://schemas.microsoft.com/office/drawing/2014/main" id="{9B4BD0AB-20E9-460B-B648-AF19B813A840}"/>
              </a:ext>
            </a:extLst>
          </p:cNvPr>
          <p:cNvSpPr/>
          <p:nvPr/>
        </p:nvSpPr>
        <p:spPr>
          <a:xfrm>
            <a:off x="4714875" y="1588"/>
            <a:ext cx="3357563" cy="7381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50" dirty="0"/>
              <a:t>Comprender el desarrollo de los modelos atómicos propuestos por los diferentes científicos y su contribución al modelo mecano cuántico.</a:t>
            </a:r>
            <a:endParaRPr lang="es-CL" sz="1050" b="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L" sz="1050" dirty="0">
              <a:solidFill>
                <a:schemeClr val="accent4">
                  <a:lumMod val="40000"/>
                  <a:lumOff val="60000"/>
                </a:schemeClr>
              </a:solidFill>
              <a:latin typeface="+mn-lt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2AC1E0D-97F6-4C2A-BB22-DDE3DBA726EC}"/>
              </a:ext>
            </a:extLst>
          </p:cNvPr>
          <p:cNvGraphicFramePr>
            <a:graphicFrameLocks noGrp="1"/>
          </p:cNvGraphicFramePr>
          <p:nvPr/>
        </p:nvGraphicFramePr>
        <p:xfrm>
          <a:off x="581025" y="1355725"/>
          <a:ext cx="7959725" cy="25066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9931">
                  <a:extLst>
                    <a:ext uri="{9D8B030D-6E8A-4147-A177-3AD203B41FA5}">
                      <a16:colId xmlns:a16="http://schemas.microsoft.com/office/drawing/2014/main" val="2924117255"/>
                    </a:ext>
                  </a:extLst>
                </a:gridCol>
                <a:gridCol w="1989931">
                  <a:extLst>
                    <a:ext uri="{9D8B030D-6E8A-4147-A177-3AD203B41FA5}">
                      <a16:colId xmlns:a16="http://schemas.microsoft.com/office/drawing/2014/main" val="3676389986"/>
                    </a:ext>
                  </a:extLst>
                </a:gridCol>
                <a:gridCol w="1989931">
                  <a:extLst>
                    <a:ext uri="{9D8B030D-6E8A-4147-A177-3AD203B41FA5}">
                      <a16:colId xmlns:a16="http://schemas.microsoft.com/office/drawing/2014/main" val="133665195"/>
                    </a:ext>
                  </a:extLst>
                </a:gridCol>
                <a:gridCol w="1989931">
                  <a:extLst>
                    <a:ext uri="{9D8B030D-6E8A-4147-A177-3AD203B41FA5}">
                      <a16:colId xmlns:a16="http://schemas.microsoft.com/office/drawing/2014/main" val="3793356159"/>
                    </a:ext>
                  </a:extLst>
                </a:gridCol>
              </a:tblGrid>
              <a:tr h="1137514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Modelo atómico de Rutherford</a:t>
                      </a: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3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Incluye nombre del modelo, autor, año de descubrimiento.</a:t>
                      </a:r>
                    </a:p>
                  </a:txBody>
                  <a:tcPr marL="68572" marR="6857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3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Incluye solo dos de los tres aspectos requeridos, o bien, uno de ellos está errado.</a:t>
                      </a:r>
                    </a:p>
                  </a:txBody>
                  <a:tcPr marL="68572" marR="6857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3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Incluye menos de dos de los aspectos requeridos o bien, al menos dos de ellos están errados.</a:t>
                      </a:r>
                    </a:p>
                  </a:txBody>
                  <a:tcPr marL="68572" marR="6857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129377"/>
                  </a:ext>
                </a:extLst>
              </a:tr>
              <a:tr h="1369149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3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Incluye breve explicación con respecto a la ubicación de las partículas subatómicas, dibujo.</a:t>
                      </a: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3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Incluye solo uno de los dos aspectos requeridos, o bien, uno de ellos está errado.</a:t>
                      </a: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3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incluye ninguno de los aspectos requeridos, o bien, ambos están errados.</a:t>
                      </a:r>
                    </a:p>
                  </a:txBody>
                  <a:tcPr marL="68572" marR="68572" marT="0" marB="0" anchor="ctr"/>
                </a:tc>
                <a:extLst>
                  <a:ext uri="{0D108BD9-81ED-4DB2-BD59-A6C34878D82A}">
                    <a16:rowId xmlns:a16="http://schemas.microsoft.com/office/drawing/2014/main" val="865155682"/>
                  </a:ext>
                </a:extLst>
              </a:tr>
            </a:tbl>
          </a:graphicData>
        </a:graphic>
      </p:graphicFrame>
      <p:sp>
        <p:nvSpPr>
          <p:cNvPr id="6" name="7 Rectángulo">
            <a:extLst>
              <a:ext uri="{FF2B5EF4-FFF2-40B4-BE49-F238E27FC236}">
                <a16:creationId xmlns:a16="http://schemas.microsoft.com/office/drawing/2014/main" id="{381A954A-42C8-401D-98EE-69F27C005E96}"/>
              </a:ext>
            </a:extLst>
          </p:cNvPr>
          <p:cNvSpPr/>
          <p:nvPr/>
        </p:nvSpPr>
        <p:spPr>
          <a:xfrm>
            <a:off x="755650" y="4405313"/>
            <a:ext cx="4346575" cy="9223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s-CL" b="1" dirty="0">
                <a:solidFill>
                  <a:srgbClr val="000000"/>
                </a:solidFill>
              </a:rPr>
              <a:t>Rutherford realizó un  experimento que en el año  1911 lo llevó a plantear su modelo atómico</a:t>
            </a:r>
            <a:endParaRPr lang="es-CL" sz="2000" b="1" baseline="30000" dirty="0">
              <a:solidFill>
                <a:srgbClr val="000000"/>
              </a:solidFill>
            </a:endParaRPr>
          </a:p>
        </p:txBody>
      </p:sp>
      <p:sp>
        <p:nvSpPr>
          <p:cNvPr id="7" name="7 Rectángulo">
            <a:extLst>
              <a:ext uri="{FF2B5EF4-FFF2-40B4-BE49-F238E27FC236}">
                <a16:creationId xmlns:a16="http://schemas.microsoft.com/office/drawing/2014/main" id="{BFE92327-6D32-4C78-A25E-7DF71C4B1C81}"/>
              </a:ext>
            </a:extLst>
          </p:cNvPr>
          <p:cNvSpPr/>
          <p:nvPr/>
        </p:nvSpPr>
        <p:spPr>
          <a:xfrm>
            <a:off x="5292725" y="4543425"/>
            <a:ext cx="3024188" cy="6461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s-CL" b="1" dirty="0">
                <a:solidFill>
                  <a:srgbClr val="000000"/>
                </a:solidFill>
              </a:rPr>
              <a:t>También llamado: Modelo Planetario</a:t>
            </a:r>
            <a:endParaRPr lang="es-CL" sz="2000" b="1" baseline="30000" dirty="0">
              <a:solidFill>
                <a:srgbClr val="000000"/>
              </a:solidFill>
            </a:endParaRPr>
          </a:p>
        </p:txBody>
      </p:sp>
      <p:pic>
        <p:nvPicPr>
          <p:cNvPr id="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E5F480C8-0394-41E3-8770-F240949FC7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>
            <a:extLst>
              <a:ext uri="{FF2B5EF4-FFF2-40B4-BE49-F238E27FC236}">
                <a16:creationId xmlns:a16="http://schemas.microsoft.com/office/drawing/2014/main" id="{B2E3CE77-85D6-4DEE-AFB8-C4492594BB3F}"/>
              </a:ext>
            </a:extLst>
          </p:cNvPr>
          <p:cNvSpPr/>
          <p:nvPr/>
        </p:nvSpPr>
        <p:spPr>
          <a:xfrm>
            <a:off x="4714875" y="1588"/>
            <a:ext cx="3357563" cy="7381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50" dirty="0"/>
              <a:t>Comprender el desarrollo de los modelos atómicos propuestos por los diferentes científicos y su contribución al modelo mecano cuántico.</a:t>
            </a:r>
            <a:endParaRPr lang="es-CL" sz="1050" b="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L" sz="1050" dirty="0">
              <a:solidFill>
                <a:schemeClr val="accent4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18435" name="1 Título">
            <a:extLst>
              <a:ext uri="{FF2B5EF4-FFF2-40B4-BE49-F238E27FC236}">
                <a16:creationId xmlns:a16="http://schemas.microsoft.com/office/drawing/2014/main" id="{AADCCCB4-AFDB-4FA1-8CC1-02C608370222}"/>
              </a:ext>
            </a:extLst>
          </p:cNvPr>
          <p:cNvSpPr txBox="1">
            <a:spLocks/>
          </p:cNvSpPr>
          <p:nvPr/>
        </p:nvSpPr>
        <p:spPr bwMode="auto">
          <a:xfrm>
            <a:off x="752475" y="739775"/>
            <a:ext cx="59753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L" altLang="es-CL" sz="3600" b="1">
                <a:solidFill>
                  <a:schemeClr val="accent1"/>
                </a:solidFill>
              </a:rPr>
              <a:t>Modelo atómico de Rutherford</a:t>
            </a:r>
          </a:p>
        </p:txBody>
      </p:sp>
      <p:sp>
        <p:nvSpPr>
          <p:cNvPr id="12" name="2 Marcador de contenido">
            <a:extLst>
              <a:ext uri="{FF2B5EF4-FFF2-40B4-BE49-F238E27FC236}">
                <a16:creationId xmlns:a16="http://schemas.microsoft.com/office/drawing/2014/main" id="{E556302C-C209-4575-9B28-87B45BA15763}"/>
              </a:ext>
            </a:extLst>
          </p:cNvPr>
          <p:cNvSpPr txBox="1">
            <a:spLocks/>
          </p:cNvSpPr>
          <p:nvPr/>
        </p:nvSpPr>
        <p:spPr bwMode="auto">
          <a:xfrm>
            <a:off x="971550" y="2036763"/>
            <a:ext cx="3024188" cy="584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>
            <a:lvl1pPr marL="34290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239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255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s-CL" sz="1800" b="1" dirty="0"/>
              <a:t>Rutherford llegó a la siguiente conclusión:</a:t>
            </a:r>
            <a:endParaRPr lang="es-CL" sz="2000" dirty="0"/>
          </a:p>
        </p:txBody>
      </p:sp>
      <p:sp>
        <p:nvSpPr>
          <p:cNvPr id="13" name="12 Rectángulo">
            <a:extLst>
              <a:ext uri="{FF2B5EF4-FFF2-40B4-BE49-F238E27FC236}">
                <a16:creationId xmlns:a16="http://schemas.microsoft.com/office/drawing/2014/main" id="{8EBD230F-FC60-4FD6-9A66-43597C0CC1E4}"/>
              </a:ext>
            </a:extLst>
          </p:cNvPr>
          <p:cNvSpPr/>
          <p:nvPr/>
        </p:nvSpPr>
        <p:spPr>
          <a:xfrm>
            <a:off x="684213" y="2971800"/>
            <a:ext cx="3600450" cy="8318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s-CL" sz="1600" b="1" dirty="0">
                <a:solidFill>
                  <a:srgbClr val="000000"/>
                </a:solidFill>
              </a:rPr>
              <a:t>En los átomos existen dos zonas definidas: núcleo central y envoltura electrónica.</a:t>
            </a:r>
            <a:endParaRPr lang="es-CL" sz="1600" b="1" baseline="30000" dirty="0">
              <a:solidFill>
                <a:srgbClr val="000000"/>
              </a:solidFill>
            </a:endParaRPr>
          </a:p>
        </p:txBody>
      </p:sp>
      <p:sp>
        <p:nvSpPr>
          <p:cNvPr id="14" name="13 Rectángulo">
            <a:extLst>
              <a:ext uri="{FF2B5EF4-FFF2-40B4-BE49-F238E27FC236}">
                <a16:creationId xmlns:a16="http://schemas.microsoft.com/office/drawing/2014/main" id="{D32AA089-58D4-428A-9B7C-659799B4FB53}"/>
              </a:ext>
            </a:extLst>
          </p:cNvPr>
          <p:cNvSpPr/>
          <p:nvPr/>
        </p:nvSpPr>
        <p:spPr>
          <a:xfrm>
            <a:off x="700088" y="4030663"/>
            <a:ext cx="3600450" cy="10763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s-CL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Núcleo central: </a:t>
            </a:r>
            <a:r>
              <a:rPr lang="es-CL" sz="1600" b="1" dirty="0">
                <a:solidFill>
                  <a:srgbClr val="000000"/>
                </a:solidFill>
              </a:rPr>
              <a:t>con carga positiva y tamaño pequeño, donde está concentrada casi toda la masa del átomo. </a:t>
            </a:r>
            <a:endParaRPr lang="es-CL" sz="1600" b="1" baseline="30000" dirty="0">
              <a:solidFill>
                <a:srgbClr val="000000"/>
              </a:solidFill>
            </a:endParaRPr>
          </a:p>
        </p:txBody>
      </p:sp>
      <p:sp>
        <p:nvSpPr>
          <p:cNvPr id="15" name="14 Rectángulo">
            <a:extLst>
              <a:ext uri="{FF2B5EF4-FFF2-40B4-BE49-F238E27FC236}">
                <a16:creationId xmlns:a16="http://schemas.microsoft.com/office/drawing/2014/main" id="{19B9956C-DB86-475C-B797-D1C4B704516B}"/>
              </a:ext>
            </a:extLst>
          </p:cNvPr>
          <p:cNvSpPr/>
          <p:nvPr/>
        </p:nvSpPr>
        <p:spPr>
          <a:xfrm>
            <a:off x="684213" y="5300663"/>
            <a:ext cx="3600450" cy="10763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s-CL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Envoltura electrónica: </a:t>
            </a:r>
            <a:r>
              <a:rPr lang="es-CL" sz="1600" b="1" dirty="0">
                <a:solidFill>
                  <a:srgbClr val="000000"/>
                </a:solidFill>
              </a:rPr>
              <a:t>electrones giran alrededor del núcleo, masa despreciable, tamaño superior al núcleo</a:t>
            </a:r>
            <a:endParaRPr lang="es-CL" sz="1600" b="1" baseline="30000" dirty="0">
              <a:solidFill>
                <a:srgbClr val="000000"/>
              </a:solidFill>
            </a:endParaRPr>
          </a:p>
        </p:txBody>
      </p:sp>
      <p:pic>
        <p:nvPicPr>
          <p:cNvPr id="18440" name="Picture 2">
            <a:extLst>
              <a:ext uri="{FF2B5EF4-FFF2-40B4-BE49-F238E27FC236}">
                <a16:creationId xmlns:a16="http://schemas.microsoft.com/office/drawing/2014/main" id="{791F1482-F66C-4DB6-93D0-0B0AFFC64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2852738"/>
            <a:ext cx="2947988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D6CA0E9D-8B24-4C50-ABA3-F3EADDAF8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>
            <a:extLst>
              <a:ext uri="{FF2B5EF4-FFF2-40B4-BE49-F238E27FC236}">
                <a16:creationId xmlns:a16="http://schemas.microsoft.com/office/drawing/2014/main" id="{00FC4BFF-4A2B-4481-B089-6CFEBD0D9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88" y="260350"/>
            <a:ext cx="7023100" cy="1143000"/>
          </a:xfrm>
        </p:spPr>
        <p:txBody>
          <a:bodyPr/>
          <a:lstStyle/>
          <a:p>
            <a:r>
              <a:rPr lang="es-CL" altLang="es-CL" b="1"/>
              <a:t>Partículas Subatómicas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46B49ECC-A5B1-4742-8023-4F6D78DE5159}"/>
              </a:ext>
            </a:extLst>
          </p:cNvPr>
          <p:cNvGraphicFramePr>
            <a:graphicFrameLocks noGrp="1"/>
          </p:cNvGraphicFramePr>
          <p:nvPr/>
        </p:nvGraphicFramePr>
        <p:xfrm>
          <a:off x="706438" y="1435100"/>
          <a:ext cx="7826375" cy="17176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1294">
                  <a:extLst>
                    <a:ext uri="{9D8B030D-6E8A-4147-A177-3AD203B41FA5}">
                      <a16:colId xmlns:a16="http://schemas.microsoft.com/office/drawing/2014/main" val="3939981287"/>
                    </a:ext>
                  </a:extLst>
                </a:gridCol>
                <a:gridCol w="2151694">
                  <a:extLst>
                    <a:ext uri="{9D8B030D-6E8A-4147-A177-3AD203B41FA5}">
                      <a16:colId xmlns:a16="http://schemas.microsoft.com/office/drawing/2014/main" val="1815503045"/>
                    </a:ext>
                  </a:extLst>
                </a:gridCol>
                <a:gridCol w="2151694">
                  <a:extLst>
                    <a:ext uri="{9D8B030D-6E8A-4147-A177-3AD203B41FA5}">
                      <a16:colId xmlns:a16="http://schemas.microsoft.com/office/drawing/2014/main" val="1281105895"/>
                    </a:ext>
                  </a:extLst>
                </a:gridCol>
                <a:gridCol w="2151694">
                  <a:extLst>
                    <a:ext uri="{9D8B030D-6E8A-4147-A177-3AD203B41FA5}">
                      <a16:colId xmlns:a16="http://schemas.microsoft.com/office/drawing/2014/main" val="3920618303"/>
                    </a:ext>
                  </a:extLst>
                </a:gridCol>
              </a:tblGrid>
              <a:tr h="1717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</a:rPr>
                        <a:t>Descripción de las 3 partículas subatómicas (electrón, protón, neutrón)</a:t>
                      </a:r>
                      <a:endParaRPr lang="es-CL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300" b="0" dirty="0">
                          <a:solidFill>
                            <a:schemeClr val="tx1"/>
                          </a:solidFill>
                          <a:effectLst/>
                        </a:rPr>
                        <a:t>Incluye para cada una de las 3 partículas: descubridor, naturaleza de su carga eléctrica (positiva, negativa, neutra), ubicación en el átomo.</a:t>
                      </a:r>
                      <a:endParaRPr lang="es-CL" sz="13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300" b="0" dirty="0">
                          <a:solidFill>
                            <a:schemeClr val="tx1"/>
                          </a:solidFill>
                          <a:effectLst/>
                        </a:rPr>
                        <a:t>Incluye solo 2 de los aspectos requeridos para alguna de las partículas subatómicas, o bien, contiene al menos un error.</a:t>
                      </a:r>
                      <a:endParaRPr lang="es-CL" sz="13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300" b="0" dirty="0">
                          <a:solidFill>
                            <a:schemeClr val="tx1"/>
                          </a:solidFill>
                          <a:effectLst/>
                        </a:rPr>
                        <a:t>Faltan 2 o más de los aspectos requeridos en alguna o algunas de las partículas subatómicas, o bien, contiene al menos 2 errores.</a:t>
                      </a:r>
                      <a:endParaRPr lang="es-CL" sz="13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128073"/>
                  </a:ext>
                </a:extLst>
              </a:tr>
            </a:tbl>
          </a:graphicData>
        </a:graphic>
      </p:graphicFrame>
      <p:sp>
        <p:nvSpPr>
          <p:cNvPr id="5" name="2 Marcador de contenido">
            <a:extLst>
              <a:ext uri="{FF2B5EF4-FFF2-40B4-BE49-F238E27FC236}">
                <a16:creationId xmlns:a16="http://schemas.microsoft.com/office/drawing/2014/main" id="{CD13BE61-995A-4762-A404-D5072CB319F5}"/>
              </a:ext>
            </a:extLst>
          </p:cNvPr>
          <p:cNvSpPr txBox="1">
            <a:spLocks/>
          </p:cNvSpPr>
          <p:nvPr/>
        </p:nvSpPr>
        <p:spPr bwMode="auto">
          <a:xfrm>
            <a:off x="6232525" y="3360738"/>
            <a:ext cx="2300288" cy="28797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>
            <a:lvl1pPr marL="34290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239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255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s-CL" b="1" dirty="0">
                <a:solidFill>
                  <a:srgbClr val="FF0000"/>
                </a:solidFill>
              </a:rPr>
              <a:t>Neutrón:</a:t>
            </a:r>
          </a:p>
          <a:p>
            <a:pPr marL="411480" indent="-34290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s-CL" b="1" dirty="0"/>
              <a:t>Descubierto por Chadwick.</a:t>
            </a:r>
          </a:p>
          <a:p>
            <a:pPr marL="411480" indent="-34290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s-CL" b="1" dirty="0"/>
              <a:t>Sin carga eléctrica (neutra).</a:t>
            </a:r>
          </a:p>
          <a:p>
            <a:pPr marL="411480" indent="-34290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s-CL" b="1" dirty="0"/>
              <a:t>- Ubicada en el núcleo del átomo.</a:t>
            </a:r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id="{B247B21F-745F-44C5-B56D-EFBC3F9C2EA1}"/>
              </a:ext>
            </a:extLst>
          </p:cNvPr>
          <p:cNvSpPr txBox="1">
            <a:spLocks/>
          </p:cNvSpPr>
          <p:nvPr/>
        </p:nvSpPr>
        <p:spPr bwMode="auto">
          <a:xfrm>
            <a:off x="742950" y="3360738"/>
            <a:ext cx="2300288" cy="28797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>
            <a:lvl1pPr marL="34290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239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255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s-CL" b="1" dirty="0">
                <a:solidFill>
                  <a:srgbClr val="FF0000"/>
                </a:solidFill>
              </a:rPr>
              <a:t>Electrón:</a:t>
            </a:r>
          </a:p>
          <a:p>
            <a:pPr marL="411480" indent="-34290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s-CL" b="1" dirty="0"/>
              <a:t>Descubierto por Thomson.</a:t>
            </a:r>
          </a:p>
          <a:p>
            <a:pPr marL="411480" indent="-34290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s-CL" b="1" dirty="0"/>
              <a:t>Carga eléctrica negativa.</a:t>
            </a:r>
          </a:p>
          <a:p>
            <a:pPr marL="411480" indent="-34290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s-CL" b="1" dirty="0"/>
              <a:t>- Ubicada en la envoltura electrónica.</a:t>
            </a:r>
          </a:p>
        </p:txBody>
      </p:sp>
      <p:sp>
        <p:nvSpPr>
          <p:cNvPr id="7" name="2 Marcador de contenido">
            <a:extLst>
              <a:ext uri="{FF2B5EF4-FFF2-40B4-BE49-F238E27FC236}">
                <a16:creationId xmlns:a16="http://schemas.microsoft.com/office/drawing/2014/main" id="{3978AFD9-9ED2-4BCB-B6E4-53ECDBE232F4}"/>
              </a:ext>
            </a:extLst>
          </p:cNvPr>
          <p:cNvSpPr txBox="1">
            <a:spLocks/>
          </p:cNvSpPr>
          <p:nvPr/>
        </p:nvSpPr>
        <p:spPr bwMode="auto">
          <a:xfrm>
            <a:off x="3468688" y="3360738"/>
            <a:ext cx="2300287" cy="28797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>
            <a:lvl1pPr marL="34290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239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255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s-CL" b="1" dirty="0">
                <a:solidFill>
                  <a:srgbClr val="FF0000"/>
                </a:solidFill>
              </a:rPr>
              <a:t>Protón:</a:t>
            </a:r>
          </a:p>
          <a:p>
            <a:pPr marL="411480" indent="-34290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s-CL" b="1" dirty="0"/>
              <a:t>Descubierto por Rutherford</a:t>
            </a:r>
          </a:p>
          <a:p>
            <a:pPr marL="411480" indent="-34290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s-CL" b="1" dirty="0"/>
              <a:t>Carga eléctrica positiva.</a:t>
            </a:r>
          </a:p>
          <a:p>
            <a:pPr marL="411480" indent="-34290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s-CL" b="1" dirty="0"/>
              <a:t>- Ubicada en el núcleo del átomo.</a:t>
            </a:r>
          </a:p>
        </p:txBody>
      </p:sp>
      <p:pic>
        <p:nvPicPr>
          <p:cNvPr id="8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A43E8519-8401-4F2F-8565-30541AB76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>
            <a:extLst>
              <a:ext uri="{FF2B5EF4-FFF2-40B4-BE49-F238E27FC236}">
                <a16:creationId xmlns:a16="http://schemas.microsoft.com/office/drawing/2014/main" id="{D2EE58F8-C481-4697-9704-C74B4D6EF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325" y="369888"/>
            <a:ext cx="5811838" cy="936625"/>
          </a:xfrm>
        </p:spPr>
        <p:txBody>
          <a:bodyPr/>
          <a:lstStyle/>
          <a:p>
            <a:pPr algn="ctr" eaLnBrk="1" hangingPunct="1"/>
            <a:r>
              <a:rPr lang="es-CL" altLang="es-CL" sz="3600" b="1"/>
              <a:t>Modelo Atómico de Bohr</a:t>
            </a:r>
          </a:p>
        </p:txBody>
      </p:sp>
      <p:sp>
        <p:nvSpPr>
          <p:cNvPr id="7" name="6 Rectángulo">
            <a:extLst>
              <a:ext uri="{FF2B5EF4-FFF2-40B4-BE49-F238E27FC236}">
                <a16:creationId xmlns:a16="http://schemas.microsoft.com/office/drawing/2014/main" id="{6A838A70-6F10-4A64-B36C-CD31FEB0B627}"/>
              </a:ext>
            </a:extLst>
          </p:cNvPr>
          <p:cNvSpPr/>
          <p:nvPr/>
        </p:nvSpPr>
        <p:spPr>
          <a:xfrm>
            <a:off x="4714875" y="1588"/>
            <a:ext cx="3357563" cy="7381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50" dirty="0"/>
              <a:t>Comprender el desarrollo de los modelos atómicos propuestos por los diferentes científicos y su contribución al modelo mecano cuántico.</a:t>
            </a:r>
            <a:endParaRPr lang="es-CL" sz="1050" b="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L" sz="1050" dirty="0">
              <a:solidFill>
                <a:schemeClr val="accent4">
                  <a:lumMod val="40000"/>
                  <a:lumOff val="60000"/>
                </a:schemeClr>
              </a:solidFill>
              <a:latin typeface="+mn-lt"/>
            </a:endParaRPr>
          </a:p>
        </p:txBody>
      </p:sp>
      <p:pic>
        <p:nvPicPr>
          <p:cNvPr id="20484" name="Picture 4">
            <a:extLst>
              <a:ext uri="{FF2B5EF4-FFF2-40B4-BE49-F238E27FC236}">
                <a16:creationId xmlns:a16="http://schemas.microsoft.com/office/drawing/2014/main" id="{7ED83B23-9CBC-421E-8D9D-119565E61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4138613"/>
            <a:ext cx="2420938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D7B0115-2F15-4A9D-9D3B-83804AE92A47}"/>
              </a:ext>
            </a:extLst>
          </p:cNvPr>
          <p:cNvGraphicFramePr>
            <a:graphicFrameLocks noGrp="1"/>
          </p:cNvGraphicFramePr>
          <p:nvPr/>
        </p:nvGraphicFramePr>
        <p:xfrm>
          <a:off x="593725" y="1484313"/>
          <a:ext cx="7939088" cy="25066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4772">
                  <a:extLst>
                    <a:ext uri="{9D8B030D-6E8A-4147-A177-3AD203B41FA5}">
                      <a16:colId xmlns:a16="http://schemas.microsoft.com/office/drawing/2014/main" val="50472113"/>
                    </a:ext>
                  </a:extLst>
                </a:gridCol>
                <a:gridCol w="1984772">
                  <a:extLst>
                    <a:ext uri="{9D8B030D-6E8A-4147-A177-3AD203B41FA5}">
                      <a16:colId xmlns:a16="http://schemas.microsoft.com/office/drawing/2014/main" val="2825969887"/>
                    </a:ext>
                  </a:extLst>
                </a:gridCol>
                <a:gridCol w="1984772">
                  <a:extLst>
                    <a:ext uri="{9D8B030D-6E8A-4147-A177-3AD203B41FA5}">
                      <a16:colId xmlns:a16="http://schemas.microsoft.com/office/drawing/2014/main" val="3920640123"/>
                    </a:ext>
                  </a:extLst>
                </a:gridCol>
                <a:gridCol w="1984772">
                  <a:extLst>
                    <a:ext uri="{9D8B030D-6E8A-4147-A177-3AD203B41FA5}">
                      <a16:colId xmlns:a16="http://schemas.microsoft.com/office/drawing/2014/main" val="201917393"/>
                    </a:ext>
                  </a:extLst>
                </a:gridCol>
              </a:tblGrid>
              <a:tr h="113802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Modelo atómico de Bohr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300" b="0" dirty="0">
                          <a:solidFill>
                            <a:schemeClr val="tx1"/>
                          </a:solidFill>
                          <a:effectLst/>
                        </a:rPr>
                        <a:t>Incluye nombre del modelo, autor, año de descubrimiento.</a:t>
                      </a:r>
                      <a:endParaRPr lang="es-CL" sz="13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300" b="0" dirty="0">
                          <a:solidFill>
                            <a:schemeClr val="tx1"/>
                          </a:solidFill>
                          <a:effectLst/>
                        </a:rPr>
                        <a:t>Incluye solo dos de los tres aspectos requeridos, o bien, uno de ellos está errado.</a:t>
                      </a:r>
                      <a:endParaRPr lang="es-CL" sz="13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300" b="0" dirty="0">
                          <a:solidFill>
                            <a:schemeClr val="tx1"/>
                          </a:solidFill>
                          <a:effectLst/>
                        </a:rPr>
                        <a:t>Incluye menos de dos de los aspectos requeridos o bien, al menos dos de ellos están errados.</a:t>
                      </a:r>
                      <a:endParaRPr lang="es-CL" sz="13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058522"/>
                  </a:ext>
                </a:extLst>
              </a:tr>
              <a:tr h="136863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300">
                          <a:effectLst/>
                        </a:rPr>
                        <a:t>Incluye breve explicación con respecto a la ubicación de las partículas subatómicas, dibujo.</a:t>
                      </a:r>
                      <a:endParaRPr lang="es-CL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300" dirty="0">
                          <a:effectLst/>
                        </a:rPr>
                        <a:t>Incluye solo uno de los dos aspectos requeridos, o bien, uno de ellos está errado.</a:t>
                      </a:r>
                      <a:endParaRPr lang="es-CL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300" dirty="0">
                          <a:effectLst/>
                        </a:rPr>
                        <a:t>No incluye ninguno de los aspectos requeridos, o bien, ambos están errados.</a:t>
                      </a:r>
                      <a:endParaRPr lang="es-CL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 anchor="ctr"/>
                </a:tc>
                <a:extLst>
                  <a:ext uri="{0D108BD9-81ED-4DB2-BD59-A6C34878D82A}">
                    <a16:rowId xmlns:a16="http://schemas.microsoft.com/office/drawing/2014/main" val="2452683331"/>
                  </a:ext>
                </a:extLst>
              </a:tr>
            </a:tbl>
          </a:graphicData>
        </a:graphic>
      </p:graphicFrame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id="{7698A5DA-E32A-4D1D-9A86-864B7CE6C11F}"/>
              </a:ext>
            </a:extLst>
          </p:cNvPr>
          <p:cNvSpPr txBox="1">
            <a:spLocks/>
          </p:cNvSpPr>
          <p:nvPr/>
        </p:nvSpPr>
        <p:spPr bwMode="auto">
          <a:xfrm>
            <a:off x="806450" y="4592638"/>
            <a:ext cx="3889375" cy="8651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>
            <a:lvl1pPr marL="34290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239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255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s-CL" b="1" dirty="0"/>
              <a:t>En el año1913, Niels Bohr postuló su modelo atómico.</a:t>
            </a:r>
          </a:p>
        </p:txBody>
      </p:sp>
      <p:pic>
        <p:nvPicPr>
          <p:cNvPr id="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1BD818BE-6983-442D-8A43-9BD5170478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>
            <a:extLst>
              <a:ext uri="{FF2B5EF4-FFF2-40B4-BE49-F238E27FC236}">
                <a16:creationId xmlns:a16="http://schemas.microsoft.com/office/drawing/2014/main" id="{D535B744-A577-4764-9FFE-75AFFC834784}"/>
              </a:ext>
            </a:extLst>
          </p:cNvPr>
          <p:cNvSpPr/>
          <p:nvPr/>
        </p:nvSpPr>
        <p:spPr>
          <a:xfrm>
            <a:off x="4714875" y="1588"/>
            <a:ext cx="3357563" cy="7381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50" dirty="0"/>
              <a:t>Comprender el desarrollo de los modelos atómicos propuestos por los diferentes científicos y su contribución al modelo mecano cuántico.</a:t>
            </a:r>
            <a:endParaRPr lang="es-CL" sz="1050" b="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L" sz="1050" dirty="0">
              <a:solidFill>
                <a:schemeClr val="accent4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6" name="5 Rectángulo">
            <a:extLst>
              <a:ext uri="{FF2B5EF4-FFF2-40B4-BE49-F238E27FC236}">
                <a16:creationId xmlns:a16="http://schemas.microsoft.com/office/drawing/2014/main" id="{A4FCC698-D573-456B-A6E5-7675E91834CC}"/>
              </a:ext>
            </a:extLst>
          </p:cNvPr>
          <p:cNvSpPr/>
          <p:nvPr/>
        </p:nvSpPr>
        <p:spPr>
          <a:xfrm>
            <a:off x="714375" y="1752600"/>
            <a:ext cx="7643813" cy="15700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2400" b="1" dirty="0"/>
              <a:t>El electrón no puede girar en cualquier órbita, sino sólo en un cierto número de órbitas estables. En el modelo de </a:t>
            </a:r>
            <a:r>
              <a:rPr lang="es-ES" sz="2400" b="1" dirty="0" err="1"/>
              <a:t>Rutherford</a:t>
            </a:r>
            <a:r>
              <a:rPr lang="es-ES" sz="2400" b="1" dirty="0"/>
              <a:t> se aceptaba un número infinito de órbitas.</a:t>
            </a:r>
            <a:endParaRPr lang="es-CL" sz="1900" b="1" dirty="0"/>
          </a:p>
        </p:txBody>
      </p:sp>
      <p:sp>
        <p:nvSpPr>
          <p:cNvPr id="8" name="7 Rectángulo">
            <a:extLst>
              <a:ext uri="{FF2B5EF4-FFF2-40B4-BE49-F238E27FC236}">
                <a16:creationId xmlns:a16="http://schemas.microsoft.com/office/drawing/2014/main" id="{94680DD8-B7BA-47D4-BA39-13AD11C82D41}"/>
              </a:ext>
            </a:extLst>
          </p:cNvPr>
          <p:cNvSpPr/>
          <p:nvPr/>
        </p:nvSpPr>
        <p:spPr>
          <a:xfrm>
            <a:off x="714348" y="3716250"/>
            <a:ext cx="7643866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2400" b="1" dirty="0">
                <a:solidFill>
                  <a:schemeClr val="dk1"/>
                </a:solidFill>
              </a:rPr>
              <a:t>Cuando el electrón gira en estas órbitas no emite energía.</a:t>
            </a:r>
            <a:endParaRPr lang="es-CL" sz="1900" b="1" dirty="0">
              <a:solidFill>
                <a:schemeClr val="tx1"/>
              </a:solidFill>
            </a:endParaRPr>
          </a:p>
        </p:txBody>
      </p:sp>
      <p:sp>
        <p:nvSpPr>
          <p:cNvPr id="9" name="2 Marcador de contenido">
            <a:extLst>
              <a:ext uri="{FF2B5EF4-FFF2-40B4-BE49-F238E27FC236}">
                <a16:creationId xmlns:a16="http://schemas.microsoft.com/office/drawing/2014/main" id="{55974C41-5583-4AF5-BFE6-1B2E4CC646BB}"/>
              </a:ext>
            </a:extLst>
          </p:cNvPr>
          <p:cNvSpPr txBox="1">
            <a:spLocks/>
          </p:cNvSpPr>
          <p:nvPr/>
        </p:nvSpPr>
        <p:spPr bwMode="auto">
          <a:xfrm>
            <a:off x="827088" y="969963"/>
            <a:ext cx="2563812" cy="4683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>
            <a:lvl1pPr marL="34290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239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255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s-CL" b="1" dirty="0"/>
              <a:t>Bohr indicó que:</a:t>
            </a:r>
          </a:p>
        </p:txBody>
      </p:sp>
      <p:sp>
        <p:nvSpPr>
          <p:cNvPr id="7" name="6 Rectángulo">
            <a:extLst>
              <a:ext uri="{FF2B5EF4-FFF2-40B4-BE49-F238E27FC236}">
                <a16:creationId xmlns:a16="http://schemas.microsoft.com/office/drawing/2014/main" id="{D81AACD1-D285-4F14-B4B8-34EBC6A6C664}"/>
              </a:ext>
            </a:extLst>
          </p:cNvPr>
          <p:cNvSpPr/>
          <p:nvPr/>
        </p:nvSpPr>
        <p:spPr>
          <a:xfrm>
            <a:off x="714375" y="4941888"/>
            <a:ext cx="7643813" cy="8302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2400" b="1" dirty="0"/>
              <a:t>Tal como lo había dicho Rutherford, los protones y neutrones se encuentran en el núcleo atómico.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>
            <a:extLst>
              <a:ext uri="{FF2B5EF4-FFF2-40B4-BE49-F238E27FC236}">
                <a16:creationId xmlns:a16="http://schemas.microsoft.com/office/drawing/2014/main" id="{28FFEB7B-8125-440B-B68C-C3663F33C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620713"/>
            <a:ext cx="7024687" cy="1143000"/>
          </a:xfrm>
        </p:spPr>
        <p:txBody>
          <a:bodyPr/>
          <a:lstStyle/>
          <a:p>
            <a:pPr eaLnBrk="1" hangingPunct="1"/>
            <a:r>
              <a:rPr lang="es-CL" altLang="es-CL" sz="3200" b="1">
                <a:solidFill>
                  <a:srgbClr val="FF0000"/>
                </a:solidFill>
              </a:rPr>
              <a:t>Objetivo: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B4915D5-5CDA-4CE4-8A06-786F7A43C4CD}"/>
              </a:ext>
            </a:extLst>
          </p:cNvPr>
          <p:cNvGraphicFramePr>
            <a:graphicFrameLocks noGrp="1"/>
          </p:cNvGraphicFramePr>
          <p:nvPr/>
        </p:nvGraphicFramePr>
        <p:xfrm>
          <a:off x="1268413" y="2490788"/>
          <a:ext cx="7200900" cy="23272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00900">
                  <a:extLst>
                    <a:ext uri="{9D8B030D-6E8A-4147-A177-3AD203B41FA5}">
                      <a16:colId xmlns:a16="http://schemas.microsoft.com/office/drawing/2014/main" val="2226376482"/>
                    </a:ext>
                  </a:extLst>
                </a:gridCol>
              </a:tblGrid>
              <a:tr h="23272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 b="1" dirty="0">
                          <a:effectLst/>
                        </a:rPr>
                        <a:t>OA: </a:t>
                      </a:r>
                      <a:endParaRPr lang="es-CL" sz="6000" b="1" dirty="0">
                        <a:effectLst/>
                      </a:endParaRPr>
                    </a:p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L" sz="2000" b="0" dirty="0">
                          <a:effectLst/>
                        </a:rPr>
                        <a:t>Investigar y analizar cómo ha evolucionado el conocimiento de la constitución de la materia, considerando los aportes y evidencias de la teoría atómica de Dalton y los modelos atómicos desarrollados por Thomson, Rutherford y Bohr, entre otros.</a:t>
                      </a:r>
                      <a:endParaRPr lang="es-CL" sz="3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4201848369"/>
                  </a:ext>
                </a:extLst>
              </a:tr>
            </a:tbl>
          </a:graphicData>
        </a:graphic>
      </p:graphicFrame>
      <p:sp>
        <p:nvSpPr>
          <p:cNvPr id="6153" name="Rectangle 9">
            <a:extLst>
              <a:ext uri="{FF2B5EF4-FFF2-40B4-BE49-F238E27FC236}">
                <a16:creationId xmlns:a16="http://schemas.microsoft.com/office/drawing/2014/main" id="{4004BAAA-3381-4031-871A-8992EEB21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8413" y="36544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CL" altLang="es-C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>
            <a:extLst>
              <a:ext uri="{FF2B5EF4-FFF2-40B4-BE49-F238E27FC236}">
                <a16:creationId xmlns:a16="http://schemas.microsoft.com/office/drawing/2014/main" id="{2F5600A3-62FD-4C70-BC65-BEA9F1122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49275"/>
            <a:ext cx="7024688" cy="719138"/>
          </a:xfrm>
        </p:spPr>
        <p:txBody>
          <a:bodyPr/>
          <a:lstStyle/>
          <a:p>
            <a:r>
              <a:rPr lang="es-CL" altLang="es-CL" b="1"/>
              <a:t>Aspectos formales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A8F49902-4174-4B46-8250-37C297822C7C}"/>
              </a:ext>
            </a:extLst>
          </p:cNvPr>
          <p:cNvGraphicFramePr>
            <a:graphicFrameLocks noGrp="1"/>
          </p:cNvGraphicFramePr>
          <p:nvPr/>
        </p:nvGraphicFramePr>
        <p:xfrm>
          <a:off x="539750" y="1484313"/>
          <a:ext cx="8123239" cy="50260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3309">
                  <a:extLst>
                    <a:ext uri="{9D8B030D-6E8A-4147-A177-3AD203B41FA5}">
                      <a16:colId xmlns:a16="http://schemas.microsoft.com/office/drawing/2014/main" val="3713365140"/>
                    </a:ext>
                  </a:extLst>
                </a:gridCol>
                <a:gridCol w="2233310">
                  <a:extLst>
                    <a:ext uri="{9D8B030D-6E8A-4147-A177-3AD203B41FA5}">
                      <a16:colId xmlns:a16="http://schemas.microsoft.com/office/drawing/2014/main" val="1463798056"/>
                    </a:ext>
                  </a:extLst>
                </a:gridCol>
                <a:gridCol w="2233310">
                  <a:extLst>
                    <a:ext uri="{9D8B030D-6E8A-4147-A177-3AD203B41FA5}">
                      <a16:colId xmlns:a16="http://schemas.microsoft.com/office/drawing/2014/main" val="2656189267"/>
                    </a:ext>
                  </a:extLst>
                </a:gridCol>
                <a:gridCol w="2233310">
                  <a:extLst>
                    <a:ext uri="{9D8B030D-6E8A-4147-A177-3AD203B41FA5}">
                      <a16:colId xmlns:a16="http://schemas.microsoft.com/office/drawing/2014/main" val="3025900759"/>
                    </a:ext>
                  </a:extLst>
                </a:gridCol>
              </a:tblGrid>
              <a:tr h="2278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300" dirty="0">
                          <a:effectLst/>
                        </a:rPr>
                        <a:t>Indicador/</a:t>
                      </a:r>
                      <a:r>
                        <a:rPr lang="es-CL" sz="1300" dirty="0" err="1">
                          <a:effectLst/>
                        </a:rPr>
                        <a:t>pje</a:t>
                      </a:r>
                      <a:endParaRPr lang="es-CL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9" marR="610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300">
                          <a:effectLst/>
                        </a:rPr>
                        <a:t>2</a:t>
                      </a:r>
                      <a:endParaRPr lang="es-CL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9" marR="610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300">
                          <a:effectLst/>
                        </a:rPr>
                        <a:t>1</a:t>
                      </a:r>
                      <a:endParaRPr lang="es-CL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9" marR="610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300">
                          <a:effectLst/>
                        </a:rPr>
                        <a:t>0</a:t>
                      </a:r>
                      <a:endParaRPr lang="es-CL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9" marR="61009" marT="0" marB="0" anchor="ctr"/>
                </a:tc>
                <a:extLst>
                  <a:ext uri="{0D108BD9-81ED-4DB2-BD59-A6C34878D82A}">
                    <a16:rowId xmlns:a16="http://schemas.microsoft.com/office/drawing/2014/main" val="2692276502"/>
                  </a:ext>
                </a:extLst>
              </a:tr>
              <a:tr h="15993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300" dirty="0">
                          <a:effectLst/>
                        </a:rPr>
                        <a:t>Legibilidad</a:t>
                      </a:r>
                      <a:endParaRPr lang="es-CL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9" marR="610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300" dirty="0">
                          <a:effectLst/>
                        </a:rPr>
                        <a:t>La apariencia total del trabajo es fácil de leer, es decir, el tamaño, color y calidad de letra permiten leer el trabajo a más de 50 cm de distancia.</a:t>
                      </a:r>
                      <a:endParaRPr lang="es-CL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9" marR="610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300" dirty="0">
                          <a:effectLst/>
                        </a:rPr>
                        <a:t>La apariencia del trabajo es poco legible o resulta muy difícil leerlo a más de 50 cm de distancia.</a:t>
                      </a:r>
                      <a:endParaRPr lang="es-CL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9" marR="610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300">
                          <a:effectLst/>
                        </a:rPr>
                        <a:t>La apariencia del trabajo es muy difícil de leer o no es posible leerlo a más de cm de distancia.</a:t>
                      </a:r>
                      <a:endParaRPr lang="es-CL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9" marR="61009" marT="0" marB="0" anchor="ctr"/>
                </a:tc>
                <a:extLst>
                  <a:ext uri="{0D108BD9-81ED-4DB2-BD59-A6C34878D82A}">
                    <a16:rowId xmlns:a16="http://schemas.microsoft.com/office/drawing/2014/main" val="1920940367"/>
                  </a:ext>
                </a:extLst>
              </a:tr>
              <a:tr h="15993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300" dirty="0">
                          <a:effectLst/>
                        </a:rPr>
                        <a:t>Orden y limpieza</a:t>
                      </a:r>
                      <a:endParaRPr lang="es-CL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9" marR="610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300" dirty="0">
                          <a:effectLst/>
                        </a:rPr>
                        <a:t>El trabajo ordenado en su totalidad. No presenta letras o imágenes superpuestas y las imágenes son nítidas.</a:t>
                      </a:r>
                      <a:endParaRPr lang="es-CL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9" marR="610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300" dirty="0">
                          <a:effectLst/>
                        </a:rPr>
                        <a:t>Menos del 70% del trabajo está ordenado, es decir, presenta letras o imágenes superpuestas o las imágenes son poco nítidas.</a:t>
                      </a:r>
                      <a:endParaRPr lang="es-CL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9" marR="610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300" dirty="0">
                          <a:effectLst/>
                        </a:rPr>
                        <a:t>Menos del 50% del trabajo está ordenado, es decir, presenta letras o imágenes superpuestas o las imágenes son poco nítidas.</a:t>
                      </a:r>
                      <a:endParaRPr lang="es-CL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9" marR="61009" marT="0" marB="0" anchor="ctr"/>
                </a:tc>
                <a:extLst>
                  <a:ext uri="{0D108BD9-81ED-4DB2-BD59-A6C34878D82A}">
                    <a16:rowId xmlns:a16="http://schemas.microsoft.com/office/drawing/2014/main" val="433649782"/>
                  </a:ext>
                </a:extLst>
              </a:tr>
              <a:tr h="15993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300" dirty="0">
                          <a:effectLst/>
                        </a:rPr>
                        <a:t>Creatividad</a:t>
                      </a:r>
                      <a:endParaRPr lang="es-CL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9" marR="610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300">
                          <a:effectLst/>
                        </a:rPr>
                        <a:t>El trabajo está presentado de manera poco tradicional, es decir, las láminas incluyen colores, imágenes, animaciones, etc.</a:t>
                      </a:r>
                      <a:endParaRPr lang="es-CL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9" marR="610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300">
                          <a:effectLst/>
                        </a:rPr>
                        <a:t>La línea de tiempo está presentada de manera tradicional o presenta solo 2 aspectos requeridos (colores, imágenes, animaciones).</a:t>
                      </a:r>
                      <a:endParaRPr lang="es-CL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9" marR="610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300" dirty="0">
                          <a:effectLst/>
                        </a:rPr>
                        <a:t>La línea de tiempo se presenta de manera tradicional y presenta menos de 2 aspectos requeridos (colores, imágenes, animaciones).</a:t>
                      </a:r>
                      <a:endParaRPr lang="es-CL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9" marR="61009" marT="0" marB="0" anchor="ctr"/>
                </a:tc>
                <a:extLst>
                  <a:ext uri="{0D108BD9-81ED-4DB2-BD59-A6C34878D82A}">
                    <a16:rowId xmlns:a16="http://schemas.microsoft.com/office/drawing/2014/main" val="3540744618"/>
                  </a:ext>
                </a:extLst>
              </a:tr>
            </a:tbl>
          </a:graphicData>
        </a:graphic>
      </p:graphicFrame>
      <p:pic>
        <p:nvPicPr>
          <p:cNvPr id="2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EF31D321-11C9-469A-B692-A21C9CC5C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33689F6A-D8AD-4E6D-832F-44E2A4B2F51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9750" y="1628775"/>
          <a:ext cx="8123238" cy="41433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3309">
                  <a:extLst>
                    <a:ext uri="{9D8B030D-6E8A-4147-A177-3AD203B41FA5}">
                      <a16:colId xmlns:a16="http://schemas.microsoft.com/office/drawing/2014/main" val="3577984294"/>
                    </a:ext>
                  </a:extLst>
                </a:gridCol>
                <a:gridCol w="2233310">
                  <a:extLst>
                    <a:ext uri="{9D8B030D-6E8A-4147-A177-3AD203B41FA5}">
                      <a16:colId xmlns:a16="http://schemas.microsoft.com/office/drawing/2014/main" val="3792839431"/>
                    </a:ext>
                  </a:extLst>
                </a:gridCol>
                <a:gridCol w="2233310">
                  <a:extLst>
                    <a:ext uri="{9D8B030D-6E8A-4147-A177-3AD203B41FA5}">
                      <a16:colId xmlns:a16="http://schemas.microsoft.com/office/drawing/2014/main" val="3207514451"/>
                    </a:ext>
                  </a:extLst>
                </a:gridCol>
                <a:gridCol w="2233310">
                  <a:extLst>
                    <a:ext uri="{9D8B030D-6E8A-4147-A177-3AD203B41FA5}">
                      <a16:colId xmlns:a16="http://schemas.microsoft.com/office/drawing/2014/main" val="1368821270"/>
                    </a:ext>
                  </a:extLst>
                </a:gridCol>
              </a:tblGrid>
              <a:tr h="15119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300" dirty="0">
                          <a:effectLst/>
                        </a:rPr>
                        <a:t>Recursos</a:t>
                      </a:r>
                      <a:endParaRPr lang="es-CL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9" marR="610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300" b="0" dirty="0">
                          <a:solidFill>
                            <a:schemeClr val="tx1"/>
                          </a:solidFill>
                          <a:effectLst/>
                        </a:rPr>
                        <a:t>La línea de tiempo presenta imágenes para cada uno de los acontecimientos que describe.</a:t>
                      </a:r>
                      <a:endParaRPr lang="es-CL" sz="13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9" marR="6100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300" b="0" dirty="0">
                          <a:solidFill>
                            <a:schemeClr val="tx1"/>
                          </a:solidFill>
                          <a:effectLst/>
                        </a:rPr>
                        <a:t>La línea de tiempo presenta imágenes de menos del 75% de los acontecimientos que describe.</a:t>
                      </a:r>
                      <a:endParaRPr lang="es-CL" sz="13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9" marR="6100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300" b="0" dirty="0">
                          <a:solidFill>
                            <a:schemeClr val="tx1"/>
                          </a:solidFill>
                          <a:effectLst/>
                        </a:rPr>
                        <a:t>La línea de tiempo presenta imágenes de menos del 50% de los acontecimientos que describe.</a:t>
                      </a:r>
                      <a:endParaRPr lang="es-CL" sz="13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9" marR="6100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898346"/>
                  </a:ext>
                </a:extLst>
              </a:tr>
              <a:tr h="20158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300">
                          <a:effectLst/>
                        </a:rPr>
                        <a:t>Temporalidad de los hechos</a:t>
                      </a:r>
                      <a:endParaRPr lang="es-CL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9" marR="610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300" dirty="0">
                          <a:effectLst/>
                        </a:rPr>
                        <a:t>La secuencia de hechos que se presentan en el PPT es acorde a su temporalidad.</a:t>
                      </a:r>
                      <a:endParaRPr lang="es-CL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9" marR="610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300" dirty="0">
                          <a:effectLst/>
                        </a:rPr>
                        <a:t>La secuencia de hechos que se presentan en el PPT es acorde a su temporalidad, pero presenta al menos un error.</a:t>
                      </a:r>
                      <a:endParaRPr lang="es-CL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9" marR="610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300" dirty="0">
                          <a:effectLst/>
                        </a:rPr>
                        <a:t>La secuencia de hechos que se presentan en el PPT no es acorde a su temporalidad, o presenta al menos dos errores.</a:t>
                      </a:r>
                      <a:endParaRPr lang="es-CL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9" marR="61009" marT="0" marB="0" anchor="ctr"/>
                </a:tc>
                <a:extLst>
                  <a:ext uri="{0D108BD9-81ED-4DB2-BD59-A6C34878D82A}">
                    <a16:rowId xmlns:a16="http://schemas.microsoft.com/office/drawing/2014/main" val="955716400"/>
                  </a:ext>
                </a:extLst>
              </a:tr>
              <a:tr h="615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300">
                          <a:effectLst/>
                        </a:rPr>
                        <a:t>Ortografía</a:t>
                      </a:r>
                      <a:endParaRPr lang="es-CL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9" marR="610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300" dirty="0">
                          <a:effectLst/>
                        </a:rPr>
                        <a:t>El trabajo no presenta faltas de ortografía.</a:t>
                      </a:r>
                      <a:endParaRPr lang="es-CL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9" marR="610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300" dirty="0">
                          <a:effectLst/>
                        </a:rPr>
                        <a:t>El trabajo presenta 3 o más faltas de ortografía.</a:t>
                      </a:r>
                      <a:endParaRPr lang="es-CL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9" marR="610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300" dirty="0">
                          <a:effectLst/>
                        </a:rPr>
                        <a:t>El trabajo presenta 5 o más faltas de ortografía.</a:t>
                      </a:r>
                      <a:endParaRPr lang="es-CL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9" marR="61009" marT="0" marB="0" anchor="ctr"/>
                </a:tc>
                <a:extLst>
                  <a:ext uri="{0D108BD9-81ED-4DB2-BD59-A6C34878D82A}">
                    <a16:rowId xmlns:a16="http://schemas.microsoft.com/office/drawing/2014/main" val="553235807"/>
                  </a:ext>
                </a:extLst>
              </a:tr>
            </a:tbl>
          </a:graphicData>
        </a:graphic>
      </p:graphicFrame>
      <p:sp>
        <p:nvSpPr>
          <p:cNvPr id="8216" name="Título 1">
            <a:extLst>
              <a:ext uri="{FF2B5EF4-FFF2-40B4-BE49-F238E27FC236}">
                <a16:creationId xmlns:a16="http://schemas.microsoft.com/office/drawing/2014/main" id="{8830D8E0-D37B-4830-B897-57F1B0DA5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49275"/>
            <a:ext cx="7024688" cy="719138"/>
          </a:xfrm>
        </p:spPr>
        <p:txBody>
          <a:bodyPr/>
          <a:lstStyle/>
          <a:p>
            <a:r>
              <a:rPr lang="es-CL" altLang="es-CL" b="1"/>
              <a:t>Aspectos formales</a:t>
            </a:r>
          </a:p>
        </p:txBody>
      </p:sp>
      <p:pic>
        <p:nvPicPr>
          <p:cNvPr id="2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D3C64557-1D4E-42D7-A348-4BEA54F9E3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>
            <a:extLst>
              <a:ext uri="{FF2B5EF4-FFF2-40B4-BE49-F238E27FC236}">
                <a16:creationId xmlns:a16="http://schemas.microsoft.com/office/drawing/2014/main" id="{1716FB3E-F6F9-4262-92FE-877D2AEB4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476250"/>
            <a:ext cx="7024688" cy="1143000"/>
          </a:xfrm>
        </p:spPr>
        <p:txBody>
          <a:bodyPr/>
          <a:lstStyle/>
          <a:p>
            <a:pPr eaLnBrk="1" hangingPunct="1"/>
            <a:r>
              <a:rPr lang="es-ES" altLang="es-CL" b="1"/>
              <a:t>Teoría atómica de Dalton:</a:t>
            </a:r>
            <a:endParaRPr lang="es-CL" altLang="es-CL" b="1"/>
          </a:p>
        </p:txBody>
      </p:sp>
      <p:sp>
        <p:nvSpPr>
          <p:cNvPr id="8" name="7 Rectángulo">
            <a:extLst>
              <a:ext uri="{FF2B5EF4-FFF2-40B4-BE49-F238E27FC236}">
                <a16:creationId xmlns:a16="http://schemas.microsoft.com/office/drawing/2014/main" id="{890B95CC-AC7C-49DA-B205-74B57C237D83}"/>
              </a:ext>
            </a:extLst>
          </p:cNvPr>
          <p:cNvSpPr/>
          <p:nvPr/>
        </p:nvSpPr>
        <p:spPr>
          <a:xfrm>
            <a:off x="755575" y="3789041"/>
            <a:ext cx="7920881" cy="100811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6858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Los elementos están constituidos por átomos, partículas diminutas, discretas e indivisibles que mantienen su identidad a través de los cambios físicos y químicos.</a:t>
            </a:r>
            <a:endParaRPr lang="es-CL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89594FB-5538-42A5-9917-3BD6F5159E06}"/>
              </a:ext>
            </a:extLst>
          </p:cNvPr>
          <p:cNvGraphicFramePr>
            <a:graphicFrameLocks noGrp="1"/>
          </p:cNvGraphicFramePr>
          <p:nvPr/>
        </p:nvGraphicFramePr>
        <p:xfrm>
          <a:off x="539750" y="1619250"/>
          <a:ext cx="8135938" cy="15319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5534">
                  <a:extLst>
                    <a:ext uri="{9D8B030D-6E8A-4147-A177-3AD203B41FA5}">
                      <a16:colId xmlns:a16="http://schemas.microsoft.com/office/drawing/2014/main" val="1895592443"/>
                    </a:ext>
                  </a:extLst>
                </a:gridCol>
                <a:gridCol w="2236801">
                  <a:extLst>
                    <a:ext uri="{9D8B030D-6E8A-4147-A177-3AD203B41FA5}">
                      <a16:colId xmlns:a16="http://schemas.microsoft.com/office/drawing/2014/main" val="1471723527"/>
                    </a:ext>
                  </a:extLst>
                </a:gridCol>
                <a:gridCol w="2236801">
                  <a:extLst>
                    <a:ext uri="{9D8B030D-6E8A-4147-A177-3AD203B41FA5}">
                      <a16:colId xmlns:a16="http://schemas.microsoft.com/office/drawing/2014/main" val="96393560"/>
                    </a:ext>
                  </a:extLst>
                </a:gridCol>
                <a:gridCol w="2236801">
                  <a:extLst>
                    <a:ext uri="{9D8B030D-6E8A-4147-A177-3AD203B41FA5}">
                      <a16:colId xmlns:a16="http://schemas.microsoft.com/office/drawing/2014/main" val="2920524997"/>
                    </a:ext>
                  </a:extLst>
                </a:gridCol>
              </a:tblGrid>
              <a:tr h="15319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</a:rPr>
                        <a:t>Teoría atómica de Dalton</a:t>
                      </a:r>
                      <a:endParaRPr lang="es-CL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300" b="0" dirty="0">
                          <a:solidFill>
                            <a:schemeClr val="tx1"/>
                          </a:solidFill>
                          <a:effectLst/>
                        </a:rPr>
                        <a:t>Incluye el año de descubrimiento, enunciado de cada uno de los 5 postulados con su respectivo esquema o dibujo.</a:t>
                      </a:r>
                      <a:endParaRPr lang="es-CL" sz="13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300" b="0" dirty="0">
                          <a:solidFill>
                            <a:schemeClr val="tx1"/>
                          </a:solidFill>
                          <a:effectLst/>
                        </a:rPr>
                        <a:t>Incluye solo dos de los tres aspectos requeridos, o bien, uno de ellos está errado.</a:t>
                      </a:r>
                      <a:endParaRPr lang="es-CL" sz="13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300" b="0" dirty="0">
                          <a:solidFill>
                            <a:schemeClr val="tx1"/>
                          </a:solidFill>
                          <a:effectLst/>
                        </a:rPr>
                        <a:t>Incluye menos de dos de los aspectos requeridos o bien, al menos dos de ellos están errados.</a:t>
                      </a:r>
                      <a:endParaRPr lang="es-CL" sz="13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314230"/>
                  </a:ext>
                </a:extLst>
              </a:tr>
            </a:tbl>
          </a:graphicData>
        </a:graphic>
      </p:graphicFrame>
      <p:sp>
        <p:nvSpPr>
          <p:cNvPr id="9234" name="Rectángulo 2">
            <a:extLst>
              <a:ext uri="{FF2B5EF4-FFF2-40B4-BE49-F238E27FC236}">
                <a16:creationId xmlns:a16="http://schemas.microsoft.com/office/drawing/2014/main" id="{2961179B-0414-4FA4-99E7-5682A3EE8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3316288"/>
            <a:ext cx="7775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CL" altLang="es-CL" b="1">
                <a:cs typeface="Times New Roman" panose="02020603050405020304" pitchFamily="18" charset="0"/>
              </a:rPr>
              <a:t>En 1808, Dalton planteó los siguientes postulados:</a:t>
            </a:r>
            <a:endParaRPr lang="es-CL" altLang="es-CL"/>
          </a:p>
        </p:txBody>
      </p:sp>
      <p:pic>
        <p:nvPicPr>
          <p:cNvPr id="9235" name="Imagen 3">
            <a:extLst>
              <a:ext uri="{FF2B5EF4-FFF2-40B4-BE49-F238E27FC236}">
                <a16:creationId xmlns:a16="http://schemas.microsoft.com/office/drawing/2014/main" id="{3E65A059-2F7D-4E0D-B434-0D16CEDDA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962525"/>
            <a:ext cx="1487488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4568B662-8480-4EDC-9829-456E0AC3D7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CuadroTexto">
            <a:extLst>
              <a:ext uri="{FF2B5EF4-FFF2-40B4-BE49-F238E27FC236}">
                <a16:creationId xmlns:a16="http://schemas.microsoft.com/office/drawing/2014/main" id="{0B83251D-79C0-421A-A199-3995770D9781}"/>
              </a:ext>
            </a:extLst>
          </p:cNvPr>
          <p:cNvSpPr txBox="1"/>
          <p:nvPr/>
        </p:nvSpPr>
        <p:spPr>
          <a:xfrm>
            <a:off x="1100822" y="1707510"/>
            <a:ext cx="3168352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/>
              <a:t>Los átomos de un mismo elemento son iguales en masa y en todas las demás cualidades.</a:t>
            </a:r>
            <a:endParaRPr lang="es-CL" b="1" dirty="0"/>
          </a:p>
        </p:txBody>
      </p:sp>
      <p:pic>
        <p:nvPicPr>
          <p:cNvPr id="10245" name="Imagen 4">
            <a:extLst>
              <a:ext uri="{FF2B5EF4-FFF2-40B4-BE49-F238E27FC236}">
                <a16:creationId xmlns:a16="http://schemas.microsoft.com/office/drawing/2014/main" id="{458D996B-57BF-4F07-950A-0F26E43865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 t="18436" b="15279"/>
          <a:stretch>
            <a:fillRect/>
          </a:stretch>
        </p:blipFill>
        <p:spPr bwMode="auto">
          <a:xfrm>
            <a:off x="5076825" y="1300163"/>
            <a:ext cx="260667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4 Rectángulo">
            <a:extLst>
              <a:ext uri="{FF2B5EF4-FFF2-40B4-BE49-F238E27FC236}">
                <a16:creationId xmlns:a16="http://schemas.microsoft.com/office/drawing/2014/main" id="{5F7B5B1F-DBE9-404B-9F4E-052B4786949A}"/>
              </a:ext>
            </a:extLst>
          </p:cNvPr>
          <p:cNvSpPr/>
          <p:nvPr/>
        </p:nvSpPr>
        <p:spPr>
          <a:xfrm>
            <a:off x="4932040" y="3861048"/>
            <a:ext cx="3744415" cy="193899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6858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000" b="1" dirty="0">
                <a:solidFill>
                  <a:schemeClr val="tx1"/>
                </a:solidFill>
              </a:rPr>
              <a:t>Los átomos de un elemento pueden combinarse químicamente con átomos de otros elementos en más de una relación para formar diferentes compuestos.</a:t>
            </a:r>
          </a:p>
        </p:txBody>
      </p:sp>
      <p:pic>
        <p:nvPicPr>
          <p:cNvPr id="10249" name="Imagen 6">
            <a:extLst>
              <a:ext uri="{FF2B5EF4-FFF2-40B4-BE49-F238E27FC236}">
                <a16:creationId xmlns:a16="http://schemas.microsoft.com/office/drawing/2014/main" id="{70A8D215-E243-4112-A0CE-435F737B12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1" b="18500"/>
          <a:stretch>
            <a:fillRect/>
          </a:stretch>
        </p:blipFill>
        <p:spPr bwMode="auto">
          <a:xfrm>
            <a:off x="611188" y="3886200"/>
            <a:ext cx="41465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>
            <a:extLst>
              <a:ext uri="{FF2B5EF4-FFF2-40B4-BE49-F238E27FC236}">
                <a16:creationId xmlns:a16="http://schemas.microsoft.com/office/drawing/2014/main" id="{C7D68D4B-3C5E-47B3-99E8-99B70E9A68EA}"/>
              </a:ext>
            </a:extLst>
          </p:cNvPr>
          <p:cNvSpPr/>
          <p:nvPr/>
        </p:nvSpPr>
        <p:spPr>
          <a:xfrm>
            <a:off x="539552" y="1412776"/>
            <a:ext cx="3602499" cy="193899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6858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chemeClr val="tx1"/>
                </a:solidFill>
              </a:rPr>
              <a:t>Los compuestos se forman por la unión de átomos de los correspondientes elementos en una relación de números enteros y sencillos.</a:t>
            </a:r>
            <a:endParaRPr lang="es-CL" sz="2000" b="1" dirty="0">
              <a:solidFill>
                <a:schemeClr val="tx1"/>
              </a:solidFill>
            </a:endParaRPr>
          </a:p>
        </p:txBody>
      </p:sp>
      <p:sp>
        <p:nvSpPr>
          <p:cNvPr id="12" name="11 Rectángulo">
            <a:extLst>
              <a:ext uri="{FF2B5EF4-FFF2-40B4-BE49-F238E27FC236}">
                <a16:creationId xmlns:a16="http://schemas.microsoft.com/office/drawing/2014/main" id="{044E3083-6ECA-4F14-8564-19558C52B531}"/>
              </a:ext>
            </a:extLst>
          </p:cNvPr>
          <p:cNvSpPr/>
          <p:nvPr/>
        </p:nvSpPr>
        <p:spPr>
          <a:xfrm>
            <a:off x="4499992" y="4344878"/>
            <a:ext cx="4093957" cy="163121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6858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000" b="1" dirty="0">
                <a:solidFill>
                  <a:schemeClr val="tx1"/>
                </a:solidFill>
              </a:rPr>
              <a:t>Una reacción química implica la combinación, separación o el reordenamiento de átomos. Los átomos no pueden crearse ni destruirse.</a:t>
            </a:r>
          </a:p>
        </p:txBody>
      </p:sp>
      <p:pic>
        <p:nvPicPr>
          <p:cNvPr id="11272" name="Imagen 2">
            <a:extLst>
              <a:ext uri="{FF2B5EF4-FFF2-40B4-BE49-F238E27FC236}">
                <a16:creationId xmlns:a16="http://schemas.microsoft.com/office/drawing/2014/main" id="{0800FEB5-0B3D-4599-BA90-6BE32CD6EA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" t="27348" r="1009"/>
          <a:stretch>
            <a:fillRect/>
          </a:stretch>
        </p:blipFill>
        <p:spPr bwMode="auto">
          <a:xfrm>
            <a:off x="4221163" y="1614488"/>
            <a:ext cx="43942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Imagen 3">
            <a:extLst>
              <a:ext uri="{FF2B5EF4-FFF2-40B4-BE49-F238E27FC236}">
                <a16:creationId xmlns:a16="http://schemas.microsoft.com/office/drawing/2014/main" id="{419EC866-E5B9-4585-A4BD-29D5733D0A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25" y="4675188"/>
            <a:ext cx="311626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>
            <a:extLst>
              <a:ext uri="{FF2B5EF4-FFF2-40B4-BE49-F238E27FC236}">
                <a16:creationId xmlns:a16="http://schemas.microsoft.com/office/drawing/2014/main" id="{8D873C2C-A6C7-4724-A8E5-D758EB02E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238" y="692150"/>
            <a:ext cx="7024687" cy="576263"/>
          </a:xfrm>
        </p:spPr>
        <p:txBody>
          <a:bodyPr/>
          <a:lstStyle/>
          <a:p>
            <a:r>
              <a:rPr lang="es-CL" altLang="es-CL" b="1"/>
              <a:t>Tubo de Rayos Catódicos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822008D4-0EDF-4CF9-99AC-8F022D69498E}"/>
              </a:ext>
            </a:extLst>
          </p:cNvPr>
          <p:cNvGraphicFramePr>
            <a:graphicFrameLocks noGrp="1"/>
          </p:cNvGraphicFramePr>
          <p:nvPr/>
        </p:nvGraphicFramePr>
        <p:xfrm>
          <a:off x="527050" y="1916113"/>
          <a:ext cx="8066088" cy="24495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3281">
                  <a:extLst>
                    <a:ext uri="{9D8B030D-6E8A-4147-A177-3AD203B41FA5}">
                      <a16:colId xmlns:a16="http://schemas.microsoft.com/office/drawing/2014/main" val="4038539447"/>
                    </a:ext>
                  </a:extLst>
                </a:gridCol>
                <a:gridCol w="2009763">
                  <a:extLst>
                    <a:ext uri="{9D8B030D-6E8A-4147-A177-3AD203B41FA5}">
                      <a16:colId xmlns:a16="http://schemas.microsoft.com/office/drawing/2014/main" val="2743375336"/>
                    </a:ext>
                  </a:extLst>
                </a:gridCol>
                <a:gridCol w="2016522">
                  <a:extLst>
                    <a:ext uri="{9D8B030D-6E8A-4147-A177-3AD203B41FA5}">
                      <a16:colId xmlns:a16="http://schemas.microsoft.com/office/drawing/2014/main" val="2112693681"/>
                    </a:ext>
                  </a:extLst>
                </a:gridCol>
                <a:gridCol w="2016522">
                  <a:extLst>
                    <a:ext uri="{9D8B030D-6E8A-4147-A177-3AD203B41FA5}">
                      <a16:colId xmlns:a16="http://schemas.microsoft.com/office/drawing/2014/main" val="1598418728"/>
                    </a:ext>
                  </a:extLst>
                </a:gridCol>
              </a:tblGrid>
              <a:tr h="122475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Experimento Tubo de Rayos Catódicos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300" b="0" dirty="0">
                          <a:solidFill>
                            <a:schemeClr val="tx1"/>
                          </a:solidFill>
                          <a:effectLst/>
                        </a:rPr>
                        <a:t>Incluye nombre del experimento, autor y año de descubrimiento.</a:t>
                      </a:r>
                      <a:endParaRPr lang="es-CL" sz="13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300" b="0" dirty="0">
                          <a:solidFill>
                            <a:schemeClr val="tx1"/>
                          </a:solidFill>
                          <a:effectLst/>
                        </a:rPr>
                        <a:t>Incluye solo dos de los tres aspectos requeridos, o bien, uno de ellos está errado.</a:t>
                      </a:r>
                      <a:endParaRPr lang="es-CL" sz="13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300" b="0" dirty="0">
                          <a:solidFill>
                            <a:schemeClr val="tx1"/>
                          </a:solidFill>
                          <a:effectLst/>
                        </a:rPr>
                        <a:t>Incluye menos de dos de los aspectos requeridos o bien, al menos dos de ellos están errados.</a:t>
                      </a:r>
                      <a:endParaRPr lang="es-CL" sz="13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965781"/>
                  </a:ext>
                </a:extLst>
              </a:tr>
              <a:tr h="1224756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300" dirty="0">
                          <a:effectLst/>
                        </a:rPr>
                        <a:t>Incluye una breve explicación de cómo funcionaba, principales conclusiones, dibujo.</a:t>
                      </a:r>
                      <a:endParaRPr lang="es-CL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300" dirty="0">
                          <a:effectLst/>
                        </a:rPr>
                        <a:t>Incluye solo dos de los tres aspectos requeridos, o bien, uno de ellos está errado.</a:t>
                      </a:r>
                      <a:endParaRPr lang="es-CL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300" dirty="0">
                          <a:effectLst/>
                        </a:rPr>
                        <a:t>Incluye menos de dos de los aspectos requeridos o bien, dos de ellos están errados.</a:t>
                      </a:r>
                      <a:endParaRPr lang="es-CL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/>
                </a:tc>
                <a:extLst>
                  <a:ext uri="{0D108BD9-81ED-4DB2-BD59-A6C34878D82A}">
                    <a16:rowId xmlns:a16="http://schemas.microsoft.com/office/drawing/2014/main" val="1802482677"/>
                  </a:ext>
                </a:extLst>
              </a:tr>
            </a:tbl>
          </a:graphicData>
        </a:graphic>
      </p:graphicFrame>
      <p:sp>
        <p:nvSpPr>
          <p:cNvPr id="5" name="5 CuadroTexto">
            <a:extLst>
              <a:ext uri="{FF2B5EF4-FFF2-40B4-BE49-F238E27FC236}">
                <a16:creationId xmlns:a16="http://schemas.microsoft.com/office/drawing/2014/main" id="{B8C2B16E-55D2-4FCC-8394-2C283F6433EE}"/>
              </a:ext>
            </a:extLst>
          </p:cNvPr>
          <p:cNvSpPr txBox="1"/>
          <p:nvPr/>
        </p:nvSpPr>
        <p:spPr>
          <a:xfrm>
            <a:off x="496144" y="4720788"/>
            <a:ext cx="8051786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defRPr/>
            </a:pPr>
            <a:r>
              <a:rPr lang="es-CL" sz="1600" b="1" dirty="0">
                <a:solidFill>
                  <a:srgbClr val="874396"/>
                </a:solidFill>
              </a:rPr>
              <a:t>En 1897, Williams </a:t>
            </a:r>
            <a:r>
              <a:rPr lang="es-CL" sz="1600" b="1" dirty="0" err="1">
                <a:solidFill>
                  <a:srgbClr val="874396"/>
                </a:solidFill>
              </a:rPr>
              <a:t>Crookes</a:t>
            </a:r>
            <a:r>
              <a:rPr lang="es-CL" sz="1600" b="1" dirty="0">
                <a:solidFill>
                  <a:srgbClr val="874396"/>
                </a:solidFill>
              </a:rPr>
              <a:t>, perfeccionó el Tubo de Rayos Catódicos  desarrollado anteriormente por Thomson.</a:t>
            </a:r>
          </a:p>
        </p:txBody>
      </p:sp>
      <p:pic>
        <p:nvPicPr>
          <p:cNvPr id="6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64D92C81-01CE-47EF-8B64-3773D72B45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http://2.bp.blogspot.com/-O_GPJvKKe-4/UF9ehneE0vI/AAAAAAAALG0/FGbhoRuG-k8/s1600/tercer.gif">
            <a:extLst>
              <a:ext uri="{FF2B5EF4-FFF2-40B4-BE49-F238E27FC236}">
                <a16:creationId xmlns:a16="http://schemas.microsoft.com/office/drawing/2014/main" id="{BC122BEB-73A6-4C4D-B7B4-AD9CC86D7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052513"/>
            <a:ext cx="42672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>
            <a:extLst>
              <a:ext uri="{FF2B5EF4-FFF2-40B4-BE49-F238E27FC236}">
                <a16:creationId xmlns:a16="http://schemas.microsoft.com/office/drawing/2014/main" id="{58729AE1-307A-4125-8754-8BB9741C8992}"/>
              </a:ext>
            </a:extLst>
          </p:cNvPr>
          <p:cNvSpPr txBox="1"/>
          <p:nvPr/>
        </p:nvSpPr>
        <p:spPr>
          <a:xfrm>
            <a:off x="611560" y="620689"/>
            <a:ext cx="3672408" cy="30469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" sz="1600" b="1" dirty="0">
                <a:solidFill>
                  <a:srgbClr val="874396"/>
                </a:solidFill>
              </a:rPr>
              <a:t>Este tubo consistía en un tubo de vidrio parcialmente al vacío, que contenía en su interior dos electrodos; uno positivo (cátodo) y uno negativo (ánodo), conectados a una fuente de corriente </a:t>
            </a:r>
            <a:r>
              <a:rPr lang="es-ES" sz="1600" b="1" dirty="0" err="1">
                <a:solidFill>
                  <a:srgbClr val="874396"/>
                </a:solidFill>
              </a:rPr>
              <a:t>contínua</a:t>
            </a:r>
            <a:r>
              <a:rPr lang="es-ES" sz="1600" b="1" dirty="0">
                <a:solidFill>
                  <a:srgbClr val="874396"/>
                </a:solidFill>
              </a:rPr>
              <a:t> de alta tensión.</a:t>
            </a:r>
          </a:p>
          <a:p>
            <a:pPr algn="ctr" eaLnBrk="1" hangingPunct="1">
              <a:defRPr/>
            </a:pPr>
            <a:r>
              <a:rPr lang="es-ES" sz="1600" b="1" dirty="0">
                <a:solidFill>
                  <a:srgbClr val="874396"/>
                </a:solidFill>
              </a:rPr>
              <a:t>Al conectar a corriente, el tubo se iluminaba y en el vidrio de la pared opuesta que contenía un material fluorescente, se producía una fuerte luz brillante.</a:t>
            </a:r>
            <a:endParaRPr lang="es-CL" sz="1600" b="1" dirty="0">
              <a:solidFill>
                <a:srgbClr val="874396"/>
              </a:solidFill>
            </a:endParaRPr>
          </a:p>
        </p:txBody>
      </p:sp>
      <p:sp>
        <p:nvSpPr>
          <p:cNvPr id="12" name="10 Rectángulo">
            <a:extLst>
              <a:ext uri="{FF2B5EF4-FFF2-40B4-BE49-F238E27FC236}">
                <a16:creationId xmlns:a16="http://schemas.microsoft.com/office/drawing/2014/main" id="{E004C7D8-F761-4C05-9897-C64F9CE0AD0F}"/>
              </a:ext>
            </a:extLst>
          </p:cNvPr>
          <p:cNvSpPr/>
          <p:nvPr/>
        </p:nvSpPr>
        <p:spPr>
          <a:xfrm>
            <a:off x="612765" y="4077072"/>
            <a:ext cx="4104456" cy="175432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defRPr/>
            </a:pPr>
            <a:r>
              <a:rPr lang="es-ES" b="1" dirty="0">
                <a:solidFill>
                  <a:srgbClr val="FFFFFF"/>
                </a:solidFill>
              </a:rPr>
              <a:t>En 1897 el físico inglés J.J. Thomson demostró que los rayos catódicos estaban constituidos por pequeñísimas partículas de carga eléctrica negativa (atraídas por el  electrodo positivo).</a:t>
            </a:r>
            <a:endParaRPr lang="es-CL" b="1" dirty="0">
              <a:solidFill>
                <a:srgbClr val="FFFFFF"/>
              </a:solidFill>
            </a:endParaRPr>
          </a:p>
        </p:txBody>
      </p:sp>
      <p:sp>
        <p:nvSpPr>
          <p:cNvPr id="13" name="13 Rectángulo">
            <a:extLst>
              <a:ext uri="{FF2B5EF4-FFF2-40B4-BE49-F238E27FC236}">
                <a16:creationId xmlns:a16="http://schemas.microsoft.com/office/drawing/2014/main" id="{388C5D20-60EA-42D2-8837-CFCDE14D601F}"/>
              </a:ext>
            </a:extLst>
          </p:cNvPr>
          <p:cNvSpPr/>
          <p:nvPr/>
        </p:nvSpPr>
        <p:spPr>
          <a:xfrm>
            <a:off x="4860032" y="4584903"/>
            <a:ext cx="3600400" cy="738664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defRPr/>
            </a:pPr>
            <a:r>
              <a:rPr lang="es-ES" b="1" dirty="0">
                <a:solidFill>
                  <a:srgbClr val="FFFFFF"/>
                </a:solidFill>
              </a:rPr>
              <a:t>A estas partículas negativas se les denominó </a:t>
            </a:r>
            <a:r>
              <a:rPr lang="es-ES" sz="2400" b="1" dirty="0">
                <a:solidFill>
                  <a:srgbClr val="FFFF00"/>
                </a:solidFill>
              </a:rPr>
              <a:t>electrones</a:t>
            </a:r>
            <a:endParaRPr lang="es-CL" sz="2400" b="1" dirty="0">
              <a:solidFill>
                <a:srgbClr val="FFFF00"/>
              </a:solidFill>
            </a:endParaRPr>
          </a:p>
        </p:txBody>
      </p:sp>
      <p:pic>
        <p:nvPicPr>
          <p:cNvPr id="5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65A1F846-00F0-4EA1-AF80-0CEF3587CF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4482</TotalTime>
  <Words>1822</Words>
  <Application>Microsoft Office PowerPoint</Application>
  <PresentationFormat>Presentación en pantalla (4:3)</PresentationFormat>
  <Paragraphs>137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5" baseType="lpstr">
      <vt:lpstr>Arial</vt:lpstr>
      <vt:lpstr>Century Gothic</vt:lpstr>
      <vt:lpstr>Wingdings 2</vt:lpstr>
      <vt:lpstr>Calibri</vt:lpstr>
      <vt:lpstr>Comic Sans MS</vt:lpstr>
      <vt:lpstr>StoneSansITCTT-Semi</vt:lpstr>
      <vt:lpstr>Times New Roman</vt:lpstr>
      <vt:lpstr>Austin</vt:lpstr>
      <vt:lpstr>Retroalimentación Trabajo: Modelos Atómicos de la Materia</vt:lpstr>
      <vt:lpstr>Objetivo:</vt:lpstr>
      <vt:lpstr>Aspectos formales</vt:lpstr>
      <vt:lpstr>Aspectos formales</vt:lpstr>
      <vt:lpstr>Teoría atómica de Dalton:</vt:lpstr>
      <vt:lpstr>Presentación de PowerPoint</vt:lpstr>
      <vt:lpstr>Presentación de PowerPoint</vt:lpstr>
      <vt:lpstr>Tubo de Rayos Catódicos</vt:lpstr>
      <vt:lpstr>Presentación de PowerPoint</vt:lpstr>
      <vt:lpstr>Modelo atómico de Thomson:</vt:lpstr>
      <vt:lpstr>Tubo de Rayos Canales</vt:lpstr>
      <vt:lpstr>Rayos Canales</vt:lpstr>
      <vt:lpstr>Presentación de PowerPoint</vt:lpstr>
      <vt:lpstr>Presentación de PowerPoint</vt:lpstr>
      <vt:lpstr>Partículas Subatómicas</vt:lpstr>
      <vt:lpstr>Modelo Atómico de Bohr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Antioxidantes</dc:title>
  <dc:creator>Beatriz</dc:creator>
  <cp:lastModifiedBy>Bárbara</cp:lastModifiedBy>
  <cp:revision>134</cp:revision>
  <dcterms:created xsi:type="dcterms:W3CDTF">2012-08-24T05:27:55Z</dcterms:created>
  <dcterms:modified xsi:type="dcterms:W3CDTF">2020-05-28T15:34:58Z</dcterms:modified>
</cp:coreProperties>
</file>