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Caveat" panose="020B0604020202020204" charset="0"/>
      <p:regular r:id="rId11"/>
      <p:bold r:id="rId12"/>
    </p:embeddedFont>
    <p:embeddedFont>
      <p:font typeface="Roboto" panose="020B060402020202020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800501f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800501f7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40c170b8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40c170b8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55e2030d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855e2030df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855e2030d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855e2030d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55e2030d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55e2030d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855e2030df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855e2030df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855e2030d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855e2030d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182275" y="1506825"/>
            <a:ext cx="8673600" cy="282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UNIDAD I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"/>
            </a:br>
            <a:r>
              <a:rPr lang="es"/>
              <a:t>“GRABADO Y LIBRO DE ARTISTA”</a:t>
            </a:r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ctrTitle"/>
          </p:nvPr>
        </p:nvSpPr>
        <p:spPr>
          <a:xfrm>
            <a:off x="311050" y="270475"/>
            <a:ext cx="3647100" cy="79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/>
              <a:t>Liceo n°1 Javiera Carrera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/>
              <a:t>Dpto de Artes Visuales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/>
              <a:t>Coordinadora: Eslovenia Urbina</a:t>
            </a:r>
            <a:endParaRPr sz="13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ctrTitle"/>
          </p:nvPr>
        </p:nvSpPr>
        <p:spPr>
          <a:xfrm>
            <a:off x="230175" y="363850"/>
            <a:ext cx="8802300" cy="7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/>
              <a:t>OBJETIVOS DE APRENDIZAJE:</a:t>
            </a:r>
            <a:endParaRPr sz="3000" b="1"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311700" y="1127350"/>
            <a:ext cx="8520600" cy="15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OA4:</a:t>
            </a:r>
            <a:r>
              <a:rPr lang="es" sz="1600" b="0"/>
              <a:t>Realizar juicios críticos  de manifestaciones visuales considerando las condiciones contextuales de su creador y utilizando criterios estéticos</a:t>
            </a:r>
            <a:r>
              <a:rPr lang="es" b="0"/>
              <a:t> </a:t>
            </a:r>
            <a:r>
              <a:rPr lang="es" sz="1600" b="0"/>
              <a:t>pertinentes.</a:t>
            </a:r>
            <a:br>
              <a:rPr lang="es" sz="1600"/>
            </a:br>
            <a:r>
              <a:rPr lang="es" sz="1600"/>
              <a:t>OA3: </a:t>
            </a:r>
            <a:r>
              <a:rPr lang="es" sz="1600" b="0"/>
              <a:t>Crear proyectos visuales basados en imaginarios personales, investigando en medios contemporáneos como el libro de artista y arte digital.</a:t>
            </a:r>
            <a:br>
              <a:rPr lang="es"/>
            </a:br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ctrTitle"/>
          </p:nvPr>
        </p:nvSpPr>
        <p:spPr>
          <a:xfrm>
            <a:off x="311700" y="2677750"/>
            <a:ext cx="5028600" cy="7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/>
              <a:t>CONTENIDOS:</a:t>
            </a:r>
            <a:endParaRPr sz="3000" b="1"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1"/>
          </p:nvPr>
        </p:nvSpPr>
        <p:spPr>
          <a:xfrm>
            <a:off x="289575" y="3076450"/>
            <a:ext cx="8683500" cy="8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" sz="1600"/>
            </a:br>
            <a:r>
              <a:rPr lang="es" sz="1600" b="0"/>
              <a:t>Libro de Artista: significado, propósito expresivo y características estéticas visuales. </a:t>
            </a:r>
            <a:br>
              <a:rPr lang="es" sz="1600" b="0"/>
            </a:br>
            <a:r>
              <a:rPr lang="es" sz="1600" b="0"/>
              <a:t>Creación del libro de artista: Sentimientos y emociones, como propósito expresivo.</a:t>
            </a:r>
            <a:endParaRPr sz="1600" b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br>
              <a:rPr lang="es"/>
            </a:b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215475" y="326550"/>
            <a:ext cx="8754900" cy="38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>
                <a:solidFill>
                  <a:srgbClr val="000000"/>
                </a:solidFill>
              </a:rPr>
              <a:t>Instrucciones:</a:t>
            </a:r>
            <a:endParaRPr b="1" u="sng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➽Este material pedagógico tiene como finalidad introducir el contenido de la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primera Unidad “Grabado y libro de artista” para realizar posteriormente la segunda actividad de Artes Visuales.</a:t>
            </a:r>
            <a:br>
              <a:rPr lang="es">
                <a:solidFill>
                  <a:srgbClr val="000000"/>
                </a:solidFill>
              </a:rPr>
            </a:br>
            <a:br>
              <a:rPr lang="es">
                <a:solidFill>
                  <a:srgbClr val="000000"/>
                </a:solidFill>
              </a:rPr>
            </a:br>
            <a:r>
              <a:rPr lang="es">
                <a:solidFill>
                  <a:srgbClr val="000000"/>
                </a:solidFill>
              </a:rPr>
              <a:t>➽Para poder escuchar los audios descargue el PPT, ábralo desde su computador e inicie la presentación.</a:t>
            </a:r>
            <a:br>
              <a:rPr lang="es">
                <a:solidFill>
                  <a:srgbClr val="000000"/>
                </a:solidFill>
              </a:rPr>
            </a:br>
            <a:br>
              <a:rPr lang="es">
                <a:solidFill>
                  <a:srgbClr val="000000"/>
                </a:solidFill>
              </a:rPr>
            </a:br>
            <a:r>
              <a:rPr lang="es">
                <a:solidFill>
                  <a:srgbClr val="000000"/>
                </a:solidFill>
              </a:rPr>
              <a:t>➽Ajuste el volumen antes de comenzar.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7075" y="2681450"/>
            <a:ext cx="1463800" cy="146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487350" y="788175"/>
            <a:ext cx="3314700" cy="8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¿Qué es un libro de artista y cuál es su objetivo?</a:t>
            </a:r>
            <a:endParaRPr sz="6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5045825" y="788175"/>
            <a:ext cx="3173700" cy="8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sz="30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¿Desde cuando se realizan libros de artistas?</a:t>
            </a:r>
            <a:endParaRPr sz="62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39763" y="2027925"/>
            <a:ext cx="3876572" cy="2774051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48926" y="3441050"/>
            <a:ext cx="1819050" cy="136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4a1.Que-es-un-libro-de-artista">
            <a:hlinkClick r:id="" action="ppaction://media"/>
            <a:extLst>
              <a:ext uri="{FF2B5EF4-FFF2-40B4-BE49-F238E27FC236}">
                <a16:creationId xmlns:a16="http://schemas.microsoft.com/office/drawing/2014/main" id="{73FB1826-8B3C-409C-91AE-186349C36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573" y="2300275"/>
            <a:ext cx="609600" cy="609600"/>
          </a:xfrm>
          <a:prstGeom prst="rect">
            <a:avLst/>
          </a:prstGeom>
        </p:spPr>
      </p:pic>
      <p:pic>
        <p:nvPicPr>
          <p:cNvPr id="3" name="d4a2.Desde-cuando-se-realizan">
            <a:hlinkClick r:id="" action="ppaction://media"/>
            <a:extLst>
              <a:ext uri="{FF2B5EF4-FFF2-40B4-BE49-F238E27FC236}">
                <a16:creationId xmlns:a16="http://schemas.microsoft.com/office/drawing/2014/main" id="{38A18C0E-4A79-4E24-A8F9-84D3C37BB1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63176" y="2300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480800" y="775425"/>
            <a:ext cx="3174300" cy="8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¿Qué artistas han realizado estos libros?</a:t>
            </a:r>
            <a:endParaRPr sz="6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5171824" y="775425"/>
            <a:ext cx="3226800" cy="8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¿Existen libros de artistas chilenos?</a:t>
            </a:r>
            <a:endParaRPr sz="62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7075" y="1951850"/>
            <a:ext cx="3683525" cy="160995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1825" y="3674500"/>
            <a:ext cx="1425650" cy="822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82675" y="3722425"/>
            <a:ext cx="1635550" cy="99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0794" y="1951850"/>
            <a:ext cx="3109499" cy="257142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3" name="Google Shape;103;p17"/>
          <p:cNvSpPr txBox="1"/>
          <p:nvPr/>
        </p:nvSpPr>
        <p:spPr>
          <a:xfrm>
            <a:off x="480800" y="1951850"/>
            <a:ext cx="337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1</a:t>
            </a:r>
            <a:endParaRPr sz="1900" b="1"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480800" y="3253600"/>
            <a:ext cx="337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2</a:t>
            </a:r>
            <a:endParaRPr sz="1900" b="1"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2051050" y="3253600"/>
            <a:ext cx="337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3</a:t>
            </a:r>
            <a:endParaRPr sz="1900" b="1"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5a3.Que-artistas-han">
            <a:hlinkClick r:id="" action="ppaction://media"/>
            <a:extLst>
              <a:ext uri="{FF2B5EF4-FFF2-40B4-BE49-F238E27FC236}">
                <a16:creationId xmlns:a16="http://schemas.microsoft.com/office/drawing/2014/main" id="{25DB8F0D-3670-44C9-8159-D3C92BC17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7025" y="37809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551250" y="780075"/>
            <a:ext cx="3183000" cy="8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¿Qué temas se pueden abordar en un libro de artista?</a:t>
            </a:r>
            <a:endParaRPr sz="62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600" y="1899775"/>
            <a:ext cx="2887350" cy="304905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5193850" y="780075"/>
            <a:ext cx="3275700" cy="8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¿Qué formas puede tomar el libro de artista?</a:t>
            </a:r>
            <a:endParaRPr sz="62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1525" y="1899775"/>
            <a:ext cx="4348924" cy="304905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5" name="Google Shape;115;p18"/>
          <p:cNvSpPr txBox="1"/>
          <p:nvPr/>
        </p:nvSpPr>
        <p:spPr>
          <a:xfrm>
            <a:off x="271600" y="1899775"/>
            <a:ext cx="337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1</a:t>
            </a:r>
            <a:endParaRPr sz="1900" b="1"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271600" y="2916825"/>
            <a:ext cx="337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2</a:t>
            </a:r>
            <a:endParaRPr sz="1900" b="1"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326350" y="3933875"/>
            <a:ext cx="337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3</a:t>
            </a:r>
            <a:endParaRPr sz="1900" b="1"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8469550" y="2984100"/>
            <a:ext cx="337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3</a:t>
            </a:r>
            <a:endParaRPr sz="1900" b="1"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7057475" y="2984100"/>
            <a:ext cx="337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2</a:t>
            </a:r>
            <a:endParaRPr sz="1900" b="1"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18"/>
          <p:cNvSpPr txBox="1"/>
          <p:nvPr/>
        </p:nvSpPr>
        <p:spPr>
          <a:xfrm>
            <a:off x="5598100" y="2984100"/>
            <a:ext cx="337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1</a:t>
            </a:r>
            <a:endParaRPr sz="1900" b="1"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18"/>
          <p:cNvSpPr txBox="1"/>
          <p:nvPr/>
        </p:nvSpPr>
        <p:spPr>
          <a:xfrm>
            <a:off x="8523250" y="4527925"/>
            <a:ext cx="337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4</a:t>
            </a:r>
            <a:endParaRPr sz="1900" b="1"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6a4.Que-temas-y-formas">
            <a:hlinkClick r:id="" action="ppaction://media"/>
            <a:extLst>
              <a:ext uri="{FF2B5EF4-FFF2-40B4-BE49-F238E27FC236}">
                <a16:creationId xmlns:a16="http://schemas.microsoft.com/office/drawing/2014/main" id="{FF6193E5-65A9-4E1B-8026-D18C332EB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30437" y="40499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502500" y="1045000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¿Cual es la clasificación que tiene un libro de artista?</a:t>
            </a:r>
            <a:endParaRPr sz="30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225" y="1812700"/>
            <a:ext cx="6493075" cy="320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 txBox="1"/>
          <p:nvPr/>
        </p:nvSpPr>
        <p:spPr>
          <a:xfrm>
            <a:off x="271600" y="1899775"/>
            <a:ext cx="337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1</a:t>
            </a:r>
            <a:endParaRPr sz="1900" b="1"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3593450" y="1899775"/>
            <a:ext cx="337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2</a:t>
            </a:r>
            <a:endParaRPr sz="1900" b="1"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376700" y="3462975"/>
            <a:ext cx="337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3</a:t>
            </a:r>
            <a:endParaRPr sz="1900" b="1"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2522500" y="3462975"/>
            <a:ext cx="337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4</a:t>
            </a:r>
            <a:endParaRPr sz="1900" b="1"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4668300" y="3462975"/>
            <a:ext cx="337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5</a:t>
            </a:r>
            <a:endParaRPr sz="1900" b="1"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7a5.Clasificación">
            <a:hlinkClick r:id="" action="ppaction://media"/>
            <a:extLst>
              <a:ext uri="{FF2B5EF4-FFF2-40B4-BE49-F238E27FC236}">
                <a16:creationId xmlns:a16="http://schemas.microsoft.com/office/drawing/2014/main" id="{5CEBE2BD-3DF1-4734-A557-2AB20B60D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4986" y="3158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450575" y="1001975"/>
            <a:ext cx="3328800" cy="8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¿Qué materiales se pueden utilizar en la construcción </a:t>
            </a:r>
            <a:endParaRPr sz="30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de un libro de artista?</a:t>
            </a:r>
            <a:endParaRPr sz="6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4678825" y="810425"/>
            <a:ext cx="3720300" cy="8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¿Qué técnicas se pueden encontrar en un libro de artista?</a:t>
            </a:r>
            <a:endParaRPr sz="62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41" name="Google Shape;1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1400" y="1802975"/>
            <a:ext cx="4102694" cy="32137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2" name="Google Shape;14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600" y="1802975"/>
            <a:ext cx="3213775" cy="32137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3" name="Google Shape;143;p20"/>
          <p:cNvSpPr txBox="1"/>
          <p:nvPr/>
        </p:nvSpPr>
        <p:spPr>
          <a:xfrm>
            <a:off x="271600" y="1899775"/>
            <a:ext cx="337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1</a:t>
            </a:r>
            <a:endParaRPr sz="1900" b="1"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20"/>
          <p:cNvSpPr txBox="1"/>
          <p:nvPr/>
        </p:nvSpPr>
        <p:spPr>
          <a:xfrm>
            <a:off x="1919750" y="1899775"/>
            <a:ext cx="337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2</a:t>
            </a:r>
            <a:endParaRPr sz="1900" b="1"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304600" y="3433150"/>
            <a:ext cx="337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3</a:t>
            </a:r>
            <a:endParaRPr sz="1900" b="1"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8a6.Material-y-tecnicas">
            <a:hlinkClick r:id="" action="ppaction://media"/>
            <a:extLst>
              <a:ext uri="{FF2B5EF4-FFF2-40B4-BE49-F238E27FC236}">
                <a16:creationId xmlns:a16="http://schemas.microsoft.com/office/drawing/2014/main" id="{E8FF1E82-130A-4082-A624-2108AA7AB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75087" y="39516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</Words>
  <Application>Microsoft Office PowerPoint</Application>
  <PresentationFormat>Presentación en pantalla (16:9)</PresentationFormat>
  <Paragraphs>43</Paragraphs>
  <Slides>8</Slides>
  <Notes>8</Notes>
  <HiddenSlides>0</HiddenSlides>
  <MMClips>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Roboto</vt:lpstr>
      <vt:lpstr>Arial</vt:lpstr>
      <vt:lpstr>Caveat</vt:lpstr>
      <vt:lpstr>Material</vt:lpstr>
      <vt:lpstr>UNIDAD I  “GRABADO Y LIBRO DE ARTISTA”</vt:lpstr>
      <vt:lpstr>OBJETIVOS DE APRENDIZAJE:</vt:lpstr>
      <vt:lpstr>Presentación de PowerPoint</vt:lpstr>
      <vt:lpstr> ¿Qué es un libro de artista y cuál es su objetivo?</vt:lpstr>
      <vt:lpstr>¿Qué artistas han realizado estos libros?</vt:lpstr>
      <vt:lpstr>¿Qué temas se pueden abordar en un libro de artista?</vt:lpstr>
      <vt:lpstr>¿Cual es la clasificación que tiene un libro de artista? </vt:lpstr>
      <vt:lpstr>¿Qué materiales se pueden utilizar en la construcción  de un libro de artista?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I  “GRABADO Y LIBRO DE ARTISTA”</dc:title>
  <cp:lastModifiedBy>salocin tarepud</cp:lastModifiedBy>
  <cp:revision>1</cp:revision>
  <dcterms:modified xsi:type="dcterms:W3CDTF">2020-05-27T02:25:52Z</dcterms:modified>
</cp:coreProperties>
</file>