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62" r:id="rId2"/>
    <p:sldId id="261" r:id="rId3"/>
    <p:sldId id="256" r:id="rId4"/>
    <p:sldId id="257" r:id="rId5"/>
    <p:sldId id="259" r:id="rId6"/>
    <p:sldId id="260" r:id="rId7"/>
    <p:sldId id="258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194" autoAdjust="0"/>
  </p:normalViewPr>
  <p:slideViewPr>
    <p:cSldViewPr>
      <p:cViewPr varScale="1">
        <p:scale>
          <a:sx n="73" d="100"/>
          <a:sy n="73" d="100"/>
        </p:scale>
        <p:origin x="1584" y="192"/>
      </p:cViewPr>
      <p:guideLst>
        <p:guide orient="horz" pos="216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noProof="1"/>
              <a:t>Haga clic para modificar el estilo de título del patrón</a:t>
            </a:r>
            <a:endParaRPr lang="en-US" noProof="1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noProof="1"/>
              <a:t>Haga clic para modificar el estilo de subtítulo del patrón</a:t>
            </a:r>
            <a:endParaRPr lang="en-US" noProof="1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979E4E4-349E-A249-A7C6-96FB8A603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92F550-971C-4BE2-971A-D78D4A8A5B44}" type="datetimeFigureOut">
              <a:rPr lang="en-US"/>
              <a:pPr/>
              <a:t>5/25/20</a:t>
            </a:fld>
            <a:endParaRPr lang="en-U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B44A8773-FDBB-B64D-8594-6FD2DA9E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BB3D840D-2C85-9B4B-95A6-AB246C53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3ED1C-7213-414A-8949-EC6293C6E568}" type="slidenum">
              <a:rPr lang="en-US" altLang="zh-CN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359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1"/>
              <a:t>Haga clic para modificar el estilo de título del patrón</a:t>
            </a:r>
            <a:endParaRPr lang="en-US" noProof="1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noProof="1"/>
              <a:t>Haga clic para modificar el estilo de texto del patrón</a:t>
            </a:r>
          </a:p>
          <a:p>
            <a:pPr lvl="1"/>
            <a:r>
              <a:rPr lang="es-ES" noProof="1"/>
              <a:t>Segundo nivel</a:t>
            </a:r>
          </a:p>
          <a:p>
            <a:pPr lvl="2"/>
            <a:r>
              <a:rPr lang="es-ES" noProof="1"/>
              <a:t>Tercer nivel</a:t>
            </a:r>
          </a:p>
          <a:p>
            <a:pPr lvl="3"/>
            <a:r>
              <a:rPr lang="es-ES" noProof="1"/>
              <a:t>Cuarto nivel</a:t>
            </a:r>
          </a:p>
          <a:p>
            <a:pPr lvl="4"/>
            <a:r>
              <a:rPr lang="es-ES" noProof="1"/>
              <a:t>Quinto nivel</a:t>
            </a:r>
            <a:endParaRPr lang="en-US" noProof="1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2288AF2-FAD0-7943-A56D-BE2386A11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92F550-971C-4BE2-971A-D78D4A8A5B44}" type="datetimeFigureOut">
              <a:rPr lang="en-US"/>
              <a:pPr/>
              <a:t>5/25/20</a:t>
            </a:fld>
            <a:endParaRPr lang="en-U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5EE769EB-21C9-7447-862A-61B662F3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C45B42CF-B634-9047-B825-8E56BC5E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FFA03-26F1-6440-9C2B-4AB082C4B6D2}" type="slidenum">
              <a:rPr lang="en-US" altLang="zh-CN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827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noProof="1"/>
              <a:t>Haga clic para modificar el estilo de título del patrón</a:t>
            </a:r>
            <a:endParaRPr lang="en-US" noProof="1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noProof="1"/>
              <a:t>Haga clic para modificar el estilo de texto del patrón</a:t>
            </a:r>
          </a:p>
          <a:p>
            <a:pPr lvl="1"/>
            <a:r>
              <a:rPr lang="es-ES" noProof="1"/>
              <a:t>Segundo nivel</a:t>
            </a:r>
          </a:p>
          <a:p>
            <a:pPr lvl="2"/>
            <a:r>
              <a:rPr lang="es-ES" noProof="1"/>
              <a:t>Tercer nivel</a:t>
            </a:r>
          </a:p>
          <a:p>
            <a:pPr lvl="3"/>
            <a:r>
              <a:rPr lang="es-ES" noProof="1"/>
              <a:t>Cuarto nivel</a:t>
            </a:r>
          </a:p>
          <a:p>
            <a:pPr lvl="4"/>
            <a:r>
              <a:rPr lang="es-ES" noProof="1"/>
              <a:t>Quinto nivel</a:t>
            </a:r>
            <a:endParaRPr lang="en-US" noProof="1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4FB9CF00-2A33-0741-B2F2-95AEE8865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92F550-971C-4BE2-971A-D78D4A8A5B44}" type="datetimeFigureOut">
              <a:rPr lang="en-US"/>
              <a:pPr/>
              <a:t>5/25/20</a:t>
            </a:fld>
            <a:endParaRPr lang="en-U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18E2B0B2-427F-DF48-AFF9-A4AF21AB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AE1D0577-AF5B-E84C-9B95-BA0C8B96B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9104F-DAC2-EA45-A3B9-3C25EBEEC0D0}" type="slidenum">
              <a:rPr lang="en-US" altLang="zh-CN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74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1"/>
              <a:t>Haga clic para modificar el estilo de título del patrón</a:t>
            </a:r>
            <a:endParaRPr lang="en-US" noProof="1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noProof="1"/>
              <a:t>Haga clic para modificar el estilo de texto del patrón</a:t>
            </a:r>
          </a:p>
          <a:p>
            <a:pPr lvl="1"/>
            <a:r>
              <a:rPr lang="es-ES" noProof="1"/>
              <a:t>Segundo nivel</a:t>
            </a:r>
          </a:p>
          <a:p>
            <a:pPr lvl="2"/>
            <a:r>
              <a:rPr lang="es-ES" noProof="1"/>
              <a:t>Tercer nivel</a:t>
            </a:r>
          </a:p>
          <a:p>
            <a:pPr lvl="3"/>
            <a:r>
              <a:rPr lang="es-ES" noProof="1"/>
              <a:t>Cuarto nivel</a:t>
            </a:r>
          </a:p>
          <a:p>
            <a:pPr lvl="4"/>
            <a:r>
              <a:rPr lang="es-ES" noProof="1"/>
              <a:t>Quinto nivel</a:t>
            </a:r>
            <a:endParaRPr lang="en-US" noProof="1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D62A0BF-F48F-2A4B-9B8D-26C1D661F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92F550-971C-4BE2-971A-D78D4A8A5B44}" type="datetimeFigureOut">
              <a:rPr lang="en-US"/>
              <a:pPr/>
              <a:t>5/25/20</a:t>
            </a:fld>
            <a:endParaRPr lang="en-U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18BA5805-4BAE-0146-BE8C-F0BD1029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6DDA224-26C1-8546-B757-C046A9FA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ED79A-B276-404F-A7B8-690925FA085F}" type="slidenum">
              <a:rPr lang="en-US" altLang="zh-CN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145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noProof="1"/>
              <a:t>Haga clic para modificar el estilo de título del patrón</a:t>
            </a:r>
            <a:endParaRPr lang="en-US" noProof="1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noProof="1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5361151C-1D32-4D47-9453-40E4D804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92F550-971C-4BE2-971A-D78D4A8A5B44}" type="datetimeFigureOut">
              <a:rPr lang="en-US"/>
              <a:pPr/>
              <a:t>5/25/20</a:t>
            </a:fld>
            <a:endParaRPr lang="en-U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0773C905-B039-494C-8E8B-7B12D8FE8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00E6636-65D8-AF4C-A3FF-0116613D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7348C4-25AD-704C-B9B5-266F73F53763}" type="slidenum">
              <a:rPr lang="en-US" altLang="zh-CN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261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1"/>
              <a:t>Haga clic para modificar el estilo de título del patrón</a:t>
            </a:r>
            <a:endParaRPr lang="en-US" noProof="1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noProof="1"/>
              <a:t>Haga clic para modificar el estilo de texto del patrón</a:t>
            </a:r>
          </a:p>
          <a:p>
            <a:pPr lvl="1"/>
            <a:r>
              <a:rPr lang="es-ES" noProof="1"/>
              <a:t>Segundo nivel</a:t>
            </a:r>
          </a:p>
          <a:p>
            <a:pPr lvl="2"/>
            <a:r>
              <a:rPr lang="es-ES" noProof="1"/>
              <a:t>Tercer nivel</a:t>
            </a:r>
          </a:p>
          <a:p>
            <a:pPr lvl="3"/>
            <a:r>
              <a:rPr lang="es-ES" noProof="1"/>
              <a:t>Cuarto nivel</a:t>
            </a:r>
          </a:p>
          <a:p>
            <a:pPr lvl="4"/>
            <a:r>
              <a:rPr lang="es-ES" noProof="1"/>
              <a:t>Quinto nivel</a:t>
            </a:r>
            <a:endParaRPr lang="en-US" noProof="1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noProof="1"/>
              <a:t>Haga clic para modificar el estilo de texto del patrón</a:t>
            </a:r>
          </a:p>
          <a:p>
            <a:pPr lvl="1"/>
            <a:r>
              <a:rPr lang="es-ES" noProof="1"/>
              <a:t>Segundo nivel</a:t>
            </a:r>
          </a:p>
          <a:p>
            <a:pPr lvl="2"/>
            <a:r>
              <a:rPr lang="es-ES" noProof="1"/>
              <a:t>Tercer nivel</a:t>
            </a:r>
          </a:p>
          <a:p>
            <a:pPr lvl="3"/>
            <a:r>
              <a:rPr lang="es-ES" noProof="1"/>
              <a:t>Cuarto nivel</a:t>
            </a:r>
          </a:p>
          <a:p>
            <a:pPr lvl="4"/>
            <a:r>
              <a:rPr lang="es-ES" noProof="1"/>
              <a:t>Quinto nivel</a:t>
            </a:r>
            <a:endParaRPr lang="en-US" noProof="1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675F012B-95C0-5C49-B63A-A60D86A2D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92F550-971C-4BE2-971A-D78D4A8A5B44}" type="datetimeFigureOut">
              <a:rPr lang="en-US"/>
              <a:pPr/>
              <a:t>5/25/20</a:t>
            </a:fld>
            <a:endParaRPr lang="en-U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57F060A7-E908-0442-AFA4-432256B77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12757426-BF6C-3C4D-B88E-5BAC7994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5DA83-7210-7148-BDA1-60C77792D017}" type="slidenum">
              <a:rPr lang="en-US" altLang="zh-CN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791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noProof="1"/>
              <a:t>Haga clic para modificar el estilo de título del patrón</a:t>
            </a:r>
            <a:endParaRPr lang="en-US" noProof="1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1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noProof="1"/>
              <a:t>Haga clic para modificar el estilo de texto del patrón</a:t>
            </a:r>
          </a:p>
          <a:p>
            <a:pPr lvl="1"/>
            <a:r>
              <a:rPr lang="es-ES" noProof="1"/>
              <a:t>Segundo nivel</a:t>
            </a:r>
          </a:p>
          <a:p>
            <a:pPr lvl="2"/>
            <a:r>
              <a:rPr lang="es-ES" noProof="1"/>
              <a:t>Tercer nivel</a:t>
            </a:r>
          </a:p>
          <a:p>
            <a:pPr lvl="3"/>
            <a:r>
              <a:rPr lang="es-ES" noProof="1"/>
              <a:t>Cuarto nivel</a:t>
            </a:r>
          </a:p>
          <a:p>
            <a:pPr lvl="4"/>
            <a:r>
              <a:rPr lang="es-ES" noProof="1"/>
              <a:t>Quinto nivel</a:t>
            </a:r>
            <a:endParaRPr lang="en-US" noProof="1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1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noProof="1"/>
              <a:t>Haga clic para modificar el estilo de texto del patrón</a:t>
            </a:r>
          </a:p>
          <a:p>
            <a:pPr lvl="1"/>
            <a:r>
              <a:rPr lang="es-ES" noProof="1"/>
              <a:t>Segundo nivel</a:t>
            </a:r>
          </a:p>
          <a:p>
            <a:pPr lvl="2"/>
            <a:r>
              <a:rPr lang="es-ES" noProof="1"/>
              <a:t>Tercer nivel</a:t>
            </a:r>
          </a:p>
          <a:p>
            <a:pPr lvl="3"/>
            <a:r>
              <a:rPr lang="es-ES" noProof="1"/>
              <a:t>Cuarto nivel</a:t>
            </a:r>
          </a:p>
          <a:p>
            <a:pPr lvl="4"/>
            <a:r>
              <a:rPr lang="es-ES" noProof="1"/>
              <a:t>Quinto nivel</a:t>
            </a:r>
            <a:endParaRPr lang="en-US" noProof="1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xmlns="" id="{80281FE0-8BB9-354B-B570-16927900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92F550-971C-4BE2-971A-D78D4A8A5B44}" type="datetimeFigureOut">
              <a:rPr lang="en-US"/>
              <a:pPr/>
              <a:t>5/25/20</a:t>
            </a:fld>
            <a:endParaRPr lang="en-U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xmlns="" id="{89791CA3-0177-1D49-8741-168ABD65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xmlns="" id="{2C73D139-CE64-4B4C-B5F4-F07FD06E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512DD-FF69-DB4E-A94D-2B9BD061D86E}" type="slidenum">
              <a:rPr lang="en-US" altLang="zh-CN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901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1"/>
              <a:t>Haga clic para modificar el estilo de título del patrón</a:t>
            </a:r>
            <a:endParaRPr lang="en-US" noProof="1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xmlns="" id="{DC1482BF-8F8E-104F-9EB6-43F78B22E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92F550-971C-4BE2-971A-D78D4A8A5B44}" type="datetimeFigureOut">
              <a:rPr lang="en-US"/>
              <a:pPr/>
              <a:t>5/25/20</a:t>
            </a:fld>
            <a:endParaRPr lang="en-U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xmlns="" id="{6975C42B-35A8-9641-85AE-CD07C9C8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xmlns="" id="{0BB08471-762E-B843-B739-B0EE5041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AAAC9-4880-9E4B-936D-16FDBE925C5F}" type="slidenum">
              <a:rPr lang="en-US" altLang="zh-CN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544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xmlns="" id="{07927CFB-6EA0-344F-A6C2-8176DAE8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92F550-971C-4BE2-971A-D78D4A8A5B44}" type="datetimeFigureOut">
              <a:rPr lang="en-US"/>
              <a:pPr/>
              <a:t>5/25/20</a:t>
            </a:fld>
            <a:endParaRPr lang="en-U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xmlns="" id="{105AF376-3699-D64D-A9AF-07C25551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xmlns="" id="{26163D4D-0DA8-4144-A67F-6609E772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B0302-DE12-5949-A17D-04BA11C93CC6}" type="slidenum">
              <a:rPr lang="en-US" altLang="zh-CN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504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noProof="1"/>
              <a:t>Haga clic para modificar el estilo de título del patrón</a:t>
            </a:r>
            <a:endParaRPr lang="en-US" noProof="1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noProof="1"/>
              <a:t>Haga clic para modificar el estilo de texto del patrón</a:t>
            </a:r>
          </a:p>
          <a:p>
            <a:pPr lvl="1"/>
            <a:r>
              <a:rPr lang="es-ES" noProof="1"/>
              <a:t>Segundo nivel</a:t>
            </a:r>
          </a:p>
          <a:p>
            <a:pPr lvl="2"/>
            <a:r>
              <a:rPr lang="es-ES" noProof="1"/>
              <a:t>Tercer nivel</a:t>
            </a:r>
          </a:p>
          <a:p>
            <a:pPr lvl="3"/>
            <a:r>
              <a:rPr lang="es-ES" noProof="1"/>
              <a:t>Cuarto nivel</a:t>
            </a:r>
          </a:p>
          <a:p>
            <a:pPr lvl="4"/>
            <a:r>
              <a:rPr lang="es-ES" noProof="1"/>
              <a:t>Quinto nivel</a:t>
            </a:r>
            <a:endParaRPr lang="en-US" noProof="1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noProof="1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29E5CB23-0712-3646-9B6B-1DD7E9875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92F550-971C-4BE2-971A-D78D4A8A5B44}" type="datetimeFigureOut">
              <a:rPr lang="en-US"/>
              <a:pPr/>
              <a:t>5/25/20</a:t>
            </a:fld>
            <a:endParaRPr lang="en-U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D83B31B0-754A-234C-B2B0-1F1E7B85C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E17DD8C8-3979-C548-ACCE-A2CA6D194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058E4-ECD0-F94C-8E2F-926E746F6FFB}" type="slidenum">
              <a:rPr lang="en-US" altLang="zh-CN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4335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noProof="1"/>
              <a:t>Haga clic para modificar el estilo de título del patrón</a:t>
            </a:r>
            <a:endParaRPr lang="en-US" noProof="1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1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noProof="1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903F09AE-E921-E44D-8462-E9192A2A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92F550-971C-4BE2-971A-D78D4A8A5B44}" type="datetimeFigureOut">
              <a:rPr lang="en-US"/>
              <a:pPr/>
              <a:t>5/25/20</a:t>
            </a:fld>
            <a:endParaRPr lang="en-U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ED27DE52-578A-0443-9ADE-34C0F7CF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03819F97-2568-A445-80FD-0FC09B94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21E2D-0892-5F47-9572-01E3EC2A6FF4}" type="slidenum">
              <a:rPr lang="en-US" altLang="zh-CN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241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8E67A0F4-9AB8-2C4E-B73D-DD975C8D43A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n-US" altLang="zh-CN"/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D1F97C31-C538-C448-A86F-992F4EEFB27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n-US" altLang="zh-CN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0EA9A050-7818-C04D-A87B-4F1E6A413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F92F550-971C-4BE2-971A-D78D4A8A5B44}" type="datetimeFigureOut">
              <a:rPr lang="en-US"/>
              <a:pPr/>
              <a:t>5/25/20</a:t>
            </a:fld>
            <a:endParaRPr lang="en-U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0902D4AF-7E9C-AB4A-89CB-865B2F6C4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75A8FE54-C807-8B4E-9175-0448CFDE1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1E48F22-2599-0446-B149-A5024EE2C01A}" type="slidenum">
              <a:rPr lang="en-US" altLang="zh-CN"/>
              <a:pPr/>
              <a:t>‹Nr.›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xmlns="" id="{34CFBB78-27AD-464F-A587-8E0EFFF39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557338"/>
            <a:ext cx="7488238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6000" b="1">
                <a:solidFill>
                  <a:srgbClr val="7030A0"/>
                </a:solidFill>
                <a:latin typeface="Cooper Std Black" pitchFamily="18" charset="0"/>
              </a:rPr>
              <a:t>Present Perfect</a:t>
            </a:r>
          </a:p>
          <a:p>
            <a:pPr algn="ctr"/>
            <a:r>
              <a:rPr lang="es-PY" altLang="en-US" sz="6000" b="1">
                <a:solidFill>
                  <a:srgbClr val="7030A0"/>
                </a:solidFill>
                <a:latin typeface="Cooper Std Black" pitchFamily="18" charset="0"/>
              </a:rPr>
              <a:t>with</a:t>
            </a:r>
          </a:p>
          <a:p>
            <a:pPr algn="ctr"/>
            <a:r>
              <a:rPr lang="es-PY" altLang="en-US" sz="6000" b="1" i="1">
                <a:solidFill>
                  <a:srgbClr val="FF9900"/>
                </a:solidFill>
                <a:latin typeface="Cooper Std Black" pitchFamily="18" charset="0"/>
              </a:rPr>
              <a:t>already</a:t>
            </a:r>
            <a:r>
              <a:rPr lang="es-PY" altLang="en-US" sz="6000" b="1" i="1">
                <a:solidFill>
                  <a:srgbClr val="7030A0"/>
                </a:solidFill>
                <a:latin typeface="Cooper Std Black" pitchFamily="18" charset="0"/>
              </a:rPr>
              <a:t> - </a:t>
            </a:r>
            <a:r>
              <a:rPr lang="es-PY" altLang="en-US" sz="6000" b="1" i="1">
                <a:solidFill>
                  <a:srgbClr val="FF9999"/>
                </a:solidFill>
                <a:latin typeface="Cooper Std Black" pitchFamily="18" charset="0"/>
              </a:rPr>
              <a:t>yet</a:t>
            </a:r>
            <a:r>
              <a:rPr lang="es-PY" altLang="en-US" sz="6000" b="1" i="1">
                <a:solidFill>
                  <a:srgbClr val="7030A0"/>
                </a:solidFill>
                <a:latin typeface="Cooper Std Black" pitchFamily="18" charset="0"/>
              </a:rPr>
              <a:t> - </a:t>
            </a:r>
            <a:r>
              <a:rPr lang="es-PY" altLang="en-US" sz="6000" b="1" i="1">
                <a:solidFill>
                  <a:srgbClr val="00B050"/>
                </a:solidFill>
                <a:latin typeface="Cooper Std Black" pitchFamily="18" charset="0"/>
              </a:rPr>
              <a:t>just</a:t>
            </a:r>
            <a:endParaRPr lang="en-US" altLang="zh-CN" sz="6000" b="1" i="1">
              <a:solidFill>
                <a:srgbClr val="00B050"/>
              </a:solidFill>
              <a:latin typeface="Cooper Std Black" pitchFamily="18" charset="0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xmlns="" id="{A57C14AD-BA80-9B4C-A07C-ADA157B92827}"/>
              </a:ext>
            </a:extLst>
          </p:cNvPr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en-US" noProof="1"/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xmlns="" id="{95C0AA55-1F96-E842-85D8-6EF713EB1D99}"/>
              </a:ext>
            </a:extLst>
          </p:cNvPr>
          <p:cNvSpPr/>
          <p:nvPr/>
        </p:nvSpPr>
        <p:spPr>
          <a:xfrm>
            <a:off x="0" y="6337300"/>
            <a:ext cx="9180513" cy="5476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en-US" noProof="1"/>
          </a:p>
        </p:txBody>
      </p:sp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6C13A97A-8CA4-B849-9135-76A7298BC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715" y="488293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>
            <a:extLst>
              <a:ext uri="{FF2B5EF4-FFF2-40B4-BE49-F238E27FC236}">
                <a16:creationId xmlns:a16="http://schemas.microsoft.com/office/drawing/2014/main" xmlns="" id="{92FAABC8-A32D-7F4A-8C05-4B97A30B8E7D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692150"/>
          <a:ext cx="5256213" cy="607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20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0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s-PY" dirty="0" err="1"/>
                        <a:t>Past</a:t>
                      </a:r>
                      <a:r>
                        <a:rPr lang="es-PY" dirty="0"/>
                        <a:t> Simple</a:t>
                      </a:r>
                      <a:endParaRPr lang="en-US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s-PY" dirty="0" err="1"/>
                        <a:t>Past</a:t>
                      </a:r>
                      <a:r>
                        <a:rPr lang="es-PY" dirty="0"/>
                        <a:t> </a:t>
                      </a:r>
                      <a:r>
                        <a:rPr lang="es-PY" dirty="0" err="1"/>
                        <a:t>Participle</a:t>
                      </a:r>
                      <a:endParaRPr lang="en-US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sz="2800" b="1" dirty="0"/>
                        <a:t>Play</a:t>
                      </a:r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s-PY" sz="2800" b="1" dirty="0" err="1"/>
                        <a:t>played</a:t>
                      </a:r>
                      <a:endParaRPr lang="en-US" sz="2800" b="1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sz="2800" b="1" dirty="0" err="1"/>
                        <a:t>Finish</a:t>
                      </a:r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sz="2800" b="1" dirty="0" err="1"/>
                        <a:t>Borrow</a:t>
                      </a:r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s-PY" sz="2800" b="1" dirty="0" err="1"/>
                        <a:t>borrowed</a:t>
                      </a:r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sz="2800" b="1" dirty="0" err="1"/>
                        <a:t>Arrive</a:t>
                      </a:r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sz="2800" b="1" dirty="0" err="1"/>
                        <a:t>Drink</a:t>
                      </a:r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s-PY" sz="2800" b="1" dirty="0" err="1"/>
                        <a:t>drunk</a:t>
                      </a:r>
                      <a:endParaRPr lang="en-US" sz="2800" b="1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sz="2800" b="1" dirty="0" err="1"/>
                        <a:t>See</a:t>
                      </a:r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sz="2800" b="1" dirty="0" err="1"/>
                        <a:t>Have</a:t>
                      </a:r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sz="2800" b="1" dirty="0" err="1"/>
                        <a:t>Help</a:t>
                      </a:r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sz="2800" b="1" dirty="0"/>
                        <a:t>Be</a:t>
                      </a:r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s-PY" sz="2800" b="1" dirty="0" err="1"/>
                        <a:t>was</a:t>
                      </a:r>
                      <a:r>
                        <a:rPr lang="es-PY" sz="2800" b="1" dirty="0"/>
                        <a:t> / </a:t>
                      </a:r>
                      <a:r>
                        <a:rPr lang="es-PY" sz="2800" b="1" dirty="0" err="1"/>
                        <a:t>were</a:t>
                      </a:r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sz="2800" b="1" dirty="0" err="1"/>
                        <a:t>Give</a:t>
                      </a:r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sz="2800" b="1" dirty="0" err="1"/>
                        <a:t>Know</a:t>
                      </a:r>
                      <a:r>
                        <a:rPr lang="es-PY" sz="2800" b="1" dirty="0"/>
                        <a:t> </a:t>
                      </a:r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" name="2 CuadroTexto">
            <a:extLst>
              <a:ext uri="{FF2B5EF4-FFF2-40B4-BE49-F238E27FC236}">
                <a16:creationId xmlns:a16="http://schemas.microsoft.com/office/drawing/2014/main" xmlns="" id="{B9232982-77CA-AA4A-AE89-C98C4E59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620713"/>
            <a:ext cx="3095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/>
              <a:t>Regular</a:t>
            </a:r>
            <a:endParaRPr lang="en-US" altLang="zh-CN" sz="3600" b="1"/>
          </a:p>
        </p:txBody>
      </p:sp>
      <p:sp>
        <p:nvSpPr>
          <p:cNvPr id="4" name="3 CuadroTexto">
            <a:extLst>
              <a:ext uri="{FF2B5EF4-FFF2-40B4-BE49-F238E27FC236}">
                <a16:creationId xmlns:a16="http://schemas.microsoft.com/office/drawing/2014/main" xmlns="" id="{30C7943B-8EAC-B049-97EC-C76F3EADB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412875"/>
            <a:ext cx="30956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400"/>
              <a:t>1- </a:t>
            </a:r>
          </a:p>
          <a:p>
            <a:r>
              <a:rPr lang="es-PY" altLang="en-US" sz="2400"/>
              <a:t>2- </a:t>
            </a:r>
          </a:p>
          <a:p>
            <a:r>
              <a:rPr lang="es-PY" altLang="en-US" sz="2400"/>
              <a:t>3-</a:t>
            </a:r>
          </a:p>
          <a:p>
            <a:r>
              <a:rPr lang="es-PY" altLang="en-US" sz="2400"/>
              <a:t>4-</a:t>
            </a:r>
          </a:p>
          <a:p>
            <a:r>
              <a:rPr lang="es-PY" altLang="en-US" sz="2400"/>
              <a:t>5-</a:t>
            </a:r>
            <a:endParaRPr lang="en-US" altLang="zh-CN" sz="2400"/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xmlns="" id="{3A630430-C50D-7A4C-B086-5590A153F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3573463"/>
            <a:ext cx="3095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/>
              <a:t>Irregular</a:t>
            </a:r>
            <a:endParaRPr lang="en-US" altLang="zh-CN" sz="3600" b="1"/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xmlns="" id="{09A04632-3321-F24B-9FB6-74E5DD1EC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275138"/>
            <a:ext cx="30956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400"/>
              <a:t>1- </a:t>
            </a:r>
          </a:p>
          <a:p>
            <a:r>
              <a:rPr lang="es-PY" altLang="en-US" sz="2400"/>
              <a:t>2- </a:t>
            </a:r>
          </a:p>
          <a:p>
            <a:r>
              <a:rPr lang="es-PY" altLang="en-US" sz="2400"/>
              <a:t>3-</a:t>
            </a:r>
          </a:p>
          <a:p>
            <a:r>
              <a:rPr lang="es-PY" altLang="en-US" sz="2400"/>
              <a:t>4-</a:t>
            </a:r>
          </a:p>
          <a:p>
            <a:r>
              <a:rPr lang="es-PY" altLang="en-US" sz="2400"/>
              <a:t>5-</a:t>
            </a:r>
          </a:p>
          <a:p>
            <a:r>
              <a:rPr lang="es-PY" altLang="en-US" sz="2400"/>
              <a:t>6-</a:t>
            </a:r>
            <a:endParaRPr lang="en-US" altLang="zh-CN" sz="2400"/>
          </a:p>
        </p:txBody>
      </p:sp>
      <p:sp>
        <p:nvSpPr>
          <p:cNvPr id="15" name="14 CuadroTexto">
            <a:extLst>
              <a:ext uri="{FF2B5EF4-FFF2-40B4-BE49-F238E27FC236}">
                <a16:creationId xmlns:a16="http://schemas.microsoft.com/office/drawing/2014/main" xmlns="" id="{6584577A-63A5-9F4A-84E0-2A75135C3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268413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play</a:t>
            </a:r>
            <a:r>
              <a:rPr lang="es-PY" altLang="en-US" sz="2800" b="1">
                <a:solidFill>
                  <a:srgbClr val="FF0000"/>
                </a:solidFill>
              </a:rPr>
              <a:t>ed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16" name="15 CuadroTexto">
            <a:extLst>
              <a:ext uri="{FF2B5EF4-FFF2-40B4-BE49-F238E27FC236}">
                <a16:creationId xmlns:a16="http://schemas.microsoft.com/office/drawing/2014/main" xmlns="" id="{1299CE0E-691A-7D4E-9D87-E9246CF91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557338"/>
            <a:ext cx="14398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finished</a:t>
            </a:r>
            <a:endParaRPr lang="en-US" altLang="zh-CN" sz="2800" b="1"/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xmlns="" id="{5C8D93FD-C62A-0243-BC0B-E4A3FAB88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103438"/>
            <a:ext cx="2089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borrow</a:t>
            </a:r>
            <a:r>
              <a:rPr lang="es-PY" altLang="en-US" sz="2800" b="1">
                <a:solidFill>
                  <a:srgbClr val="FF0000"/>
                </a:solidFill>
              </a:rPr>
              <a:t>ed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18" name="17 CuadroTexto">
            <a:extLst>
              <a:ext uri="{FF2B5EF4-FFF2-40B4-BE49-F238E27FC236}">
                <a16:creationId xmlns:a16="http://schemas.microsoft.com/office/drawing/2014/main" xmlns="" id="{23F61981-B8E9-B64D-B097-EC64DEAA3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492375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arriv</a:t>
            </a:r>
            <a:r>
              <a:rPr lang="es-PY" altLang="en-US" sz="2800" b="1">
                <a:solidFill>
                  <a:srgbClr val="FF0000"/>
                </a:solidFill>
              </a:rPr>
              <a:t>ed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19" name="18 CuadroTexto">
            <a:extLst>
              <a:ext uri="{FF2B5EF4-FFF2-40B4-BE49-F238E27FC236}">
                <a16:creationId xmlns:a16="http://schemas.microsoft.com/office/drawing/2014/main" xmlns="" id="{204069CE-9C06-2340-B7B7-9C619F68F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924175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help</a:t>
            </a:r>
            <a:r>
              <a:rPr lang="es-PY" altLang="en-US" sz="2800" b="1">
                <a:solidFill>
                  <a:srgbClr val="FF0000"/>
                </a:solidFill>
              </a:rPr>
              <a:t>ed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xmlns="" id="{DAEC785B-B072-1349-910C-9D4C3458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4149725"/>
            <a:ext cx="3203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>
                <a:solidFill>
                  <a:srgbClr val="00B050"/>
                </a:solidFill>
              </a:rPr>
              <a:t>drink- drank- drunk</a:t>
            </a:r>
            <a:endParaRPr lang="en-US" altLang="zh-CN" sz="2800" b="1">
              <a:solidFill>
                <a:srgbClr val="00B050"/>
              </a:solidFill>
            </a:endParaRPr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xmlns="" id="{79728562-8820-8941-924A-6759B795D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4527550"/>
            <a:ext cx="320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>
                <a:solidFill>
                  <a:srgbClr val="7030A0"/>
                </a:solidFill>
              </a:rPr>
              <a:t>see-saw-seen</a:t>
            </a:r>
            <a:endParaRPr lang="en-US" altLang="zh-CN" sz="2800" b="1">
              <a:solidFill>
                <a:srgbClr val="7030A0"/>
              </a:solidFill>
            </a:endParaRPr>
          </a:p>
        </p:txBody>
      </p:sp>
      <p:sp>
        <p:nvSpPr>
          <p:cNvPr id="22" name="21 CuadroTexto">
            <a:extLst>
              <a:ext uri="{FF2B5EF4-FFF2-40B4-BE49-F238E27FC236}">
                <a16:creationId xmlns:a16="http://schemas.microsoft.com/office/drawing/2014/main" xmlns="" id="{30F022A6-9174-304A-A961-94A04C0F7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4887913"/>
            <a:ext cx="3205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>
                <a:solidFill>
                  <a:srgbClr val="FF0066"/>
                </a:solidFill>
              </a:rPr>
              <a:t>have-had-had</a:t>
            </a:r>
            <a:endParaRPr lang="en-US" altLang="zh-CN" sz="2800" b="1">
              <a:solidFill>
                <a:srgbClr val="FF0066"/>
              </a:solidFill>
            </a:endParaRPr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xmlns="" id="{ECF42CA0-CB60-DA49-98F0-A1BFE1EA1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938" y="5300663"/>
            <a:ext cx="320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>
                <a:solidFill>
                  <a:srgbClr val="FF9999"/>
                </a:solidFill>
              </a:rPr>
              <a:t>be-was/were-been</a:t>
            </a:r>
            <a:endParaRPr lang="en-US" altLang="zh-CN" sz="2800" b="1">
              <a:solidFill>
                <a:srgbClr val="FF9999"/>
              </a:solidFill>
            </a:endParaRP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xmlns="" id="{158E16B4-971C-404B-92F6-39CFF65775BF}"/>
              </a:ext>
            </a:extLst>
          </p:cNvPr>
          <p:cNvSpPr txBox="1"/>
          <p:nvPr/>
        </p:nvSpPr>
        <p:spPr>
          <a:xfrm>
            <a:off x="5976938" y="5713413"/>
            <a:ext cx="32035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es-PY" sz="2800" b="1" noProof="1">
                <a:solidFill>
                  <a:schemeClr val="accent5">
                    <a:lumMod val="75000"/>
                  </a:schemeClr>
                </a:solidFill>
                <a:latin typeface="+mn-lt"/>
              </a:rPr>
              <a:t>give-gave-given</a:t>
            </a:r>
            <a:endParaRPr lang="en-US" sz="2800" b="1" noProof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B49925C4-D014-D847-8844-B462252A5689}"/>
              </a:ext>
            </a:extLst>
          </p:cNvPr>
          <p:cNvSpPr txBox="1"/>
          <p:nvPr/>
        </p:nvSpPr>
        <p:spPr>
          <a:xfrm>
            <a:off x="5867400" y="6111875"/>
            <a:ext cx="32051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es-PY" sz="2800" b="1" noProof="1">
                <a:solidFill>
                  <a:schemeClr val="accent6">
                    <a:lumMod val="75000"/>
                  </a:schemeClr>
                </a:solidFill>
                <a:latin typeface="+mn-lt"/>
              </a:rPr>
              <a:t>Know-knew-known</a:t>
            </a:r>
            <a:endParaRPr lang="en-US" sz="2800" b="1" noProof="1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8" name="27 Grupo">
            <a:extLst>
              <a:ext uri="{FF2B5EF4-FFF2-40B4-BE49-F238E27FC236}">
                <a16:creationId xmlns:a16="http://schemas.microsoft.com/office/drawing/2014/main" xmlns="" id="{ADC029F8-2651-504D-80F0-955E7313DA7B}"/>
              </a:ext>
            </a:extLst>
          </p:cNvPr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sp>
          <p:nvSpPr>
            <p:cNvPr id="27" name="26 Rectángulo redondeado">
              <a:extLst>
                <a:ext uri="{FF2B5EF4-FFF2-40B4-BE49-F238E27FC236}">
                  <a16:creationId xmlns:a16="http://schemas.microsoft.com/office/drawing/2014/main" xmlns="" id="{C2E90A20-3F5D-9848-BB1B-AEDE25683719}"/>
                </a:ext>
              </a:extLst>
            </p:cNvPr>
            <p:cNvSpPr/>
            <p:nvPr/>
          </p:nvSpPr>
          <p:spPr>
            <a:xfrm>
              <a:off x="0" y="-25795"/>
              <a:ext cx="9144000" cy="64648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en-US" noProof="1"/>
            </a:p>
          </p:txBody>
        </p:sp>
        <p:sp>
          <p:nvSpPr>
            <p:cNvPr id="3144" name="25 CuadroTexto">
              <a:extLst>
                <a:ext uri="{FF2B5EF4-FFF2-40B4-BE49-F238E27FC236}">
                  <a16:creationId xmlns:a16="http://schemas.microsoft.com/office/drawing/2014/main" xmlns="" id="{CF897450-D049-644B-B61D-6B7A21E733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-27384"/>
              <a:ext cx="849694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PY" altLang="en-US" sz="3600" b="1"/>
                <a:t>Complete the table, then classify the verbs</a:t>
              </a:r>
              <a:endParaRPr lang="en-US" altLang="zh-CN" sz="3600" b="1"/>
            </a:p>
          </p:txBody>
        </p:sp>
      </p:grpSp>
      <p:sp>
        <p:nvSpPr>
          <p:cNvPr id="29" name="28 CuadroTexto">
            <a:extLst>
              <a:ext uri="{FF2B5EF4-FFF2-40B4-BE49-F238E27FC236}">
                <a16:creationId xmlns:a16="http://schemas.microsoft.com/office/drawing/2014/main" xmlns="" id="{F058EC17-940A-FA49-B54B-CCAD95D87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1033463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played</a:t>
            </a:r>
            <a:endParaRPr lang="en-US" altLang="zh-CN" sz="2800" b="1"/>
          </a:p>
        </p:txBody>
      </p:sp>
      <p:sp>
        <p:nvSpPr>
          <p:cNvPr id="30" name="29 CuadroTexto">
            <a:extLst>
              <a:ext uri="{FF2B5EF4-FFF2-40B4-BE49-F238E27FC236}">
                <a16:creationId xmlns:a16="http://schemas.microsoft.com/office/drawing/2014/main" xmlns="" id="{D98D0B4C-850A-B147-A5DD-B780B884F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700213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finish</a:t>
            </a:r>
            <a:r>
              <a:rPr lang="es-PY" altLang="en-US" sz="2800" b="1">
                <a:solidFill>
                  <a:srgbClr val="FF0000"/>
                </a:solidFill>
              </a:rPr>
              <a:t>ed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1" name="30 CuadroTexto">
            <a:extLst>
              <a:ext uri="{FF2B5EF4-FFF2-40B4-BE49-F238E27FC236}">
                <a16:creationId xmlns:a16="http://schemas.microsoft.com/office/drawing/2014/main" xmlns="" id="{9B3654B4-E729-6A4E-9CFC-D991D2189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1557338"/>
            <a:ext cx="14398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finished</a:t>
            </a:r>
            <a:endParaRPr lang="en-US" altLang="zh-CN" sz="2800" b="1"/>
          </a:p>
        </p:txBody>
      </p:sp>
      <p:sp>
        <p:nvSpPr>
          <p:cNvPr id="32" name="31 CuadroTexto">
            <a:extLst>
              <a:ext uri="{FF2B5EF4-FFF2-40B4-BE49-F238E27FC236}">
                <a16:creationId xmlns:a16="http://schemas.microsoft.com/office/drawing/2014/main" xmlns="" id="{E9507011-371D-494B-8FC2-6815DF5EA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2060575"/>
            <a:ext cx="2087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borrowed</a:t>
            </a:r>
            <a:endParaRPr lang="en-US" altLang="zh-CN" sz="2800" b="1"/>
          </a:p>
        </p:txBody>
      </p:sp>
      <p:sp>
        <p:nvSpPr>
          <p:cNvPr id="33" name="32 CuadroTexto">
            <a:extLst>
              <a:ext uri="{FF2B5EF4-FFF2-40B4-BE49-F238E27FC236}">
                <a16:creationId xmlns:a16="http://schemas.microsoft.com/office/drawing/2014/main" xmlns="" id="{231F9CC6-7C74-2D4D-8760-B99BC3BB9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565400"/>
            <a:ext cx="1439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arrived</a:t>
            </a:r>
            <a:endParaRPr lang="en-US" altLang="zh-CN" sz="2800" b="1"/>
          </a:p>
        </p:txBody>
      </p:sp>
      <p:sp>
        <p:nvSpPr>
          <p:cNvPr id="34" name="33 CuadroTexto">
            <a:extLst>
              <a:ext uri="{FF2B5EF4-FFF2-40B4-BE49-F238E27FC236}">
                <a16:creationId xmlns:a16="http://schemas.microsoft.com/office/drawing/2014/main" xmlns="" id="{433D6020-2CFE-F645-B955-34DD566B9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565400"/>
            <a:ext cx="14398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arrived</a:t>
            </a:r>
            <a:endParaRPr lang="en-US" altLang="zh-CN" sz="2800" b="1"/>
          </a:p>
        </p:txBody>
      </p:sp>
      <p:sp>
        <p:nvSpPr>
          <p:cNvPr id="35" name="34 CuadroTexto">
            <a:extLst>
              <a:ext uri="{FF2B5EF4-FFF2-40B4-BE49-F238E27FC236}">
                <a16:creationId xmlns:a16="http://schemas.microsoft.com/office/drawing/2014/main" xmlns="" id="{28B293A1-FC7B-B341-9AB8-F429F2B0D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3121025"/>
            <a:ext cx="1223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drank</a:t>
            </a:r>
            <a:endParaRPr lang="en-US" altLang="zh-CN" sz="2800" b="1"/>
          </a:p>
        </p:txBody>
      </p:sp>
      <p:sp>
        <p:nvSpPr>
          <p:cNvPr id="36" name="35 CuadroTexto">
            <a:extLst>
              <a:ext uri="{FF2B5EF4-FFF2-40B4-BE49-F238E27FC236}">
                <a16:creationId xmlns:a16="http://schemas.microsoft.com/office/drawing/2014/main" xmlns="" id="{06007547-5DE0-9746-90E2-5FFA719C2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3644900"/>
            <a:ext cx="900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saw</a:t>
            </a:r>
            <a:endParaRPr lang="en-US" altLang="zh-CN" sz="2800" b="1"/>
          </a:p>
        </p:txBody>
      </p:sp>
      <p:sp>
        <p:nvSpPr>
          <p:cNvPr id="37" name="36 CuadroTexto">
            <a:extLst>
              <a:ext uri="{FF2B5EF4-FFF2-40B4-BE49-F238E27FC236}">
                <a16:creationId xmlns:a16="http://schemas.microsoft.com/office/drawing/2014/main" xmlns="" id="{39CD3278-BD36-F746-9102-76BCEF9AF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3644900"/>
            <a:ext cx="900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seen</a:t>
            </a:r>
            <a:endParaRPr lang="en-US" altLang="zh-CN" sz="2800" b="1"/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xmlns="" id="{FC0B9334-A118-764A-A261-35ED159D0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4130675"/>
            <a:ext cx="8270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had</a:t>
            </a:r>
            <a:endParaRPr lang="en-US" altLang="zh-CN" sz="2800" b="1"/>
          </a:p>
        </p:txBody>
      </p:sp>
      <p:sp>
        <p:nvSpPr>
          <p:cNvPr id="39" name="38 CuadroTexto">
            <a:extLst>
              <a:ext uri="{FF2B5EF4-FFF2-40B4-BE49-F238E27FC236}">
                <a16:creationId xmlns:a16="http://schemas.microsoft.com/office/drawing/2014/main" xmlns="" id="{0C36BD73-6CE0-8444-9336-864772264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0" y="4130675"/>
            <a:ext cx="8270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had</a:t>
            </a:r>
            <a:endParaRPr lang="en-US" altLang="zh-CN" sz="2800" b="1"/>
          </a:p>
        </p:txBody>
      </p:sp>
      <p:sp>
        <p:nvSpPr>
          <p:cNvPr id="40" name="39 CuadroTexto">
            <a:extLst>
              <a:ext uri="{FF2B5EF4-FFF2-40B4-BE49-F238E27FC236}">
                <a16:creationId xmlns:a16="http://schemas.microsoft.com/office/drawing/2014/main" xmlns="" id="{C2563357-AE3B-8546-ABD9-08D1D03EF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652963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helped</a:t>
            </a:r>
            <a:endParaRPr lang="en-US" altLang="zh-CN" sz="2800" b="1"/>
          </a:p>
        </p:txBody>
      </p:sp>
      <p:sp>
        <p:nvSpPr>
          <p:cNvPr id="41" name="40 CuadroTexto">
            <a:extLst>
              <a:ext uri="{FF2B5EF4-FFF2-40B4-BE49-F238E27FC236}">
                <a16:creationId xmlns:a16="http://schemas.microsoft.com/office/drawing/2014/main" xmlns="" id="{0297469E-F234-6F41-84D2-3AC73735C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4652963"/>
            <a:ext cx="1296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helped</a:t>
            </a:r>
            <a:endParaRPr lang="en-US" altLang="zh-CN" sz="2800" b="1"/>
          </a:p>
        </p:txBody>
      </p:sp>
      <p:sp>
        <p:nvSpPr>
          <p:cNvPr id="42" name="41 CuadroTexto">
            <a:extLst>
              <a:ext uri="{FF2B5EF4-FFF2-40B4-BE49-F238E27FC236}">
                <a16:creationId xmlns:a16="http://schemas.microsoft.com/office/drawing/2014/main" xmlns="" id="{6BAB4E2D-A483-9449-B655-4540DC06B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210175"/>
            <a:ext cx="12969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been</a:t>
            </a:r>
            <a:endParaRPr lang="en-US" altLang="zh-CN" sz="2800" b="1"/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xmlns="" id="{6F9A816A-D8C4-274F-88D7-13BABC88B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713413"/>
            <a:ext cx="1296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gave</a:t>
            </a:r>
            <a:endParaRPr lang="en-US" altLang="zh-CN" sz="2800" b="1"/>
          </a:p>
        </p:txBody>
      </p:sp>
      <p:sp>
        <p:nvSpPr>
          <p:cNvPr id="44" name="43 CuadroTexto">
            <a:extLst>
              <a:ext uri="{FF2B5EF4-FFF2-40B4-BE49-F238E27FC236}">
                <a16:creationId xmlns:a16="http://schemas.microsoft.com/office/drawing/2014/main" xmlns="" id="{DB0F228C-A40A-0B49-AAB5-1C3C388D3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713413"/>
            <a:ext cx="1296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given</a:t>
            </a:r>
            <a:endParaRPr lang="en-US" altLang="zh-CN" sz="2800" b="1"/>
          </a:p>
        </p:txBody>
      </p:sp>
      <p:sp>
        <p:nvSpPr>
          <p:cNvPr id="45" name="44 CuadroTexto">
            <a:extLst>
              <a:ext uri="{FF2B5EF4-FFF2-40B4-BE49-F238E27FC236}">
                <a16:creationId xmlns:a16="http://schemas.microsoft.com/office/drawing/2014/main" xmlns="" id="{06BDC1A9-6543-6F46-BD1E-F540014B2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6218238"/>
            <a:ext cx="1296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knew</a:t>
            </a:r>
            <a:endParaRPr lang="en-US" altLang="zh-CN" sz="2800" b="1"/>
          </a:p>
        </p:txBody>
      </p:sp>
      <p:sp>
        <p:nvSpPr>
          <p:cNvPr id="46" name="45 CuadroTexto">
            <a:extLst>
              <a:ext uri="{FF2B5EF4-FFF2-40B4-BE49-F238E27FC236}">
                <a16:creationId xmlns:a16="http://schemas.microsoft.com/office/drawing/2014/main" xmlns="" id="{8168293C-B45C-4A46-B747-5BADA7475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6218238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800" b="1"/>
              <a:t>known</a:t>
            </a:r>
            <a:endParaRPr lang="en-US" altLang="zh-CN" sz="2800" b="1"/>
          </a:p>
        </p:txBody>
      </p:sp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B5DF71EC-1A5D-F445-BF3C-0DD61BE97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9339" y="248192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83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>
            <a:extLst>
              <a:ext uri="{FF2B5EF4-FFF2-40B4-BE49-F238E27FC236}">
                <a16:creationId xmlns:a16="http://schemas.microsoft.com/office/drawing/2014/main" xmlns="" id="{BDF2A53A-740D-7A48-BFBB-F1CD1B164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4813"/>
            <a:ext cx="8713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4000">
                <a:solidFill>
                  <a:srgbClr val="FF0066"/>
                </a:solidFill>
                <a:latin typeface="Berlin Sans FB" panose="020E0602020502020306" pitchFamily="34" charset="77"/>
              </a:rPr>
              <a:t>just</a:t>
            </a:r>
            <a:r>
              <a:rPr lang="es-PY" altLang="en-US" sz="4000">
                <a:latin typeface="Berlin Sans FB" panose="020E0602020502020306" pitchFamily="34" charset="77"/>
              </a:rPr>
              <a:t>                  </a:t>
            </a:r>
            <a:r>
              <a:rPr lang="es-PY" altLang="en-US" sz="4000">
                <a:solidFill>
                  <a:srgbClr val="7030A0"/>
                </a:solidFill>
                <a:latin typeface="Berlin Sans FB" panose="020E0602020502020306" pitchFamily="34" charset="77"/>
              </a:rPr>
              <a:t>already</a:t>
            </a:r>
            <a:r>
              <a:rPr lang="es-PY" altLang="en-US" sz="4000">
                <a:latin typeface="Berlin Sans FB" panose="020E0602020502020306" pitchFamily="34" charset="77"/>
              </a:rPr>
              <a:t>               </a:t>
            </a:r>
            <a:r>
              <a:rPr lang="es-PY" altLang="en-US" sz="4000">
                <a:solidFill>
                  <a:srgbClr val="00B050"/>
                </a:solidFill>
                <a:latin typeface="Berlin Sans FB" panose="020E0602020502020306" pitchFamily="34" charset="77"/>
              </a:rPr>
              <a:t>yet</a:t>
            </a:r>
            <a:endParaRPr lang="en-US" altLang="zh-CN" sz="4000">
              <a:solidFill>
                <a:srgbClr val="00B050"/>
              </a:solidFill>
              <a:latin typeface="Berlin Sans FB" panose="020E0602020502020306" pitchFamily="34" charset="77"/>
            </a:endParaRP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E39500C0-FC46-F241-8F66-BEA40F152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836613"/>
            <a:ext cx="10080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az-Cyrl-AZ" altLang="en-US" sz="6000">
                <a:solidFill>
                  <a:srgbClr val="FF0000"/>
                </a:solidFill>
              </a:rPr>
              <a:t>х</a:t>
            </a:r>
            <a:endParaRPr lang="en-US" altLang="zh-CN" sz="6000">
              <a:solidFill>
                <a:srgbClr val="FF0000"/>
              </a:solidFill>
            </a:endParaRPr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xmlns="" id="{F28A8AE0-6387-5D4D-943A-52E580563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981075"/>
            <a:ext cx="1008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az-Cyrl-AZ" altLang="en-US" sz="4800">
                <a:solidFill>
                  <a:srgbClr val="FF0000"/>
                </a:solidFill>
              </a:rPr>
              <a:t>↓</a:t>
            </a:r>
            <a:endParaRPr lang="en-US" altLang="zh-CN" sz="4800">
              <a:solidFill>
                <a:srgbClr val="FF0000"/>
              </a:solidFill>
            </a:endParaRP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xmlns="" id="{CA32A18B-6208-5347-8765-26A0131EE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981075"/>
            <a:ext cx="1008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az-Cyrl-AZ" altLang="en-US" sz="6000">
                <a:solidFill>
                  <a:srgbClr val="FF0000"/>
                </a:solidFill>
                <a:sym typeface="Wingdings 2" pitchFamily="2" charset="2"/>
              </a:rPr>
              <a:t></a:t>
            </a:r>
            <a:endParaRPr lang="en-US" altLang="zh-CN" sz="6000">
              <a:solidFill>
                <a:srgbClr val="FF0000"/>
              </a:solidFill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xmlns="" id="{E62640FF-72BB-1049-9152-29FE8DAE7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4467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Char char="•"/>
            </a:pPr>
            <a:r>
              <a:rPr lang="es-PY" altLang="en-US" sz="3200" b="1"/>
              <a:t>We use</a:t>
            </a:r>
            <a:r>
              <a:rPr lang="es-PY" altLang="en-US" sz="3200" b="1">
                <a:solidFill>
                  <a:srgbClr val="FF0066"/>
                </a:solidFill>
              </a:rPr>
              <a:t> just </a:t>
            </a:r>
            <a:r>
              <a:rPr lang="es-PY" altLang="en-US" sz="3200" b="1"/>
              <a:t>when an action happened recently</a:t>
            </a:r>
            <a:endParaRPr lang="en-US" altLang="zh-CN" sz="3200" b="1"/>
          </a:p>
        </p:txBody>
      </p:sp>
      <p:sp>
        <p:nvSpPr>
          <p:cNvPr id="9" name="8 CuadroTexto">
            <a:extLst>
              <a:ext uri="{FF2B5EF4-FFF2-40B4-BE49-F238E27FC236}">
                <a16:creationId xmlns:a16="http://schemas.microsoft.com/office/drawing/2014/main" xmlns="" id="{1978804C-FA56-0B49-9EB2-FD5316C15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420938"/>
            <a:ext cx="8883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/>
              <a:t>I have </a:t>
            </a:r>
            <a:r>
              <a:rPr lang="es-PY" altLang="en-US" sz="3600" b="1">
                <a:solidFill>
                  <a:srgbClr val="FF0066"/>
                </a:solidFill>
              </a:rPr>
              <a:t>just</a:t>
            </a:r>
            <a:r>
              <a:rPr lang="es-PY" altLang="en-US" sz="3600" b="1"/>
              <a:t> eaten breakfast    </a:t>
            </a:r>
            <a:endParaRPr lang="en-US" altLang="zh-CN" sz="3600" b="1"/>
          </a:p>
        </p:txBody>
      </p:sp>
      <p:sp>
        <p:nvSpPr>
          <p:cNvPr id="10" name="9 CuadroTexto">
            <a:extLst>
              <a:ext uri="{FF2B5EF4-FFF2-40B4-BE49-F238E27FC236}">
                <a16:creationId xmlns:a16="http://schemas.microsoft.com/office/drawing/2014/main" xmlns="" id="{6DC10D6B-225E-0E49-9FA4-8373BCBC1181}"/>
              </a:ext>
            </a:extLst>
          </p:cNvPr>
          <p:cNvSpPr txBox="1"/>
          <p:nvPr/>
        </p:nvSpPr>
        <p:spPr>
          <a:xfrm>
            <a:off x="-36513" y="3432175"/>
            <a:ext cx="9144001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ctr" fontAlgn="auto">
              <a:buFont typeface="Arial" panose="020B0604020202020204" pitchFamily="34" charset="0"/>
              <a:buChar char="•"/>
            </a:pPr>
            <a:r>
              <a:rPr lang="es-PY" sz="3200" b="1" noProof="1">
                <a:latin typeface="+mn-lt"/>
              </a:rPr>
              <a:t>We use </a:t>
            </a:r>
            <a:r>
              <a:rPr lang="es-PY" sz="3200" b="1" noProof="1">
                <a:solidFill>
                  <a:srgbClr val="7030A0"/>
                </a:solidFill>
                <a:latin typeface="+mn-lt"/>
              </a:rPr>
              <a:t>already</a:t>
            </a:r>
            <a:r>
              <a:rPr lang="es-PY" sz="3200" b="1" noProof="1">
                <a:latin typeface="+mn-lt"/>
              </a:rPr>
              <a:t>  when an action happened </a:t>
            </a:r>
            <a:endParaRPr lang="es-PY" sz="3200" b="1" noProof="1"/>
          </a:p>
          <a:p>
            <a:pPr algn="ctr" fontAlgn="auto"/>
            <a:r>
              <a:rPr lang="es-PY" sz="3200" b="1" noProof="1">
                <a:latin typeface="+mn-lt"/>
              </a:rPr>
              <a:t>sooner than expected</a:t>
            </a:r>
            <a:endParaRPr lang="en-US" sz="3200" b="1" noProof="1"/>
          </a:p>
        </p:txBody>
      </p:sp>
      <p:sp>
        <p:nvSpPr>
          <p:cNvPr id="11" name="10 CuadroTexto">
            <a:extLst>
              <a:ext uri="{FF2B5EF4-FFF2-40B4-BE49-F238E27FC236}">
                <a16:creationId xmlns:a16="http://schemas.microsoft.com/office/drawing/2014/main" xmlns="" id="{6410D6D3-ED7F-BD4F-AE7E-D08E466EE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4367213"/>
            <a:ext cx="8883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/>
              <a:t>I have </a:t>
            </a:r>
            <a:r>
              <a:rPr lang="es-PY" altLang="en-US" sz="3600" b="1">
                <a:solidFill>
                  <a:srgbClr val="7030A0"/>
                </a:solidFill>
              </a:rPr>
              <a:t>already</a:t>
            </a:r>
            <a:r>
              <a:rPr lang="es-PY" altLang="en-US" sz="3600" b="1"/>
              <a:t> finished page 20 </a:t>
            </a:r>
            <a:endParaRPr lang="en-US" altLang="zh-CN" sz="3600" b="1"/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xmlns="" id="{0705352C-5F1E-E142-985B-1CFC60FD5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975" y="521970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Char char="•"/>
            </a:pPr>
            <a:r>
              <a:rPr lang="es-PY" altLang="en-US" sz="3200" b="1"/>
              <a:t>We use </a:t>
            </a:r>
            <a:r>
              <a:rPr lang="es-PY" altLang="en-US" sz="3200" b="1">
                <a:solidFill>
                  <a:srgbClr val="00B050"/>
                </a:solidFill>
              </a:rPr>
              <a:t>yet</a:t>
            </a:r>
            <a:r>
              <a:rPr lang="es-PY" altLang="en-US" sz="3200" b="1"/>
              <a:t>  when we think an action will happen soon</a:t>
            </a:r>
            <a:endParaRPr lang="en-US" altLang="zh-CN" sz="3200" b="1"/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xmlns="" id="{9F48BBAE-E16C-1E4D-8234-4F5FFA0F6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6167438"/>
            <a:ext cx="8883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/>
              <a:t>I haven`t eaten lunch </a:t>
            </a:r>
            <a:r>
              <a:rPr lang="es-PY" altLang="en-US" sz="3600" b="1">
                <a:solidFill>
                  <a:srgbClr val="00B050"/>
                </a:solidFill>
              </a:rPr>
              <a:t>yet</a:t>
            </a:r>
            <a:r>
              <a:rPr lang="es-PY" altLang="en-US" sz="3600" b="1"/>
              <a:t>     </a:t>
            </a:r>
            <a:endParaRPr lang="en-US" altLang="zh-CN" sz="3600" b="1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69906CDB-AA3E-C54F-8256-C8B91C5F2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0513" y="456647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2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:a16="http://schemas.microsoft.com/office/drawing/2014/main" xmlns="" id="{086D1D66-1732-D641-A71C-5147F01B7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49275"/>
            <a:ext cx="1873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4000" b="1"/>
              <a:t>DONE</a:t>
            </a:r>
            <a:endParaRPr lang="en-US" altLang="zh-CN" sz="4000" b="1"/>
          </a:p>
        </p:txBody>
      </p:sp>
      <p:sp>
        <p:nvSpPr>
          <p:cNvPr id="4" name="3 CuadroTexto">
            <a:extLst>
              <a:ext uri="{FF2B5EF4-FFF2-40B4-BE49-F238E27FC236}">
                <a16:creationId xmlns:a16="http://schemas.microsoft.com/office/drawing/2014/main" xmlns="" id="{C6B57EF1-4F97-8648-ABB8-D2470B181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6875" y="2708275"/>
            <a:ext cx="28813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4000" b="1"/>
              <a:t>PLAN </a:t>
            </a:r>
          </a:p>
          <a:p>
            <a:pPr algn="ctr"/>
            <a:r>
              <a:rPr lang="es-PY" altLang="en-US" sz="4000" b="1"/>
              <a:t>TO DO</a:t>
            </a:r>
            <a:endParaRPr lang="en-US" altLang="zh-CN" sz="4000" b="1"/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2ACE4409-C2B0-5647-BE00-D386D1C5C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5300663"/>
            <a:ext cx="2663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4000" b="1"/>
              <a:t>RECENTLY DONE</a:t>
            </a:r>
            <a:endParaRPr lang="en-US" altLang="zh-CN" sz="4000" b="1"/>
          </a:p>
        </p:txBody>
      </p:sp>
      <p:cxnSp>
        <p:nvCxnSpPr>
          <p:cNvPr id="7" name="6 Conector recto de flecha">
            <a:extLst>
              <a:ext uri="{FF2B5EF4-FFF2-40B4-BE49-F238E27FC236}">
                <a16:creationId xmlns:a16="http://schemas.microsoft.com/office/drawing/2014/main" xmlns="" id="{57501A69-B3F8-F345-9E85-FF7C3D856CE9}"/>
              </a:ext>
            </a:extLst>
          </p:cNvPr>
          <p:cNvCxnSpPr/>
          <p:nvPr/>
        </p:nvCxnSpPr>
        <p:spPr>
          <a:xfrm>
            <a:off x="2124075" y="908050"/>
            <a:ext cx="79216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>
            <a:extLst>
              <a:ext uri="{FF2B5EF4-FFF2-40B4-BE49-F238E27FC236}">
                <a16:creationId xmlns:a16="http://schemas.microsoft.com/office/drawing/2014/main" xmlns="" id="{2CFCF738-58BD-D647-B0C1-0EC988460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341313"/>
            <a:ext cx="6156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/>
              <a:t>I</a:t>
            </a:r>
            <a:r>
              <a:rPr lang="es-PY" altLang="en-US" sz="3600" b="1">
                <a:solidFill>
                  <a:srgbClr val="FF0000"/>
                </a:solidFill>
              </a:rPr>
              <a:t>`ve</a:t>
            </a:r>
            <a:r>
              <a:rPr lang="es-PY" altLang="en-US" sz="3600" b="1"/>
              <a:t> </a:t>
            </a:r>
            <a:r>
              <a:rPr lang="es-PY" altLang="en-US" sz="3600" b="1">
                <a:solidFill>
                  <a:srgbClr val="7030A0"/>
                </a:solidFill>
              </a:rPr>
              <a:t>already</a:t>
            </a:r>
            <a:r>
              <a:rPr lang="es-PY" altLang="en-US" sz="3600" b="1"/>
              <a:t> cleaned my room</a:t>
            </a:r>
            <a:endParaRPr lang="en-US" altLang="zh-CN" sz="3600" b="1"/>
          </a:p>
        </p:txBody>
      </p:sp>
      <p:cxnSp>
        <p:nvCxnSpPr>
          <p:cNvPr id="13" name="12 Conector recto de flecha">
            <a:extLst>
              <a:ext uri="{FF2B5EF4-FFF2-40B4-BE49-F238E27FC236}">
                <a16:creationId xmlns:a16="http://schemas.microsoft.com/office/drawing/2014/main" xmlns="" id="{0DA59BB0-298A-E94B-BA84-147B20221267}"/>
              </a:ext>
            </a:extLst>
          </p:cNvPr>
          <p:cNvCxnSpPr/>
          <p:nvPr/>
        </p:nvCxnSpPr>
        <p:spPr>
          <a:xfrm>
            <a:off x="2051050" y="3500438"/>
            <a:ext cx="79216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>
            <a:extLst>
              <a:ext uri="{FF2B5EF4-FFF2-40B4-BE49-F238E27FC236}">
                <a16:creationId xmlns:a16="http://schemas.microsoft.com/office/drawing/2014/main" xmlns="" id="{7582ED19-C7C3-9A43-907B-2C2E80A6E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349500"/>
            <a:ext cx="6227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/>
              <a:t>I </a:t>
            </a:r>
            <a:r>
              <a:rPr lang="es-PY" altLang="en-US" sz="3600" b="1">
                <a:solidFill>
                  <a:srgbClr val="FF0000"/>
                </a:solidFill>
              </a:rPr>
              <a:t>haven`t</a:t>
            </a:r>
            <a:r>
              <a:rPr lang="es-PY" altLang="en-US" sz="3600" b="1"/>
              <a:t> cleaned my room </a:t>
            </a:r>
            <a:r>
              <a:rPr lang="es-PY" altLang="en-US" sz="3600" b="1">
                <a:solidFill>
                  <a:srgbClr val="00B050"/>
                </a:solidFill>
              </a:rPr>
              <a:t>yet</a:t>
            </a:r>
            <a:r>
              <a:rPr lang="es-PY" altLang="en-US" sz="3600" b="1"/>
              <a:t>.</a:t>
            </a:r>
            <a:endParaRPr lang="en-US" altLang="zh-CN" sz="3600" b="1"/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xmlns="" id="{E311A912-8340-3B4A-B6BF-236554DE2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8" y="982663"/>
            <a:ext cx="6156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/>
              <a:t>She </a:t>
            </a:r>
            <a:r>
              <a:rPr lang="es-PY" altLang="en-US" sz="3600" b="1">
                <a:solidFill>
                  <a:srgbClr val="FF0000"/>
                </a:solidFill>
              </a:rPr>
              <a:t>has</a:t>
            </a:r>
            <a:r>
              <a:rPr lang="es-PY" altLang="en-US" sz="3600" b="1"/>
              <a:t> </a:t>
            </a:r>
            <a:r>
              <a:rPr lang="es-PY" altLang="en-US" sz="3600" b="1">
                <a:solidFill>
                  <a:srgbClr val="7030A0"/>
                </a:solidFill>
              </a:rPr>
              <a:t>already</a:t>
            </a:r>
            <a:r>
              <a:rPr lang="es-PY" altLang="en-US" sz="3600" b="1"/>
              <a:t> sent the mail</a:t>
            </a:r>
            <a:endParaRPr lang="en-US" altLang="zh-CN" sz="3600" b="1"/>
          </a:p>
        </p:txBody>
      </p:sp>
      <p:sp>
        <p:nvSpPr>
          <p:cNvPr id="18" name="17 CuadroTexto">
            <a:extLst>
              <a:ext uri="{FF2B5EF4-FFF2-40B4-BE49-F238E27FC236}">
                <a16:creationId xmlns:a16="http://schemas.microsoft.com/office/drawing/2014/main" xmlns="" id="{2E0613A9-1F1B-9B47-9BD6-6F5162A92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3070225"/>
            <a:ext cx="6227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/>
              <a:t>She </a:t>
            </a:r>
            <a:r>
              <a:rPr lang="es-PY" altLang="en-US" sz="3600" b="1">
                <a:solidFill>
                  <a:srgbClr val="FF0000"/>
                </a:solidFill>
              </a:rPr>
              <a:t>hasn`t</a:t>
            </a:r>
            <a:r>
              <a:rPr lang="es-PY" altLang="en-US" sz="3600" b="1"/>
              <a:t> sent the mail </a:t>
            </a:r>
            <a:r>
              <a:rPr lang="es-PY" altLang="en-US" sz="3600" b="1">
                <a:solidFill>
                  <a:srgbClr val="00B050"/>
                </a:solidFill>
              </a:rPr>
              <a:t>yet</a:t>
            </a:r>
            <a:r>
              <a:rPr lang="es-PY" altLang="en-US" sz="3600" b="1"/>
              <a:t>.</a:t>
            </a:r>
            <a:endParaRPr lang="en-US" altLang="zh-CN" sz="3600" b="1"/>
          </a:p>
        </p:txBody>
      </p:sp>
      <p:cxnSp>
        <p:nvCxnSpPr>
          <p:cNvPr id="19" name="18 Conector recto de flecha">
            <a:extLst>
              <a:ext uri="{FF2B5EF4-FFF2-40B4-BE49-F238E27FC236}">
                <a16:creationId xmlns:a16="http://schemas.microsoft.com/office/drawing/2014/main" xmlns="" id="{D9BFB6BC-A516-2B4E-9886-A26CE92816D0}"/>
              </a:ext>
            </a:extLst>
          </p:cNvPr>
          <p:cNvCxnSpPr/>
          <p:nvPr/>
        </p:nvCxnSpPr>
        <p:spPr>
          <a:xfrm>
            <a:off x="2124075" y="5876925"/>
            <a:ext cx="79216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>
            <a:extLst>
              <a:ext uri="{FF2B5EF4-FFF2-40B4-BE49-F238E27FC236}">
                <a16:creationId xmlns:a16="http://schemas.microsoft.com/office/drawing/2014/main" xmlns="" id="{6C78C96E-587C-DE49-A5C7-35D04CA0E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157788"/>
            <a:ext cx="6227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/>
              <a:t>I</a:t>
            </a:r>
            <a:r>
              <a:rPr lang="es-PY" altLang="en-US" sz="3600" b="1">
                <a:solidFill>
                  <a:srgbClr val="FF0000"/>
                </a:solidFill>
              </a:rPr>
              <a:t>`ve</a:t>
            </a:r>
            <a:r>
              <a:rPr lang="es-PY" altLang="en-US" sz="3600" b="1"/>
              <a:t> </a:t>
            </a:r>
            <a:r>
              <a:rPr lang="es-PY" altLang="en-US" sz="3600" b="1">
                <a:solidFill>
                  <a:srgbClr val="FF0066"/>
                </a:solidFill>
              </a:rPr>
              <a:t>just</a:t>
            </a:r>
            <a:r>
              <a:rPr lang="es-PY" altLang="en-US" sz="3600" b="1"/>
              <a:t> cleaned my room.</a:t>
            </a:r>
            <a:endParaRPr lang="en-US" altLang="zh-CN" sz="3600" b="1"/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xmlns="" id="{082C4155-1431-FC43-9E44-B93B4C2D3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5951538"/>
            <a:ext cx="6227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/>
              <a:t>She </a:t>
            </a:r>
            <a:r>
              <a:rPr lang="es-PY" altLang="en-US" sz="3600" b="1">
                <a:solidFill>
                  <a:srgbClr val="FF0000"/>
                </a:solidFill>
              </a:rPr>
              <a:t>has</a:t>
            </a:r>
            <a:r>
              <a:rPr lang="es-PY" altLang="en-US" sz="3600" b="1"/>
              <a:t> </a:t>
            </a:r>
            <a:r>
              <a:rPr lang="es-PY" altLang="en-US" sz="3600" b="1">
                <a:solidFill>
                  <a:srgbClr val="FF0066"/>
                </a:solidFill>
              </a:rPr>
              <a:t>just</a:t>
            </a:r>
            <a:r>
              <a:rPr lang="es-PY" altLang="en-US" sz="3600" b="1"/>
              <a:t> sent the mail.</a:t>
            </a:r>
            <a:endParaRPr lang="en-US" altLang="zh-CN" sz="3600" b="1"/>
          </a:p>
        </p:txBody>
      </p:sp>
      <p:sp>
        <p:nvSpPr>
          <p:cNvPr id="22" name="21 CuadroTexto">
            <a:extLst>
              <a:ext uri="{FF2B5EF4-FFF2-40B4-BE49-F238E27FC236}">
                <a16:creationId xmlns:a16="http://schemas.microsoft.com/office/drawing/2014/main" xmlns="" id="{16533C48-CE8D-F64A-AA56-12527036E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3719513"/>
            <a:ext cx="68754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>
                <a:solidFill>
                  <a:srgbClr val="FF0000"/>
                </a:solidFill>
              </a:rPr>
              <a:t>Have</a:t>
            </a:r>
            <a:r>
              <a:rPr lang="es-PY" altLang="en-US" sz="3600" b="1"/>
              <a:t> you finished your work </a:t>
            </a:r>
            <a:r>
              <a:rPr lang="es-PY" altLang="en-US" sz="3600" b="1">
                <a:solidFill>
                  <a:srgbClr val="00B050"/>
                </a:solidFill>
              </a:rPr>
              <a:t>yet</a:t>
            </a:r>
            <a:r>
              <a:rPr lang="es-PY" altLang="en-US" sz="3600" b="1">
                <a:solidFill>
                  <a:srgbClr val="FF0000"/>
                </a:solidFill>
              </a:rPr>
              <a:t>?</a:t>
            </a:r>
            <a:r>
              <a:rPr lang="es-PY" altLang="en-US" sz="3600" b="1"/>
              <a:t>.</a:t>
            </a:r>
            <a:endParaRPr lang="en-US" altLang="zh-CN" sz="3600" b="1"/>
          </a:p>
        </p:txBody>
      </p:sp>
      <p:sp>
        <p:nvSpPr>
          <p:cNvPr id="15" name="14 CuadroTexto">
            <a:extLst>
              <a:ext uri="{FF2B5EF4-FFF2-40B4-BE49-F238E27FC236}">
                <a16:creationId xmlns:a16="http://schemas.microsoft.com/office/drawing/2014/main" xmlns="" id="{599DFE48-6FBA-A444-B89B-F84CE32BC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716338"/>
            <a:ext cx="10080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az-Cyrl-AZ" altLang="en-US" sz="6000">
                <a:solidFill>
                  <a:srgbClr val="FF0000"/>
                </a:solidFill>
              </a:rPr>
              <a:t>х</a:t>
            </a:r>
            <a:endParaRPr lang="en-US" altLang="zh-CN" sz="6000">
              <a:solidFill>
                <a:srgbClr val="FF0000"/>
              </a:solidFill>
            </a:endParaRPr>
          </a:p>
        </p:txBody>
      </p:sp>
      <p:sp>
        <p:nvSpPr>
          <p:cNvPr id="16" name="15 CuadroTexto">
            <a:extLst>
              <a:ext uri="{FF2B5EF4-FFF2-40B4-BE49-F238E27FC236}">
                <a16:creationId xmlns:a16="http://schemas.microsoft.com/office/drawing/2014/main" xmlns="" id="{BDE1706E-CBED-174A-8283-7411B61D3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5951538"/>
            <a:ext cx="10080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az-Cyrl-AZ" altLang="en-US" sz="4800">
                <a:solidFill>
                  <a:srgbClr val="FF0000"/>
                </a:solidFill>
              </a:rPr>
              <a:t>↓</a:t>
            </a:r>
            <a:endParaRPr lang="en-US" altLang="zh-CN" sz="4800">
              <a:solidFill>
                <a:srgbClr val="FF0000"/>
              </a:solidFill>
            </a:endParaRPr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xmlns="" id="{6E6D2353-09DD-BE4A-9DAD-9EE966454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288" y="1120775"/>
            <a:ext cx="1008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az-Cyrl-AZ" altLang="en-US" sz="6000">
                <a:solidFill>
                  <a:srgbClr val="FF0000"/>
                </a:solidFill>
                <a:sym typeface="Wingdings 2" pitchFamily="2" charset="2"/>
              </a:rPr>
              <a:t></a:t>
            </a:r>
            <a:endParaRPr lang="en-US" altLang="zh-CN" sz="6000">
              <a:solidFill>
                <a:srgbClr val="FF0000"/>
              </a:solidFill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754564D0-6BB5-6F40-99F8-68A81EFDE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3392" y="454369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73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9" grpId="0"/>
      <p:bldP spid="14" grpId="0"/>
      <p:bldP spid="17" grpId="0"/>
      <p:bldP spid="18" grpId="0"/>
      <p:bldP spid="20" grpId="0"/>
      <p:bldP spid="21" grpId="0"/>
      <p:bldP spid="22" grpId="0"/>
      <p:bldP spid="15" grpId="0"/>
      <p:bldP spid="16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FAF70A90-3F7B-B543-9003-B65B778EFF6A}"/>
              </a:ext>
            </a:extLst>
          </p:cNvPr>
          <p:cNvSpPr/>
          <p:nvPr/>
        </p:nvSpPr>
        <p:spPr>
          <a:xfrm>
            <a:off x="395288" y="115888"/>
            <a:ext cx="8424862" cy="708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en-US" noProof="1"/>
          </a:p>
        </p:txBody>
      </p:sp>
      <p:grpSp>
        <p:nvGrpSpPr>
          <p:cNvPr id="11" name="10 Grupo">
            <a:extLst>
              <a:ext uri="{FF2B5EF4-FFF2-40B4-BE49-F238E27FC236}">
                <a16:creationId xmlns:a16="http://schemas.microsoft.com/office/drawing/2014/main" xmlns="" id="{84AF9CC6-F51B-1049-B5E1-3AA441812FA7}"/>
              </a:ext>
            </a:extLst>
          </p:cNvPr>
          <p:cNvGrpSpPr/>
          <p:nvPr/>
        </p:nvGrpSpPr>
        <p:grpSpPr>
          <a:xfrm>
            <a:off x="899592" y="1045185"/>
            <a:ext cx="3528391" cy="1015663"/>
            <a:chOff x="395536" y="829161"/>
            <a:chExt cx="3528392" cy="1015663"/>
          </a:xfrm>
          <a:solidFill>
            <a:srgbClr val="FFFF00"/>
          </a:solidFill>
        </p:grpSpPr>
        <p:sp>
          <p:nvSpPr>
            <p:cNvPr id="2" name="1 CuadroTexto">
              <a:extLst>
                <a:ext uri="{FF2B5EF4-FFF2-40B4-BE49-F238E27FC236}">
                  <a16:creationId xmlns:a16="http://schemas.microsoft.com/office/drawing/2014/main" xmlns="" id="{62D66C6A-C4D5-4F48-8F11-24539B650973}"/>
                </a:ext>
              </a:extLst>
            </p:cNvPr>
            <p:cNvSpPr txBox="1"/>
            <p:nvPr/>
          </p:nvSpPr>
          <p:spPr>
            <a:xfrm>
              <a:off x="395536" y="983050"/>
              <a:ext cx="2664296" cy="70788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/>
              <a:r>
                <a:rPr lang="es-PY" sz="4000" b="1" noProof="1">
                  <a:latin typeface="+mn-lt"/>
                </a:rPr>
                <a:t>Play golf</a:t>
              </a:r>
              <a:endParaRPr lang="en-US" sz="4000" b="1" noProof="1"/>
            </a:p>
          </p:txBody>
        </p:sp>
        <p:sp>
          <p:nvSpPr>
            <p:cNvPr id="3" name="2 CuadroTexto">
              <a:extLst>
                <a:ext uri="{FF2B5EF4-FFF2-40B4-BE49-F238E27FC236}">
                  <a16:creationId xmlns:a16="http://schemas.microsoft.com/office/drawing/2014/main" xmlns="" id="{D90662D3-3CAF-4C44-B2B4-AD14090414DE}"/>
                </a:ext>
              </a:extLst>
            </p:cNvPr>
            <p:cNvSpPr txBox="1"/>
            <p:nvPr/>
          </p:nvSpPr>
          <p:spPr>
            <a:xfrm>
              <a:off x="2915816" y="829161"/>
              <a:ext cx="1008112" cy="1015663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/>
              <a:r>
                <a:rPr lang="az-Cyrl-AZ" sz="6000" noProof="1">
                  <a:solidFill>
                    <a:srgbClr val="FF0000"/>
                  </a:solidFill>
                  <a:latin typeface="+mn-lt"/>
                  <a:sym typeface="Wingdings 2" panose="05020102010507070707"/>
                </a:rPr>
                <a:t></a:t>
              </a:r>
              <a:endParaRPr lang="en-US" sz="6000" noProof="1">
                <a:solidFill>
                  <a:srgbClr val="FF0000"/>
                </a:solidFill>
              </a:endParaRPr>
            </a:p>
          </p:txBody>
        </p:sp>
      </p:grpSp>
      <p:sp>
        <p:nvSpPr>
          <p:cNvPr id="4" name="3 CuadroTexto">
            <a:extLst>
              <a:ext uri="{FF2B5EF4-FFF2-40B4-BE49-F238E27FC236}">
                <a16:creationId xmlns:a16="http://schemas.microsoft.com/office/drawing/2014/main" xmlns="" id="{2378E5FC-FF91-8944-B3ED-E334D236D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2084388"/>
            <a:ext cx="613727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/>
              <a:t>He has </a:t>
            </a:r>
            <a:r>
              <a:rPr lang="es-PY" altLang="en-US" sz="3600" b="1">
                <a:solidFill>
                  <a:srgbClr val="FF0000"/>
                </a:solidFill>
              </a:rPr>
              <a:t>already</a:t>
            </a:r>
            <a:r>
              <a:rPr lang="es-PY" altLang="en-US" sz="3600" b="1"/>
              <a:t> played golf. Now he`s going to play tennis.</a:t>
            </a:r>
            <a:endParaRPr lang="en-US" altLang="zh-CN" sz="3600" b="1"/>
          </a:p>
        </p:txBody>
      </p:sp>
      <p:sp>
        <p:nvSpPr>
          <p:cNvPr id="6148" name="4 CuadroTexto">
            <a:extLst>
              <a:ext uri="{FF2B5EF4-FFF2-40B4-BE49-F238E27FC236}">
                <a16:creationId xmlns:a16="http://schemas.microsoft.com/office/drawing/2014/main" xmlns="" id="{A2DE97C9-051F-C747-940E-6C4B0757A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15888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4000" b="1">
                <a:solidFill>
                  <a:srgbClr val="FF9900"/>
                </a:solidFill>
              </a:rPr>
              <a:t>MAKE SENTENCES FOR THE PICTURES</a:t>
            </a:r>
            <a:endParaRPr lang="en-US" altLang="zh-CN" sz="4000" b="1">
              <a:solidFill>
                <a:srgbClr val="FF9900"/>
              </a:solidFill>
            </a:endParaRPr>
          </a:p>
        </p:txBody>
      </p:sp>
      <p:grpSp>
        <p:nvGrpSpPr>
          <p:cNvPr id="10" name="9 Grupo">
            <a:extLst>
              <a:ext uri="{FF2B5EF4-FFF2-40B4-BE49-F238E27FC236}">
                <a16:creationId xmlns:a16="http://schemas.microsoft.com/office/drawing/2014/main" xmlns="" id="{B6E36F60-191B-DE4E-8FA6-B631713F473F}"/>
              </a:ext>
            </a:extLst>
          </p:cNvPr>
          <p:cNvGrpSpPr/>
          <p:nvPr/>
        </p:nvGrpSpPr>
        <p:grpSpPr>
          <a:xfrm>
            <a:off x="971600" y="3984923"/>
            <a:ext cx="3888431" cy="1118155"/>
            <a:chOff x="971600" y="3637473"/>
            <a:chExt cx="3888432" cy="1118155"/>
          </a:xfrm>
          <a:solidFill>
            <a:srgbClr val="FFFF00"/>
          </a:solidFill>
        </p:grpSpPr>
        <p:sp>
          <p:nvSpPr>
            <p:cNvPr id="7" name="6 CuadroTexto">
              <a:extLst>
                <a:ext uri="{FF2B5EF4-FFF2-40B4-BE49-F238E27FC236}">
                  <a16:creationId xmlns:a16="http://schemas.microsoft.com/office/drawing/2014/main" xmlns="" id="{BEBBCECE-36C7-E24A-B1CA-FE0941864CD8}"/>
                </a:ext>
              </a:extLst>
            </p:cNvPr>
            <p:cNvSpPr txBox="1"/>
            <p:nvPr/>
          </p:nvSpPr>
          <p:spPr>
            <a:xfrm>
              <a:off x="971600" y="3802493"/>
              <a:ext cx="3240360" cy="95313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/>
              <a:r>
                <a:rPr lang="es-PY" sz="2800" b="1" noProof="1">
                  <a:latin typeface="+mn-lt"/>
                </a:rPr>
                <a:t>Finish the h</a:t>
              </a:r>
              <a:r>
                <a:rPr lang="es-CL" altLang="es-PY" sz="2800" b="1" noProof="1">
                  <a:latin typeface="+mn-lt"/>
                </a:rPr>
                <a:t>ome</a:t>
              </a:r>
              <a:r>
                <a:rPr lang="es-PY" sz="2800" b="1" noProof="1">
                  <a:latin typeface="+mn-lt"/>
                </a:rPr>
                <a:t>w</a:t>
              </a:r>
              <a:r>
                <a:rPr lang="es-CL" altLang="es-PY" sz="2800" b="1" noProof="1">
                  <a:latin typeface="+mn-lt"/>
                </a:rPr>
                <a:t>ork</a:t>
              </a:r>
            </a:p>
          </p:txBody>
        </p:sp>
        <p:sp>
          <p:nvSpPr>
            <p:cNvPr id="8" name="7 CuadroTexto">
              <a:extLst>
                <a:ext uri="{FF2B5EF4-FFF2-40B4-BE49-F238E27FC236}">
                  <a16:creationId xmlns:a16="http://schemas.microsoft.com/office/drawing/2014/main" xmlns="" id="{6B0B07A7-4C5C-244A-9B71-8BE1B2374649}"/>
                </a:ext>
              </a:extLst>
            </p:cNvPr>
            <p:cNvSpPr txBox="1"/>
            <p:nvPr/>
          </p:nvSpPr>
          <p:spPr>
            <a:xfrm>
              <a:off x="4211960" y="3637473"/>
              <a:ext cx="648072" cy="1015663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/>
              <a:r>
                <a:rPr lang="az-Cyrl-AZ" sz="6000" noProof="1">
                  <a:solidFill>
                    <a:srgbClr val="FF0000"/>
                  </a:solidFill>
                  <a:latin typeface="+mn-lt"/>
                </a:rPr>
                <a:t>х</a:t>
              </a:r>
              <a:endParaRPr lang="en-US" sz="6000" noProof="1">
                <a:solidFill>
                  <a:srgbClr val="FF0000"/>
                </a:solidFill>
              </a:endParaRPr>
            </a:p>
          </p:txBody>
        </p:sp>
      </p:grpSp>
      <p:sp>
        <p:nvSpPr>
          <p:cNvPr id="9" name="8 CuadroTexto">
            <a:extLst>
              <a:ext uri="{FF2B5EF4-FFF2-40B4-BE49-F238E27FC236}">
                <a16:creationId xmlns:a16="http://schemas.microsoft.com/office/drawing/2014/main" xmlns="" id="{D098D77B-272D-214B-AA04-42209506C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5273675"/>
            <a:ext cx="526256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2800" b="1"/>
              <a:t>He hasn`t finished </a:t>
            </a:r>
          </a:p>
          <a:p>
            <a:pPr algn="ctr"/>
            <a:r>
              <a:rPr lang="es-PY" altLang="en-US" sz="2800" b="1"/>
              <a:t>the </a:t>
            </a:r>
            <a:r>
              <a:rPr lang="es-CL" altLang="es-PY" sz="2800" b="1"/>
              <a:t>homework </a:t>
            </a:r>
            <a:r>
              <a:rPr lang="es-PY" altLang="en-US" sz="2800" b="1">
                <a:solidFill>
                  <a:srgbClr val="FF0000"/>
                </a:solidFill>
              </a:rPr>
              <a:t>yet</a:t>
            </a:r>
            <a:r>
              <a:rPr lang="es-PY" altLang="en-US" sz="2800" b="1"/>
              <a:t>.</a:t>
            </a:r>
            <a:endParaRPr lang="en-US" altLang="zh-CN" sz="2800" b="1"/>
          </a:p>
        </p:txBody>
      </p:sp>
      <p:pic>
        <p:nvPicPr>
          <p:cNvPr id="1026" name="Picture 2" descr="http://playgolfbc.com/wp-content/uploads/2012/03/golfcourse.jpg">
            <a:extLst>
              <a:ext uri="{FF2B5EF4-FFF2-40B4-BE49-F238E27FC236}">
                <a16:creationId xmlns:a16="http://schemas.microsoft.com/office/drawing/2014/main" xmlns="" id="{9F63F296-AB7F-D943-AE43-5ECE1F73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96975"/>
            <a:ext cx="26543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t2.gstatic.com/images?q=tbn:ANd9GcRK-shDd6_3ly29KWSMYQD9wtGLZeYiYFXQ4gdtBA1HtxA6t58S">
            <a:extLst>
              <a:ext uri="{FF2B5EF4-FFF2-40B4-BE49-F238E27FC236}">
                <a16:creationId xmlns:a16="http://schemas.microsoft.com/office/drawing/2014/main" xmlns="" id="{EE2688B2-3471-EE42-ACCF-331D5F434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3663950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FD03B575-6A57-9145-A277-A6314082C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AutoShape 2" descr="data:image/jpeg;base64,/9j/4AAQSkZJRgABAQAAAQABAAD/2wCEAAkGBhQSEBUUExQWFRUVFhgXFxcYGBcUGBUXFxcWFBcYFxQXHCYeGBwjGhUUHy8gIycpLCwsFR4xNTAqNSYrLCkBCQoKDgwOGA8PGikcHBwpKSkpKSkpKSkpKSkpKSkpKSkpKSkpKSkpKSksKSkpKSksKSkwKSksKSwpKSkpLCksKf/AABEIANYA6wMBIgACEQEDEQH/xAAbAAABBQEBAAAAAAAAAAAAAAAEAQIDBQYAB//EAEMQAAECAwQFCQYEBQQCAwAAAAEAAgMRIQQFEjFBUWFxkQYTIlKBkqHR8DJTorHB4RQjQmIzQ2OC8RUWcsKTsiRzo//EABoBAAMBAQEBAAAAAAAAAAAAAAABAgMEBQb/xAAmEQACAgICAgIBBQEAAAAAAAAAAQIRAyESMQRBExRRMlJhcZEi/9oADAMBAAIRAxEAPwDQh0TqDvfZPDonUb3vsnCzRPefCE9tmie8+EJCIwYnUb3vsnDnOq3vHyTxZYnvD3QnCyv94e61ADBznVb3j5J35nVZxKeLK/3h7rUosr/eHgEgIpROqziV0ompnipjZX+8PBvkk/DP94eDfJAEWGJqZ4pkQxJH2MjrUr7O+X8R3h5KF8B2F35jsjq1bkDIYkSK2hwGQFa10Dwkpmti/s8fNVz4LscucMhhOjUVZCzul/Ed4IArrJdEVkd8XEw4xKUjrB8JIyIIv7OB81L+Hd7x3gmRLM6X8R3gnYipisdjE5Z6FT362jd7vorl0MiIJuLt8tSpb+zZuPzVroKKljapIMISBl6mubnxTofsjckMXCuklkkITAaQkknELpIAYWppCkLUkkAMITZKSSbhQA0hNknkJJIChhauATiEiAPTRCg9Yd4p4hQesO8fNSiO33Tu6Eojj3bu6PNQIi5uD1h3ilEKB1h3ipufHund0eacI4907ujzQBBzcDrDiUuCBrHEqfnx7p3AeaZFtgArDdwCQEZbA1jxTDzGsfEkfezZewdh6MvmoI9smJ4Hb6CXBFgLEfA1j4kI602cA1BkaitQq2Pe5DiSHGVAKeiqW8L6OTRKe4adO1TZVFnGt8LnAQOics9Ex9fhVvAtUEisvFYw2xpEpHFPTolTQnxre4gFsy3KQzMs+yZSsdGxiWuBo3TqnviQNY+LyWfu+9WuAJExoIkJS0bCp7y5UQYYyGLYQeMjuVJiDYT4YiDCdB1/VU9/uGNsurXiVTQ+VLecLnHPLVqrqUtvvRsRwIcDTLtKtSVBQ1hr2FSMPRG5B8/Jc61CX3S5DoMmnHJVwjVRDI+tHIKCZJMKa2KnNM07FQmFcWqYMXYVQiDAm4URgSFiAB8KQtU+FIWIGD4UmFTYUmFAj1AOi6ofxJ2KLqh+KjEAe+d3gnCAPfO7wWYiQGLqZ8XmlnF/p+PmmCzj3zu8Ev4f+s7vBACPixR1Pi81WW6DGie0WhuoEj5V8VYOsv8AVd3ghItkBqIzpaphJlFBaLrjMMw+f7TUcSqqNb47JjDSUjSYr20WjtrSP5hcOyf3VJEYRMh1TmCc86fJQ2Uikj3vUlzQDqIpxVdbbYyJ+07N+hEW+IA4g5KntYGGY9aUhkcS2PH6p+tJUlmvp7ZgGQOjOW5V8R8xn9EO9lfU1SQmGvt1Zkzr2b5aSni9WgUbM6yfoqo705hltknQgl9qLzImQzoFPDeMXRdU5aP8oXmgckpY4SpT1pSbKSLB16yzFcic/BNZeNaeJSQ2iJMmU8yNeuW1AubJxGWpJOx0XDLYZ6EW22mSqoD6ZeKsbLhI3ZpbGE2e0Omj4RJQMJzZ0R8KDKoKtEsJaSpgls8zmpuZWhJDgTS1EliYWKhA5YmlqILE0tQAOWpMKnLUzCgD0T8rqfAUo5nqfAfJTCLE6g732TxGie7He+yzJB/yep8DvJdOD1fhd5InnYnu/iHkuMZ/u/iHkgYFE5nqjuu8kDGfAGbQR/xI3qytVve0GcPdUGuiSqY0eK41YQNDRKfaUmNAFvMGWQG2vzWbtUbDkabQKHetFaWlsyYZHA/NZ+8JuyEh4hZs0SM9eUWZy4KijPJMp0VrekSVBT5lV0Noz8T5JoGI6ydHPs07ymGFIbNPzp60o4ObKTRNx06vMpseyGQ2Z7AlYUVMXYmMBn2IuJArMCnkp4V34W4nafl6kqckkLiCFlFLDtJlJwy0+FVzx+n1NNYzENoSKoubsiQ4nR9lx0Ggdu0TUV6XMWVkqtkI7lZ2S9HBuB9W7ay7c1FVtFIBhHfNEQQZzBKZHDcZw9ic2LJx06NSYi2skSRANPkr6zkHSFm7I7WKetKtoMduZNVcWJovIMgacNSfjmZDRnv3qrs9sP6az8N01bWWDOpG4T+esrRMhoXAmFiMMLemGGrECOYmliKc1RuamAMWJuFEFibhSEegCzxPefCE4QYnX+EIINga/FyeGQet8RWYgzmYnXHdCY6FF647qgwwev8AEU0wYXvD3z5oAitkGJQ42gtMwcM9BFROokSqO0RbTP22U1NNeMgFevskM/zTL/7PMoSNAaOi2ITnLp9qlopGei887M/ZUV6xnNmJ6J0C1tqu0NqIk+sMUgfvtWL5URRikCSBnWuwHx4KKLsy9pdNxQr2nQiRmdpT7JDm9DdDjG2Mu0YXieU59uauI9qaGHXKf0Hiltl3SE+z6IGx2Al/SMhPiobTL40G2C7w5oc8ybmdgzkobwjYiQNw2DR8lpbNdZLB+kHiexV142NsNpAq7SdWzfXwWXLZfEylpb0tq6zCTt6kfDqVLZ4c5ra9EUF2m6zIObv3oUQhqoc/qtJcrsQEN2ZyO3Ud6beFxlpOp1fqsVOtGnH2ZaNYy11K/VNMIzmry12CbQJVGW0aR2KA2aWYWinZm4jLDaZZiSu7Pd+IE9GlRM5qlZZp5ZjKWpWthDhr3SKtCZc2NwbIOBnoy8FcWRhJBP37UDdVjJcCGy2yPgM9K0kOGZV7aSW0TNghYoIkNWL2oaIxaEgTmKNzUU5iic1MAdzVHJEOamYUAbUR3e6PFqdzx9074Ughxes3unzTgIutnA+ayJEEb+k7g3zXGMPdO7oTvzf2ePmnAxdTOJSAgdFZL+E7uIONHhgVhkf2Kyxxeq3ifJC2hsQz/Lb3vsgooLbbWN/lUlITBafuvOb8fOIdp8PXzXot7RnNo6HhnkZzBOwgUXn98Q/za0p9qqCkUjBXci7ugzcRs+s0yHDoSirOz2XDMSntCzmzWBonwcULLMU2OFfoh7HYq4pZnToymrGwWljocpgEGcjmN44oqAWiHMa8Ldus8ZrnbpG/sBjRXuNCQBmdJ2IO1WGR7J8VexbJ+VPSHCfh5lOj2KczokBwUcjRRVGEtdiwz307M0y7rPN2Wa0d93d0pJl1XP8AmylLTuktOejJx2R2G7zzkt/FXFqtR5hpc2nqvCSsYd3SeDv+R+yLtd2DmsMtSzUjWlVGW5tr2TzlUEeIPrQhLVYNQyMwoo04MZ0OcmuqDt2oll4aHaAR9FtFezGRSwmyeRt9fRaOwWQynSf+NKpY8Ppz1rY3LZyYYE6Zz2rohswkXthhdEYhLTSvgi3tpmus7KbezUnuZT1v8+C6EZgcQIaI3163IyIPXrehIrUxAjwoXolwUDmpgQvKjJT3hMIQBr2MhaIv/wCh81K2G3RFP/k+6aLQ3TCf3R5rufh6YTu591kSSiDqiu7wKkFnPvXcQhucg+7I/sKUOgdWX9jvJABH4V5/mu4NKifY4nvT3W+SSVn2DscPoo4sOz9YDtcEhgl42CIWkF4cNM2j5aV5Vewk4kgza5wcMjIr1ZzbP7yX97gsxyouCC9hfCe0vA6wOKWipUstGCgQp4paEXdUElwn61qGA3C7VrGpWdgIa4S1A79BCwkbR7Cb2iCdAM/kB9T4Ii7SXlg0CXbo+nigLbUT/cZ7qK0uMSA3yHCixk6OhK2auHYxzIB014madFs3Rlt4goiAC+yw3DPDPtGjwXWh4LA8ZEV2eis+NllHb7IC6uVJqOPhhOLzmRIDZpKr+UN9gAhpkaeCBsdqfaXwwayEuCpLVkdui/uq3YovSyIEuxaGK3X29qz9qsBguguNB0WnYStPaGgt7AhKy2qPMOWlmlFnrCpbPaaCe5bHlnYi5kxm1YSFBcDIzHmtIIzyIuLCOce0dnjJekXXYwzLKhCxnJK7y55LmykAeNFvrO0rsgtHJPugtjRoXOcAfXqfkmz+ShearQgSK6vrV8kDGRUXd8kFEPrjpVCB3KFylivUDimAwqMp7lCYo1hAG0bEjf0z2OH1TxHi9WHxcqNtqh6Izv8AyeanZHGiO/vNKxJLgR4vUZ3j5JRaYnum977KuZEdojO4NP0UgfE96e63yQMP/Fv0wfiHkkNrOmCeLUIIkX3o7WBO52L7xh/s+6BkdrjTyhPHYw/MqltT3nNjpbYbctwdJXb4kaVHQ+6fNBxY0b+ke+Pqkxoxd6XKYkIxGUiMmCJSxNzFOI7FVXT027R/n6yW2faCHjnAwB4LThJmSekKHVI8VkrDZjBtL2OEulMbjUfXgsGuzeO6LR1gaYYLhL7oq77uBZKcjKnzH0Voy7GxG1pKoVdEuONzg5t+ForKQJce3JZcUzpTLi5bS+E0w35VI0iuY3znxUb4riXN9hj89uuWqaEhXFaTEBNoeGZkDBOmYDiKK/hWMzlObCDQnER2y2oeOhqWzzi/rniGK4Ma4szBzyRvIWDzb3PiCWGnGoK9As91iWSgfdLcYMhRKmFoEtrnRmyLDhNNW5LCPNtwvJoJDyUd7XE6NL/5D4Zr7BLQa0BVda+TLyzDz0QS/VjcSd8yrUPYcgK97US4ACYJkUG26WviSllJ2+UqeKubHdxYyUQ4joOk71BYzOO4SoBPt1fJXFW6Im6VlrY4DWCQ8pnWrCG5CTCdiXXRxXbsKdE9cUwxPXrsUQPr16omPcmISI/1VCxXp73IZ59eu1MCOI5QudRPeVScqrQW2ctbMF/R3N/UeFP7gqp9E2Ul68onxHFsJ2Fk5A9aWZnq1SVZDiTFXV9bUPCdI7BIDsU7ILZVXbCCijnk22a4X27qjgpRfQ0sHAeSwR3kdqkbFPWdxKw+sP5TetvpvUHAKVl9Q9I9dhXn5jO6zt4JXC0xB/Md80vrMayo9Ih31D2jcXealbfbOs7vOXmzbdEl7Z8ETY2xo0RsNsQguOrQAScqmgNNKn68kV8iPQ/9ab7x3e8wgLTfYn/EfxYf+qwEW8nD2YkQjWQBPsBMlA+3uOb3eCz+L+SlM2tptoe5rg902uxD2ZT2yCbb7e2JEhv/AFSIdqzmD81hTaHj9fh91L/qL2yrSYnuWUsRpGZ7HdNom0LQQbOHALF8mrZNgC2lifQLi6Z3VoV9jJUzIAYEc00VVe1pk2esyCLKW9BLbSNCgiWkA1Ql3RZAYtKbeT2uBDTVF6KpFg6BOqabKNKku982NOxJa30TTJoo70zpoVRdcOronWcQNwMvojr2jyBWcgcrYDBgOMltDJhInMzrvXRhi5PRjndKjSl6URFmzy3s2kvG9jgnN5aWX3nwu8l1cJfg5LRonxq/PykmGIs3G5eWYZF7tzD/ANpKkvPlJFjOLoUV8KEJAAAYiZVJINMwO1awwSk6JlkSNzEfSer1msby4vUc21kOIJlxxBrgTIASnLRP5LNWk4j03PfrLnEzQtqhtDJgSOL6Lrj4fHbZi816RPdEERHkPmQGPOZzDSRp1yUDSTKpMicychJS3SZOP/B//qVHZIujb86fILsyxSWjFN2ExBiNNHzUTyWmXrWpIpwmgp5KSYXKtFdgRs4Otc1rgkDXDKqXATmZbkxCmGdDk1zXHNJzJFR5J4tBlkZpisGtOJgoVDY72iQojYjHEOY4OB1EGaMizcMpBVb4RxSFVy5kzaBuLVY4dvY60WQARpYo9mHtA/qiQR+thNSMxNZeSbYo7oL2vhuLXtMw5pIIOwrWwzCvKhwwLbKho2FajqIyhxDryOxc6f5LMnNdLFmpLXZHwnuY9pa9pk5pEiDqITW0VNWFm05IXl0QDmKHePU16NdtppmvFLpt/NxBoa6QOw6D9F6Tcl56CV5maHGR6WGXKNG+hR5hQ2qyiI2RVdZ7ap4l5MGbgO1ZLZo010JCu5tQa7dPFI+7GTAqAPWaH/3JABwmIPW1RnlRALpB/gZcU9DqRfAhoEqAUQFujqFl7sdQOBVbeVuABKAjrsoeUt4hrSdQVJdt2w40IPaJ16Ui6hzPraqrlHe+N5aDPXs1BV103k+HFbhfhDiA6dWyJA6Q4ldkcLce6OXJnqXVmpg3AHkzYQ3RPHXPMKE8mYZ/lu2UetRBkIeGlRIezSZP7vBEwrLgaCWk5UAArOc5zWbwS/cwXkR/ajzW3sbBiFuEigNQdO+uhBAAA4TSeU/FaTlkQbSSc8DM86D/ACqN8ETmO3aNy97xlxgr2eZmknNsggsLtKjvC2McxjWgAtJxGVXHQZzOuUpD2QobY6TTh/xVBteulvk6IiqVlndoa3E54OHA6UusRJs9kyFHZoYz0pLJaGVDwcJB9mQJMqAk5Ccp6VGLIXHomg07VGWX5GguFFmXT1f5ULg4ZVGhSusj5KMMeKSFN6wtDBTEclFoOkIgFLNYfIVQOLQdXikfaDoCK9epoW2WuQkM03lYKIPEtTstaVrZb9JUcAaTpUhKwcnLs0quhSnzUclc3fybe+ruiPH7LOUlHsqMXLoItnKf8RA5u0QxEjMAEO0TwvDQR0YnvBKYBNRSpVRgOor0S6ORsJrcQq7WanxVxCsrWjC9gLesB8wud+Sl0jpXjP2zyqxWfnIjGSnie1st7g36la9lifAfhnkeg45OA0HatGOTzA9sWE1uJhxNMgZFTCw86C1+ekEeIIlx0LHJlUzbHhcSvs96Pb7bSp40XnZYYRJGUpHilMF8HoxG42aDmRv1pYLHNOKA8PHUJkewn6rCzdNonZYYpFYIPa1NtNljDKCGjYR5oqHyjkJPa5p1Fp+iob85btbNoJnqGfrerjFy6NJZ2kEuvRzG4AwEjbPx0LJ37yhcSWh2+VQO3SgLw5QPiAgdBhzANXf8nad2SqC5dkMPuR52TM30LGi1JJqTM7VEFqrt5IsZDbaLweYMJ1YcIfx4+notPsN/cUlu5WQgMFnslnhQxljZzz3f83u0nZJdP9HN/ZPYOW74TIbYsIFuAScPaLRNs5GhyK29kvIRoQiQ3tc06ZGh0gidDsXkd8Xpzz2uDQwBjW4RRolOeEaplOuq+4sAkw3SBzGgkZGSVWKy75YQcdrfM0AaPhB+qquYcPZdxXWy2xI0QxHEAul7M5UAAlwUf40jOR8DwXp49RSOadtkVssU2HXnPXrCqmwnDQraNbMQlltQriFahbsFJpAeMq8sLMMNus1PrgqnDNwHYrpgWORtvZQQ1Oa0yy8FG0p8lmBT4lGba2cpoe2WiklBDYuRv8GtEsW0En6LsM5TCLZZwyEIjhV5IhjY32nnXWg2z1JbHZjEeBPOpOlJutsaXoggwS4yAmdQWgu/kuTLHnqHmrK6roazQtLd1nAK4cmd+jtx4PbM1YrnY2IJNFFprHZgGzP+NKr3DDaCCraPJrJg14zWTfLs3hFIng2emIEz2FGWd8+g/M5bVmYV6vgOBfJ0OcnSmebGgk6tepaYxA9jYjDOVQQs2qNU7EkYTwB7JMj5hLfjXNGOH7QFNRTrfGD4QcNU+0IW8bwBs4c6kmzPCqEVTK+LyoLGgxoTmDJzvaaNUyKie0IK+L6hQ4LnMMNxNWA1z1YTNPtlkbbi0gkQhWk249XZnxWev/kaIQnBdOf6Dn2HT2rXHGLeycspRTSVlJa74ivHSe4jVMgcFPctssbWu/Ewoz3E9F0J7WyEqgtcKmelQu5PxzL8s8QnDkraaDm88qhd/KC6Z5jjN+i2ndBqXW0bMMI+M1JC5T2GzVslkLoo9mLaXCJhOtsJvRBVLb+S1ogtxPZTTIzlvVQVUWpdMhpx7QZel8RLREMSK8vc7MnwAGgDUgqpEuhXRNnFOBTE5Agmz2tzaaEQ+AYrecYJyo4ZmuR+6rXuVzydiybEIqaSBoCa5y9UWuOTsibrYHZYDHUJcHEgCQBFaTJJ8FdWO5YeHpg4qg1oZafkqsgsi4yQ1wJfKQcGz2a6q+g3tiBk2e/7K8GSTb5sflxSinjRzrtg4aMAdo1z3qutFlcx0jWeRHylrV3DYczQ6BqG3aobUJisgflLUuiUeW0cEJtPZVNbSe2X1T5KFhUs9/BKOGb9G7mvyUj7nmcynf6QdfgtA1gUUWO0ZVPrSuVY/wCC/kYDesIxHMwiTYcJkNoP7RU01uLj2p10jmomJwmJSptkVOIxOgIiDEaZAiRRLDqio5GnZYwr6aNB4IqDyia05Hgq78MFILMFzPxIs6F5ckW9qvOzxgCXFjxk6R8daEdeTRm7HqwmXzqhOYAzThAbKh+qPpor7bY7/d4BI5p4bKXszBUXJ3lcyBEdDeH8w4zbQ9Gsy0y0ZpwsiR1hAT+pGgXlyWzSWG9WR4TzCJwBzgJ0I1TGjNZ29+UkJ8Dmmhxe4iGcwBXDMHTTLehuaY2ctOcqT80kPCDlKs50OVUl4XbN3516o2drtYs9kaQK0AbrnJrZbyVNdNgOHE+p0zqs5FtjouDEQWte09oOZWntFsDIExWhXBlxPG6Z1wyrIriNs8BsRxdKmQ3BTsggxJDJtO0+hxTbriYYAOpo4ySQ7W1sIvDgZjLTi9fJYqDk6RUpJdjrxILcAqTPsG3YvLuV1yiDFxM9hx4FaSKIheXFzgSayKgtzMbcMR0xqMvovUxeLOO7PNy+RCaowa4lah1zwdninN5PQyKV7Suv4pHLzRlgumtOeTTNR4lM/wBts1O4qfjYc0Zpyurssk4OZGIkzFDIU80WOTbT1uP2RkO63NaGgmQEtHkrjCnsznJvoz8a63g9HpA8aa06NZzChtxOwlzspmgGkSWkh2DD7TuKcbNDeQD0paxoSXj3bRuvKlSUqKW776bzbWNJxkmZM9JNZ8Fev5ORRDEVzZMcAQ5zm1G6c/BC2ywQWyIZJ86EUEto0qIvmvofB8eUYJ6/w8ryJxctBP4VgHtjcAT40CbNms+CFL0gcvWikjkbIDYn6XeJ+SlbdolU8Fy5fMtHo2ON3SEweKFaJTXLkkhhUK1Fo17/ADT328yoAJ9q5cnwQWRyLtM96aXluRXLk+KAJbb3A6CmxbSXZ5agkXKeKHbEaUTBshcJzASLk2kL2EwIRhPa4yc0Go1jJX95xmiE1rQZkV7J+NQuXLy/LhF5Eel4s2oMMjNDYTiJyrIbJCQ4qgtFqwictiVcjwYLY/Nk/wDkrn2xzsz2BRl6RcvVUUebezi6amEBwE5jxXLkNIVsmgXjWThPaj2uB0LlyzlFFWKEFaLwkSAK6ylXKUlYwCNGJJmoXRi0ghcuXRBENiWu14yKS/woSUq5e14/6Diy9jC5JiSLluZH/9k=">
            <a:extLst>
              <a:ext uri="{FF2B5EF4-FFF2-40B4-BE49-F238E27FC236}">
                <a16:creationId xmlns:a16="http://schemas.microsoft.com/office/drawing/2014/main" xmlns="" id="{9A144E51-0BB7-7444-BB74-963E096716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974725"/>
            <a:ext cx="22383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/>
          </a:p>
        </p:txBody>
      </p:sp>
      <p:pic>
        <p:nvPicPr>
          <p:cNvPr id="2052" name="Picture 4" descr="http://www.chilloutpoint.com/images/2010/07/i-just-woke-up/i-just-woke-up-26.jpg">
            <a:extLst>
              <a:ext uri="{FF2B5EF4-FFF2-40B4-BE49-F238E27FC236}">
                <a16:creationId xmlns:a16="http://schemas.microsoft.com/office/drawing/2014/main" xmlns="" id="{2A24DCEC-EE2F-E54F-9B32-7470CAE8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33375"/>
            <a:ext cx="3211513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>
            <a:extLst>
              <a:ext uri="{FF2B5EF4-FFF2-40B4-BE49-F238E27FC236}">
                <a16:creationId xmlns:a16="http://schemas.microsoft.com/office/drawing/2014/main" xmlns="" id="{BBC83F09-1C97-8B41-A722-B4BAC7698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1774825"/>
            <a:ext cx="473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 dirty="0"/>
              <a:t>He has </a:t>
            </a:r>
            <a:r>
              <a:rPr lang="es-PY" altLang="en-US" sz="3600" b="1" dirty="0">
                <a:solidFill>
                  <a:srgbClr val="FF0000"/>
                </a:solidFill>
              </a:rPr>
              <a:t>just</a:t>
            </a:r>
            <a:r>
              <a:rPr lang="es-PY" altLang="en-US" sz="3600" b="1" dirty="0"/>
              <a:t> woken up.</a:t>
            </a:r>
            <a:endParaRPr lang="en-US" altLang="zh-CN" sz="3600" b="1" dirty="0"/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0E1E746B-B8F1-9E42-BDB1-F564439B67C4}"/>
              </a:ext>
            </a:extLst>
          </p:cNvPr>
          <p:cNvGrpSpPr/>
          <p:nvPr/>
        </p:nvGrpSpPr>
        <p:grpSpPr>
          <a:xfrm>
            <a:off x="629754" y="413662"/>
            <a:ext cx="3438190" cy="830997"/>
            <a:chOff x="629754" y="413662"/>
            <a:chExt cx="3438190" cy="830997"/>
          </a:xfrm>
          <a:solidFill>
            <a:srgbClr val="FFFF00"/>
          </a:solidFill>
        </p:grpSpPr>
        <p:sp>
          <p:nvSpPr>
            <p:cNvPr id="5" name="4 CuadroTexto">
              <a:extLst>
                <a:ext uri="{FF2B5EF4-FFF2-40B4-BE49-F238E27FC236}">
                  <a16:creationId xmlns:a16="http://schemas.microsoft.com/office/drawing/2014/main" xmlns="" id="{D36BCCC3-B3CD-8947-BB5E-BCC0B9BD8593}"/>
                </a:ext>
              </a:extLst>
            </p:cNvPr>
            <p:cNvSpPr txBox="1"/>
            <p:nvPr/>
          </p:nvSpPr>
          <p:spPr>
            <a:xfrm>
              <a:off x="629754" y="475218"/>
              <a:ext cx="2664296" cy="70788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/>
              <a:r>
                <a:rPr lang="es-PY" sz="4000" b="1" noProof="1">
                  <a:latin typeface="+mn-lt"/>
                </a:rPr>
                <a:t>Wake up</a:t>
              </a:r>
              <a:endParaRPr lang="en-US" sz="4000" b="1" noProof="1"/>
            </a:p>
          </p:txBody>
        </p:sp>
        <p:sp>
          <p:nvSpPr>
            <p:cNvPr id="8" name="7 CuadroTexto">
              <a:extLst>
                <a:ext uri="{FF2B5EF4-FFF2-40B4-BE49-F238E27FC236}">
                  <a16:creationId xmlns:a16="http://schemas.microsoft.com/office/drawing/2014/main" xmlns="" id="{D332EA98-DEC7-7342-81F2-D43E0E395238}"/>
                </a:ext>
              </a:extLst>
            </p:cNvPr>
            <p:cNvSpPr txBox="1"/>
            <p:nvPr/>
          </p:nvSpPr>
          <p:spPr>
            <a:xfrm>
              <a:off x="3059832" y="413662"/>
              <a:ext cx="1008112" cy="830997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/>
              <a:r>
                <a:rPr lang="az-Cyrl-AZ" sz="4800" noProof="1">
                  <a:solidFill>
                    <a:srgbClr val="FF0000"/>
                  </a:solidFill>
                  <a:latin typeface="+mn-lt"/>
                </a:rPr>
                <a:t>↓</a:t>
              </a:r>
              <a:endParaRPr lang="en-US" sz="4800" noProof="1">
                <a:solidFill>
                  <a:srgbClr val="FF0000"/>
                </a:solidFill>
              </a:endParaRPr>
            </a:p>
          </p:txBody>
        </p:sp>
      </p:grpSp>
      <p:sp>
        <p:nvSpPr>
          <p:cNvPr id="10" name="9 CuadroTexto">
            <a:extLst>
              <a:ext uri="{FF2B5EF4-FFF2-40B4-BE49-F238E27FC236}">
                <a16:creationId xmlns:a16="http://schemas.microsoft.com/office/drawing/2014/main" xmlns="" id="{A99B4F80-BCC1-1446-9B14-95F9C19E1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157788"/>
            <a:ext cx="4824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600" b="1"/>
              <a:t>I`ve already watched </a:t>
            </a:r>
          </a:p>
          <a:p>
            <a:pPr algn="ctr"/>
            <a:r>
              <a:rPr lang="es-PY" altLang="en-US" sz="3600" b="1"/>
              <a:t>«7 cajas» three times</a:t>
            </a:r>
            <a:endParaRPr lang="en-US" altLang="zh-CN" sz="3600" b="1"/>
          </a:p>
        </p:txBody>
      </p:sp>
      <p:grpSp>
        <p:nvGrpSpPr>
          <p:cNvPr id="15" name="14 Grupo">
            <a:extLst>
              <a:ext uri="{FF2B5EF4-FFF2-40B4-BE49-F238E27FC236}">
                <a16:creationId xmlns:a16="http://schemas.microsoft.com/office/drawing/2014/main" xmlns="" id="{4B50543E-9CC1-664C-BD7A-EE20AFE73C95}"/>
              </a:ext>
            </a:extLst>
          </p:cNvPr>
          <p:cNvGrpSpPr/>
          <p:nvPr/>
        </p:nvGrpSpPr>
        <p:grpSpPr>
          <a:xfrm>
            <a:off x="467544" y="3765520"/>
            <a:ext cx="4536504" cy="815608"/>
            <a:chOff x="395536" y="829161"/>
            <a:chExt cx="3528392" cy="1477328"/>
          </a:xfrm>
          <a:solidFill>
            <a:srgbClr val="FFFF00"/>
          </a:solidFill>
        </p:grpSpPr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xmlns="" id="{D5EC9DE7-4DED-9041-9C75-DB140B5C4F62}"/>
                </a:ext>
              </a:extLst>
            </p:cNvPr>
            <p:cNvSpPr txBox="1"/>
            <p:nvPr/>
          </p:nvSpPr>
          <p:spPr>
            <a:xfrm>
              <a:off x="395536" y="983050"/>
              <a:ext cx="2664296" cy="1323439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/>
              <a:r>
                <a:rPr lang="es-PY" sz="4000" b="1" noProof="1">
                  <a:latin typeface="+mn-lt"/>
                </a:rPr>
                <a:t>Watch 7 cajas</a:t>
              </a:r>
              <a:endParaRPr lang="en-US" sz="4000" b="1" noProof="1"/>
            </a:p>
          </p:txBody>
        </p:sp>
        <p:sp>
          <p:nvSpPr>
            <p:cNvPr id="17" name="16 CuadroTexto">
              <a:extLst>
                <a:ext uri="{FF2B5EF4-FFF2-40B4-BE49-F238E27FC236}">
                  <a16:creationId xmlns:a16="http://schemas.microsoft.com/office/drawing/2014/main" xmlns="" id="{0D75CA86-4EDD-8D4C-BF29-C5954E20B4CC}"/>
                </a:ext>
              </a:extLst>
            </p:cNvPr>
            <p:cNvSpPr txBox="1"/>
            <p:nvPr/>
          </p:nvSpPr>
          <p:spPr>
            <a:xfrm>
              <a:off x="2915816" y="829161"/>
              <a:ext cx="1008112" cy="1015663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/>
              <a:r>
                <a:rPr lang="az-Cyrl-AZ" sz="6000" noProof="1">
                  <a:solidFill>
                    <a:srgbClr val="FF0000"/>
                  </a:solidFill>
                  <a:latin typeface="+mn-lt"/>
                  <a:sym typeface="Wingdings 2" panose="05020102010507070707"/>
                </a:rPr>
                <a:t></a:t>
              </a:r>
              <a:endParaRPr lang="en-US" sz="6000" noProof="1">
                <a:solidFill>
                  <a:srgbClr val="FF0000"/>
                </a:solidFill>
              </a:endParaRPr>
            </a:p>
          </p:txBody>
        </p:sp>
      </p:grpSp>
      <p:pic>
        <p:nvPicPr>
          <p:cNvPr id="2054" name="Picture 6" descr="http://mauricine.files.wordpress.com/2012/08/7cajas-copy.jpg">
            <a:extLst>
              <a:ext uri="{FF2B5EF4-FFF2-40B4-BE49-F238E27FC236}">
                <a16:creationId xmlns:a16="http://schemas.microsoft.com/office/drawing/2014/main" xmlns="" id="{8D84E4D7-C47F-EF44-B1E7-98C1612C0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3822700"/>
            <a:ext cx="2808288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154A02C3-E4EB-334C-8BD0-5511D0792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01067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3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xmlns="" id="{95B54C14-FE65-134B-9FBE-B13FDDD09D13}"/>
              </a:ext>
            </a:extLst>
          </p:cNvPr>
          <p:cNvSpPr/>
          <p:nvPr/>
        </p:nvSpPr>
        <p:spPr>
          <a:xfrm>
            <a:off x="468313" y="149225"/>
            <a:ext cx="8207375" cy="10445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en-US" noProof="1"/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xmlns="" id="{32A7A4ED-F628-CF48-AD85-65F733732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15888"/>
            <a:ext cx="79216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200">
                <a:latin typeface="Berlin Sans FB" panose="020E0602020502020306" pitchFamily="34" charset="77"/>
              </a:rPr>
              <a:t>Make a list of the things you have done and the things you plan to do soon</a:t>
            </a:r>
            <a:endParaRPr lang="en-US" altLang="zh-CN" sz="3200">
              <a:latin typeface="Berlin Sans FB" panose="020E0602020502020306" pitchFamily="34" charset="77"/>
            </a:endParaRPr>
          </a:p>
        </p:txBody>
      </p:sp>
      <p:grpSp>
        <p:nvGrpSpPr>
          <p:cNvPr id="27" name="26 Grupo">
            <a:extLst>
              <a:ext uri="{FF2B5EF4-FFF2-40B4-BE49-F238E27FC236}">
                <a16:creationId xmlns:a16="http://schemas.microsoft.com/office/drawing/2014/main" xmlns="" id="{B98AB5A7-A1A5-E944-BEE3-6FC248761518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357563"/>
            <a:ext cx="8496300" cy="2374900"/>
            <a:chOff x="323528" y="2780928"/>
            <a:chExt cx="8496944" cy="2376264"/>
          </a:xfrm>
        </p:grpSpPr>
        <p:grpSp>
          <p:nvGrpSpPr>
            <p:cNvPr id="8196" name="16 Grupo">
              <a:extLst>
                <a:ext uri="{FF2B5EF4-FFF2-40B4-BE49-F238E27FC236}">
                  <a16:creationId xmlns:a16="http://schemas.microsoft.com/office/drawing/2014/main" xmlns="" id="{9E9BEFCC-2FEE-AB4D-BD14-7E0E193B54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8024" y="2780928"/>
              <a:ext cx="3871132" cy="1015663"/>
              <a:chOff x="4788024" y="1981289"/>
              <a:chExt cx="3871132" cy="1015663"/>
            </a:xfrm>
          </p:grpSpPr>
          <p:sp>
            <p:nvSpPr>
              <p:cNvPr id="8197" name="2 CuadroTexto">
                <a:extLst>
                  <a:ext uri="{FF2B5EF4-FFF2-40B4-BE49-F238E27FC236}">
                    <a16:creationId xmlns:a16="http://schemas.microsoft.com/office/drawing/2014/main" xmlns="" id="{89EF6E04-B05A-3540-8FA8-F28CCB04BF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8024" y="2174776"/>
                <a:ext cx="3168352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s-PY" altLang="en-US" sz="4000" b="1"/>
                  <a:t>PLAN TO DO</a:t>
                </a:r>
                <a:endParaRPr lang="en-US" altLang="zh-CN" sz="4000" b="1"/>
              </a:p>
            </p:txBody>
          </p:sp>
          <p:sp>
            <p:nvSpPr>
              <p:cNvPr id="8198" name="7 CuadroTexto">
                <a:extLst>
                  <a:ext uri="{FF2B5EF4-FFF2-40B4-BE49-F238E27FC236}">
                    <a16:creationId xmlns:a16="http://schemas.microsoft.com/office/drawing/2014/main" xmlns="" id="{C26674BD-1F24-B346-BCB7-6A612701EE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51044" y="1981289"/>
                <a:ext cx="1008112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az-Cyrl-AZ" altLang="en-US" sz="6000">
                    <a:solidFill>
                      <a:srgbClr val="FF0000"/>
                    </a:solidFill>
                  </a:rPr>
                  <a:t>х</a:t>
                </a:r>
                <a:endParaRPr lang="en-US" altLang="zh-CN" sz="60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8199" name="15 Grupo">
              <a:extLst>
                <a:ext uri="{FF2B5EF4-FFF2-40B4-BE49-F238E27FC236}">
                  <a16:creationId xmlns:a16="http://schemas.microsoft.com/office/drawing/2014/main" xmlns="" id="{91E5A0D2-0825-1F4F-932B-117E33C6FD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584" y="2917393"/>
              <a:ext cx="2520280" cy="1015663"/>
              <a:chOff x="179512" y="2348880"/>
              <a:chExt cx="2520280" cy="1015663"/>
            </a:xfrm>
          </p:grpSpPr>
          <p:sp>
            <p:nvSpPr>
              <p:cNvPr id="8200" name="1 CuadroTexto">
                <a:extLst>
                  <a:ext uri="{FF2B5EF4-FFF2-40B4-BE49-F238E27FC236}">
                    <a16:creationId xmlns:a16="http://schemas.microsoft.com/office/drawing/2014/main" xmlns="" id="{DEA0708E-25EB-CE46-AE36-DA4081BEF7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512" y="2413337"/>
                <a:ext cx="1872208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s-PY" altLang="en-US" sz="4000" b="1"/>
                  <a:t>DONE</a:t>
                </a:r>
                <a:endParaRPr lang="en-US" altLang="zh-CN" sz="4000" b="1"/>
              </a:p>
            </p:txBody>
          </p:sp>
          <p:sp>
            <p:nvSpPr>
              <p:cNvPr id="8201" name="9 CuadroTexto">
                <a:extLst>
                  <a:ext uri="{FF2B5EF4-FFF2-40B4-BE49-F238E27FC236}">
                    <a16:creationId xmlns:a16="http://schemas.microsoft.com/office/drawing/2014/main" xmlns="" id="{E72DCFB1-B72D-9B47-9DD5-D3EB201147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91680" y="2348880"/>
                <a:ext cx="1008112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az-Cyrl-AZ" altLang="en-US" sz="6000">
                    <a:solidFill>
                      <a:srgbClr val="FF0000"/>
                    </a:solidFill>
                    <a:sym typeface="Wingdings 2" pitchFamily="2" charset="2"/>
                  </a:rPr>
                  <a:t></a:t>
                </a:r>
                <a:endParaRPr lang="en-US" altLang="zh-CN" sz="600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9" name="18 Conector recto">
              <a:extLst>
                <a:ext uri="{FF2B5EF4-FFF2-40B4-BE49-F238E27FC236}">
                  <a16:creationId xmlns:a16="http://schemas.microsoft.com/office/drawing/2014/main" xmlns="" id="{873875C2-E13D-5248-BE35-829565AEA9C8}"/>
                </a:ext>
              </a:extLst>
            </p:cNvPr>
            <p:cNvCxnSpPr/>
            <p:nvPr/>
          </p:nvCxnSpPr>
          <p:spPr>
            <a:xfrm>
              <a:off x="4356084" y="3141497"/>
              <a:ext cx="0" cy="201569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>
              <a:extLst>
                <a:ext uri="{FF2B5EF4-FFF2-40B4-BE49-F238E27FC236}">
                  <a16:creationId xmlns:a16="http://schemas.microsoft.com/office/drawing/2014/main" xmlns="" id="{33FE2106-482E-644D-A68D-6B0B8C4DB6D8}"/>
                </a:ext>
              </a:extLst>
            </p:cNvPr>
            <p:cNvCxnSpPr/>
            <p:nvPr/>
          </p:nvCxnSpPr>
          <p:spPr>
            <a:xfrm>
              <a:off x="323528" y="3681557"/>
              <a:ext cx="8496944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21 CuadroTexto">
            <a:extLst>
              <a:ext uri="{FF2B5EF4-FFF2-40B4-BE49-F238E27FC236}">
                <a16:creationId xmlns:a16="http://schemas.microsoft.com/office/drawing/2014/main" xmlns="" id="{3D285782-A513-3C46-B890-9E2FE78B1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652963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400">
                <a:latin typeface="Cooper Std Black" pitchFamily="18" charset="0"/>
              </a:rPr>
              <a:t>have lunch</a:t>
            </a:r>
            <a:endParaRPr lang="en-US" altLang="zh-CN" sz="2400">
              <a:latin typeface="Cooper Std Black" pitchFamily="18" charset="0"/>
            </a:endParaRPr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xmlns="" id="{812DDA9D-6CF2-274B-87C1-61915ACF7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652963"/>
            <a:ext cx="2449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2400">
                <a:latin typeface="Cooper Std Black" pitchFamily="18" charset="0"/>
              </a:rPr>
              <a:t>go the break</a:t>
            </a:r>
            <a:endParaRPr lang="en-US" altLang="zh-CN" sz="2400">
              <a:latin typeface="Cooper Std Black" pitchFamily="18" charset="0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5247CF2A-3127-7341-AAF3-19BB37307EBD}"/>
              </a:ext>
            </a:extLst>
          </p:cNvPr>
          <p:cNvSpPr txBox="1"/>
          <p:nvPr/>
        </p:nvSpPr>
        <p:spPr>
          <a:xfrm>
            <a:off x="657225" y="1773238"/>
            <a:ext cx="78755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/>
            <a:r>
              <a:rPr lang="es-PY" sz="2400" noProof="1">
                <a:latin typeface="Cooper Std Black" pitchFamily="18" charset="0"/>
              </a:rPr>
              <a:t>go the break, </a:t>
            </a:r>
            <a:r>
              <a:rPr lang="es-PY" sz="2400" noProof="1">
                <a:solidFill>
                  <a:srgbClr val="00B050"/>
                </a:solidFill>
                <a:latin typeface="Cooper Std Black" pitchFamily="18" charset="0"/>
              </a:rPr>
              <a:t>have lunch</a:t>
            </a:r>
            <a:r>
              <a:rPr lang="es-PY" sz="2400" noProof="1">
                <a:latin typeface="Cooper Std Black" pitchFamily="18" charset="0"/>
              </a:rPr>
              <a:t>, </a:t>
            </a:r>
            <a:r>
              <a:rPr lang="es-PY" sz="2400" noProof="1">
                <a:solidFill>
                  <a:srgbClr val="FF0000"/>
                </a:solidFill>
                <a:latin typeface="Cooper Std Black" pitchFamily="18" charset="0"/>
              </a:rPr>
              <a:t>finish English class</a:t>
            </a:r>
            <a:r>
              <a:rPr lang="es-PY" sz="2400" noProof="1">
                <a:latin typeface="Cooper Std Black" pitchFamily="18" charset="0"/>
              </a:rPr>
              <a:t>, </a:t>
            </a:r>
            <a:r>
              <a:rPr lang="es-PY" sz="2400" noProof="1">
                <a:solidFill>
                  <a:schemeClr val="accent4">
                    <a:lumMod val="75000"/>
                  </a:schemeClr>
                </a:solidFill>
                <a:latin typeface="Cooper Std Black" pitchFamily="18" charset="0"/>
              </a:rPr>
              <a:t>have P.E</a:t>
            </a:r>
            <a:r>
              <a:rPr lang="es-PY" sz="2400" noProof="1">
                <a:latin typeface="Cooper Std Black" pitchFamily="18" charset="0"/>
              </a:rPr>
              <a:t>, </a:t>
            </a:r>
            <a:r>
              <a:rPr lang="es-PY" sz="2400" noProof="1">
                <a:solidFill>
                  <a:schemeClr val="accent6">
                    <a:lumMod val="75000"/>
                  </a:schemeClr>
                </a:solidFill>
                <a:latin typeface="Cooper Std Black" pitchFamily="18" charset="0"/>
              </a:rPr>
              <a:t>play basketball</a:t>
            </a:r>
            <a:r>
              <a:rPr lang="es-PY" sz="2400" noProof="1">
                <a:latin typeface="Cooper Std Black" pitchFamily="18" charset="0"/>
              </a:rPr>
              <a:t>, </a:t>
            </a:r>
            <a:r>
              <a:rPr lang="es-PY" sz="2400" noProof="1">
                <a:solidFill>
                  <a:srgbClr val="FF0066"/>
                </a:solidFill>
                <a:latin typeface="Cooper Std Black" pitchFamily="18" charset="0"/>
              </a:rPr>
              <a:t>send 50 messages</a:t>
            </a:r>
            <a:r>
              <a:rPr lang="es-PY" sz="2400" noProof="1">
                <a:latin typeface="Cooper Std Black" pitchFamily="18" charset="0"/>
              </a:rPr>
              <a:t> </a:t>
            </a:r>
            <a:r>
              <a:rPr lang="es-PY" sz="2400" noProof="1">
                <a:solidFill>
                  <a:srgbClr val="FF0066"/>
                </a:solidFill>
                <a:latin typeface="Cooper Std Black" pitchFamily="18" charset="0"/>
              </a:rPr>
              <a:t>today</a:t>
            </a:r>
            <a:r>
              <a:rPr lang="es-PY" sz="2400" noProof="1">
                <a:latin typeface="Cooper Std Black" pitchFamily="18" charset="0"/>
              </a:rPr>
              <a:t>, </a:t>
            </a:r>
            <a:r>
              <a:rPr lang="es-PY" sz="2400" noProof="1">
                <a:solidFill>
                  <a:schemeClr val="accent1">
                    <a:lumMod val="75000"/>
                  </a:schemeClr>
                </a:solidFill>
                <a:latin typeface="Cooper Std Black" pitchFamily="18" charset="0"/>
              </a:rPr>
              <a:t>take a nap</a:t>
            </a:r>
            <a:r>
              <a:rPr lang="es-PY" sz="2400" noProof="1">
                <a:latin typeface="Cooper Std Black" pitchFamily="18" charset="0"/>
              </a:rPr>
              <a:t>, </a:t>
            </a:r>
            <a:r>
              <a:rPr lang="es-PY" sz="2400" noProof="1">
                <a:solidFill>
                  <a:srgbClr val="00CC00"/>
                </a:solidFill>
                <a:latin typeface="Cooper Std Black" pitchFamily="18" charset="0"/>
              </a:rPr>
              <a:t>watch TV</a:t>
            </a:r>
            <a:r>
              <a:rPr lang="es-PY" sz="2400" noProof="1">
                <a:latin typeface="Cooper Std Black" pitchFamily="18" charset="0"/>
              </a:rPr>
              <a:t>.</a:t>
            </a:r>
            <a:endParaRPr lang="en-US" sz="2400" noProof="1">
              <a:latin typeface="Cooper Std Black" pitchFamily="18" charset="0"/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8BB1456A-9A20-BA4E-AE26-68E05B185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0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2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>
            <a:extLst>
              <a:ext uri="{FF2B5EF4-FFF2-40B4-BE49-F238E27FC236}">
                <a16:creationId xmlns:a16="http://schemas.microsoft.com/office/drawing/2014/main" xmlns="" id="{C94710D6-577D-6B43-9E01-AF63FC39F285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260350"/>
            <a:ext cx="8207375" cy="654050"/>
            <a:chOff x="467544" y="260648"/>
            <a:chExt cx="8208912" cy="653881"/>
          </a:xfrm>
        </p:grpSpPr>
        <p:sp>
          <p:nvSpPr>
            <p:cNvPr id="2" name="1 Rectángulo redondeado">
              <a:extLst>
                <a:ext uri="{FF2B5EF4-FFF2-40B4-BE49-F238E27FC236}">
                  <a16:creationId xmlns:a16="http://schemas.microsoft.com/office/drawing/2014/main" xmlns="" id="{83E8DFD4-A13F-9044-B80D-F23F9FA02DF4}"/>
                </a:ext>
              </a:extLst>
            </p:cNvPr>
            <p:cNvSpPr/>
            <p:nvPr/>
          </p:nvSpPr>
          <p:spPr>
            <a:xfrm>
              <a:off x="467544" y="266996"/>
              <a:ext cx="8208912" cy="64753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en-US" noProof="1"/>
            </a:p>
          </p:txBody>
        </p:sp>
        <p:sp>
          <p:nvSpPr>
            <p:cNvPr id="9219" name="2 CuadroTexto">
              <a:extLst>
                <a:ext uri="{FF2B5EF4-FFF2-40B4-BE49-F238E27FC236}">
                  <a16:creationId xmlns:a16="http://schemas.microsoft.com/office/drawing/2014/main" xmlns="" id="{B6EFBC56-4806-1F4F-AE94-533DA162B0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560" y="260648"/>
              <a:ext cx="79208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PY" altLang="en-US" sz="3200">
                  <a:latin typeface="Berlin Sans FB" panose="020E0602020502020306" pitchFamily="34" charset="77"/>
                </a:rPr>
                <a:t>Ask questions to your partner</a:t>
              </a:r>
              <a:endParaRPr lang="en-US" altLang="zh-CN" sz="3200">
                <a:latin typeface="Berlin Sans FB" panose="020E0602020502020306" pitchFamily="34" charset="77"/>
              </a:endParaRPr>
            </a:p>
          </p:txBody>
        </p:sp>
      </p:grpSp>
      <p:sp>
        <p:nvSpPr>
          <p:cNvPr id="4" name="3 CuadroTexto">
            <a:extLst>
              <a:ext uri="{FF2B5EF4-FFF2-40B4-BE49-F238E27FC236}">
                <a16:creationId xmlns:a16="http://schemas.microsoft.com/office/drawing/2014/main" xmlns="" id="{C202E08D-8C50-FF44-B544-66F66817F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25" y="2087563"/>
            <a:ext cx="72453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3200">
                <a:latin typeface="Berlin Sans FB" panose="020E0602020502020306" pitchFamily="34" charset="77"/>
              </a:rPr>
              <a:t>A- Have you </a:t>
            </a:r>
            <a:r>
              <a:rPr lang="es-PY" altLang="en-US" sz="3200">
                <a:solidFill>
                  <a:srgbClr val="0070C0"/>
                </a:solidFill>
                <a:latin typeface="Berlin Sans FB" panose="020E0602020502020306" pitchFamily="34" charset="77"/>
              </a:rPr>
              <a:t>gone</a:t>
            </a:r>
            <a:r>
              <a:rPr lang="es-PY" altLang="en-US" sz="3200">
                <a:latin typeface="Berlin Sans FB" panose="020E0602020502020306" pitchFamily="34" charset="77"/>
              </a:rPr>
              <a:t> to the break </a:t>
            </a:r>
            <a:r>
              <a:rPr lang="es-PY" altLang="en-US" sz="3200">
                <a:solidFill>
                  <a:srgbClr val="FF0000"/>
                </a:solidFill>
                <a:latin typeface="Berlin Sans FB" panose="020E0602020502020306" pitchFamily="34" charset="77"/>
              </a:rPr>
              <a:t>yet</a:t>
            </a:r>
            <a:r>
              <a:rPr lang="es-PY" altLang="en-US" sz="3200">
                <a:latin typeface="Berlin Sans FB" panose="020E0602020502020306" pitchFamily="34" charset="77"/>
              </a:rPr>
              <a:t>?</a:t>
            </a:r>
          </a:p>
          <a:p>
            <a:endParaRPr lang="es-PY" altLang="en-US" sz="3200">
              <a:latin typeface="Berlin Sans FB" panose="020E0602020502020306" pitchFamily="34" charset="77"/>
            </a:endParaRPr>
          </a:p>
          <a:p>
            <a:r>
              <a:rPr lang="es-PY" altLang="en-US" sz="3200">
                <a:latin typeface="Berlin Sans FB" panose="020E0602020502020306" pitchFamily="34" charset="77"/>
              </a:rPr>
              <a:t>B- Yes, I have</a:t>
            </a:r>
            <a:r>
              <a:rPr lang="es-PY" altLang="en-US" sz="3200">
                <a:solidFill>
                  <a:srgbClr val="FF0000"/>
                </a:solidFill>
                <a:latin typeface="Berlin Sans FB" panose="020E0602020502020306" pitchFamily="34" charset="77"/>
              </a:rPr>
              <a:t> already </a:t>
            </a:r>
            <a:r>
              <a:rPr lang="es-PY" altLang="en-US" sz="3200">
                <a:solidFill>
                  <a:srgbClr val="0070C0"/>
                </a:solidFill>
                <a:latin typeface="Berlin Sans FB" panose="020E0602020502020306" pitchFamily="34" charset="77"/>
              </a:rPr>
              <a:t>gone</a:t>
            </a:r>
            <a:r>
              <a:rPr lang="es-PY" altLang="en-US" sz="3200">
                <a:latin typeface="Berlin Sans FB" panose="020E0602020502020306" pitchFamily="34" charset="77"/>
              </a:rPr>
              <a:t> to the break</a:t>
            </a:r>
          </a:p>
          <a:p>
            <a:r>
              <a:rPr lang="es-PY" altLang="en-US" sz="3200">
                <a:latin typeface="Berlin Sans FB" panose="020E0602020502020306" pitchFamily="34" charset="77"/>
              </a:rPr>
              <a:t>      No, I </a:t>
            </a:r>
            <a:r>
              <a:rPr lang="es-PY" altLang="en-US" sz="3200">
                <a:solidFill>
                  <a:srgbClr val="FF0000"/>
                </a:solidFill>
                <a:latin typeface="Berlin Sans FB" panose="020E0602020502020306" pitchFamily="34" charset="77"/>
              </a:rPr>
              <a:t>haven`t</a:t>
            </a:r>
            <a:r>
              <a:rPr lang="es-PY" altLang="en-US" sz="3200">
                <a:latin typeface="Berlin Sans FB" panose="020E0602020502020306" pitchFamily="34" charset="77"/>
              </a:rPr>
              <a:t> </a:t>
            </a:r>
            <a:r>
              <a:rPr lang="es-PY" altLang="en-US" sz="3200">
                <a:solidFill>
                  <a:srgbClr val="0070C0"/>
                </a:solidFill>
                <a:latin typeface="Berlin Sans FB" panose="020E0602020502020306" pitchFamily="34" charset="77"/>
              </a:rPr>
              <a:t>gone </a:t>
            </a:r>
            <a:r>
              <a:rPr lang="es-PY" altLang="en-US" sz="3200">
                <a:latin typeface="Berlin Sans FB" panose="020E0602020502020306" pitchFamily="34" charset="77"/>
              </a:rPr>
              <a:t>to the break </a:t>
            </a:r>
            <a:r>
              <a:rPr lang="es-PY" altLang="en-US" sz="3200">
                <a:solidFill>
                  <a:srgbClr val="FF0000"/>
                </a:solidFill>
                <a:latin typeface="Berlin Sans FB" panose="020E0602020502020306" pitchFamily="34" charset="77"/>
              </a:rPr>
              <a:t>yet</a:t>
            </a:r>
            <a:r>
              <a:rPr lang="es-PY" altLang="en-US" sz="3200">
                <a:latin typeface="Berlin Sans FB" panose="020E0602020502020306" pitchFamily="34" charset="77"/>
              </a:rPr>
              <a:t>.</a:t>
            </a:r>
            <a:endParaRPr lang="en-US" altLang="zh-CN" sz="3200">
              <a:latin typeface="Berlin Sans FB" panose="020E0602020502020306" pitchFamily="34" charset="77"/>
            </a:endParaRPr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xmlns="" id="{13E95CE5-CC17-154C-BF38-D6CB8C8A4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462463"/>
            <a:ext cx="724376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Y" altLang="en-US" sz="3200">
                <a:latin typeface="Berlin Sans FB" panose="020E0602020502020306" pitchFamily="34" charset="77"/>
              </a:rPr>
              <a:t>A- Have you </a:t>
            </a:r>
            <a:r>
              <a:rPr lang="es-PY" altLang="en-US" sz="3200">
                <a:solidFill>
                  <a:srgbClr val="0070C0"/>
                </a:solidFill>
                <a:latin typeface="Berlin Sans FB" panose="020E0602020502020306" pitchFamily="34" charset="77"/>
              </a:rPr>
              <a:t>had</a:t>
            </a:r>
            <a:r>
              <a:rPr lang="es-PY" altLang="en-US" sz="3200">
                <a:latin typeface="Berlin Sans FB" panose="020E0602020502020306" pitchFamily="34" charset="77"/>
              </a:rPr>
              <a:t> lunch </a:t>
            </a:r>
            <a:r>
              <a:rPr lang="es-PY" altLang="en-US" sz="3200">
                <a:solidFill>
                  <a:srgbClr val="FF0000"/>
                </a:solidFill>
                <a:latin typeface="Berlin Sans FB" panose="020E0602020502020306" pitchFamily="34" charset="77"/>
              </a:rPr>
              <a:t>yet</a:t>
            </a:r>
            <a:r>
              <a:rPr lang="es-PY" altLang="en-US" sz="3200">
                <a:latin typeface="Berlin Sans FB" panose="020E0602020502020306" pitchFamily="34" charset="77"/>
              </a:rPr>
              <a:t>?</a:t>
            </a:r>
          </a:p>
          <a:p>
            <a:endParaRPr lang="es-PY" altLang="en-US" sz="3200">
              <a:latin typeface="Berlin Sans FB" panose="020E0602020502020306" pitchFamily="34" charset="77"/>
            </a:endParaRPr>
          </a:p>
          <a:p>
            <a:r>
              <a:rPr lang="es-PY" altLang="en-US" sz="3200">
                <a:latin typeface="Berlin Sans FB" panose="020E0602020502020306" pitchFamily="34" charset="77"/>
              </a:rPr>
              <a:t>B- Yes, I have</a:t>
            </a:r>
            <a:r>
              <a:rPr lang="es-PY" altLang="en-US" sz="3200">
                <a:solidFill>
                  <a:srgbClr val="FF0000"/>
                </a:solidFill>
                <a:latin typeface="Berlin Sans FB" panose="020E0602020502020306" pitchFamily="34" charset="77"/>
              </a:rPr>
              <a:t> already </a:t>
            </a:r>
            <a:r>
              <a:rPr lang="es-PY" altLang="en-US" sz="3200">
                <a:solidFill>
                  <a:srgbClr val="0070C0"/>
                </a:solidFill>
                <a:latin typeface="Berlin Sans FB" panose="020E0602020502020306" pitchFamily="34" charset="77"/>
              </a:rPr>
              <a:t>had</a:t>
            </a:r>
            <a:r>
              <a:rPr lang="es-PY" altLang="en-US" sz="3200">
                <a:latin typeface="Berlin Sans FB" panose="020E0602020502020306" pitchFamily="34" charset="77"/>
              </a:rPr>
              <a:t> lunch.</a:t>
            </a:r>
          </a:p>
          <a:p>
            <a:r>
              <a:rPr lang="es-PY" altLang="en-US" sz="3200">
                <a:latin typeface="Berlin Sans FB" panose="020E0602020502020306" pitchFamily="34" charset="77"/>
              </a:rPr>
              <a:t>      No, I </a:t>
            </a:r>
            <a:r>
              <a:rPr lang="es-PY" altLang="en-US" sz="3200">
                <a:solidFill>
                  <a:srgbClr val="FF0000"/>
                </a:solidFill>
                <a:latin typeface="Berlin Sans FB" panose="020E0602020502020306" pitchFamily="34" charset="77"/>
              </a:rPr>
              <a:t>haven`t</a:t>
            </a:r>
            <a:r>
              <a:rPr lang="es-PY" altLang="en-US" sz="3200">
                <a:latin typeface="Berlin Sans FB" panose="020E0602020502020306" pitchFamily="34" charset="77"/>
              </a:rPr>
              <a:t> </a:t>
            </a:r>
            <a:r>
              <a:rPr lang="es-PY" altLang="en-US" sz="3200">
                <a:solidFill>
                  <a:srgbClr val="0070C0"/>
                </a:solidFill>
                <a:latin typeface="Berlin Sans FB" panose="020E0602020502020306" pitchFamily="34" charset="77"/>
              </a:rPr>
              <a:t>had </a:t>
            </a:r>
            <a:r>
              <a:rPr lang="es-PY" altLang="en-US" sz="3200">
                <a:latin typeface="Berlin Sans FB" panose="020E0602020502020306" pitchFamily="34" charset="77"/>
              </a:rPr>
              <a:t>lunch </a:t>
            </a:r>
            <a:r>
              <a:rPr lang="es-PY" altLang="en-US" sz="3200">
                <a:solidFill>
                  <a:srgbClr val="FF0000"/>
                </a:solidFill>
                <a:latin typeface="Berlin Sans FB" panose="020E0602020502020306" pitchFamily="34" charset="77"/>
              </a:rPr>
              <a:t>yet</a:t>
            </a:r>
            <a:r>
              <a:rPr lang="es-PY" altLang="en-US" sz="3200">
                <a:latin typeface="Berlin Sans FB" panose="020E0602020502020306" pitchFamily="34" charset="77"/>
              </a:rPr>
              <a:t>.</a:t>
            </a:r>
            <a:endParaRPr lang="en-US" altLang="zh-CN" sz="3200">
              <a:latin typeface="Berlin Sans FB" panose="020E0602020502020306" pitchFamily="34" charset="77"/>
            </a:endParaRPr>
          </a:p>
        </p:txBody>
      </p:sp>
      <p:sp>
        <p:nvSpPr>
          <p:cNvPr id="9" name="8 CuadroTexto">
            <a:extLst>
              <a:ext uri="{FF2B5EF4-FFF2-40B4-BE49-F238E27FC236}">
                <a16:creationId xmlns:a16="http://schemas.microsoft.com/office/drawing/2014/main" xmlns="" id="{45C776ED-7DBF-5C49-848B-49BAC73F7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6013"/>
            <a:ext cx="187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altLang="en-US" sz="3200">
                <a:latin typeface="Berlin Sans FB" panose="020E0602020502020306" pitchFamily="34" charset="77"/>
              </a:rPr>
              <a:t>Examples:</a:t>
            </a:r>
            <a:endParaRPr lang="en-US" altLang="zh-CN" sz="3200">
              <a:latin typeface="Berlin Sans FB" panose="020E0602020502020306" pitchFamily="34" charset="77"/>
            </a:endParaRPr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F35E075D-631B-3F43-8B45-8EF755AB3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3486" y="508714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3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1BEA764B-855B-324F-BAA7-BCCEC2EF6453}"/>
              </a:ext>
            </a:extLst>
          </p:cNvPr>
          <p:cNvSpPr/>
          <p:nvPr/>
        </p:nvSpPr>
        <p:spPr>
          <a:xfrm rot="20785664">
            <a:off x="586933" y="1265613"/>
            <a:ext cx="43779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end! </a:t>
            </a:r>
            <a:r>
              <a:rPr lang="es-MX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itchFamily="2" charset="2"/>
              </a:rPr>
              <a:t></a:t>
            </a:r>
            <a:endParaRPr lang="es-MX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4BF41FE0-30B8-4846-8B8C-6F28879FA2CA}"/>
              </a:ext>
            </a:extLst>
          </p:cNvPr>
          <p:cNvSpPr/>
          <p:nvPr/>
        </p:nvSpPr>
        <p:spPr>
          <a:xfrm rot="654888">
            <a:off x="990350" y="3706594"/>
            <a:ext cx="7608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Hugs with social distance!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AE8E0DC2-8058-8145-8BFD-C02565D72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195" y="14735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1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371</Words>
  <Application>Microsoft Macintosh PowerPoint</Application>
  <PresentationFormat>Presentación en pantalla (4:3)</PresentationFormat>
  <Paragraphs>123</Paragraphs>
  <Slides>9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Berlin Sans FB</vt:lpstr>
      <vt:lpstr>Calibri</vt:lpstr>
      <vt:lpstr>Cooper Std Black</vt:lpstr>
      <vt:lpstr>Wingdings</vt:lpstr>
      <vt:lpstr>Wingdings 2</vt:lpstr>
      <vt:lpstr>宋体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Andrea Céspedes</cp:lastModifiedBy>
  <cp:revision>60</cp:revision>
  <dcterms:created xsi:type="dcterms:W3CDTF">2012-08-17T21:07:00Z</dcterms:created>
  <dcterms:modified xsi:type="dcterms:W3CDTF">2020-05-25T21:14:04Z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1033-11.2.0.8342</vt:lpwstr>
  </property>
</Properties>
</file>