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s-C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194" autoAdjust="0"/>
  </p:normalViewPr>
  <p:slideViewPr>
    <p:cSldViewPr>
      <p:cViewPr varScale="1">
        <p:scale>
          <a:sx n="73" d="100"/>
          <a:sy n="73" d="100"/>
        </p:scale>
        <p:origin x="1584" y="192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ADDE8D-7D0A-4D4C-9319-348ECA3158F9}" type="doc">
      <dgm:prSet loTypeId="urn:microsoft.com/office/officeart/2005/8/layout/vProcess5" loCatId="process" qsTypeId="urn:microsoft.com/office/officeart/2005/8/quickstyle/3d2#1" qsCatId="3D" csTypeId="urn:microsoft.com/office/officeart/2005/8/colors/colorful5#1" csCatId="colorful" phldr="1"/>
      <dgm:spPr/>
      <dgm:t>
        <a:bodyPr/>
        <a:lstStyle/>
        <a:p>
          <a:endParaRPr lang="es-CO"/>
        </a:p>
      </dgm:t>
    </dgm:pt>
    <dgm:pt modelId="{6227725B-D6F5-4516-9107-5B701CB069A1}">
      <dgm:prSet phldrT="[Texto]" custT="1"/>
      <dgm:spPr/>
      <dgm:t>
        <a:bodyPr/>
        <a:lstStyle/>
        <a:p>
          <a:pPr algn="ctr"/>
          <a:r>
            <a:rPr lang="en-US" sz="4300" dirty="0">
              <a:latin typeface="Bradley Hand ITC" panose="03070402050302030203" pitchFamily="66" charset="0"/>
            </a:rPr>
            <a:t>Camilo and </a:t>
          </a:r>
          <a:r>
            <a:rPr lang="en-US" sz="4300" dirty="0" err="1">
              <a:latin typeface="Bradley Hand ITC" panose="03070402050302030203" pitchFamily="66" charset="0"/>
            </a:rPr>
            <a:t>rosa</a:t>
          </a:r>
          <a:r>
            <a:rPr lang="en-US" sz="4300" dirty="0">
              <a:latin typeface="Bradley Hand ITC" panose="03070402050302030203" pitchFamily="66" charset="0"/>
            </a:rPr>
            <a:t> have worked </a:t>
          </a:r>
          <a:r>
            <a:rPr lang="en-US" sz="4300" b="1" dirty="0">
              <a:solidFill>
                <a:srgbClr val="7030A0"/>
              </a:solidFill>
              <a:latin typeface="Bradley Hand ITC" panose="03070402050302030203" pitchFamily="66" charset="0"/>
            </a:rPr>
            <a:t>since</a:t>
          </a:r>
          <a:r>
            <a:rPr lang="en-US" sz="4300" dirty="0">
              <a:solidFill>
                <a:srgbClr val="7030A0"/>
              </a:solidFill>
              <a:latin typeface="Bradley Hand ITC" panose="03070402050302030203" pitchFamily="66" charset="0"/>
            </a:rPr>
            <a:t> </a:t>
          </a:r>
          <a:r>
            <a:rPr lang="en-US" sz="4300" dirty="0">
              <a:latin typeface="Bradley Hand ITC" panose="03070402050302030203" pitchFamily="66" charset="0"/>
            </a:rPr>
            <a:t>1995</a:t>
          </a:r>
          <a:endParaRPr lang="es-CO" sz="4300" dirty="0">
            <a:latin typeface="Bradley Hand ITC" panose="03070402050302030203" pitchFamily="66" charset="0"/>
          </a:endParaRPr>
        </a:p>
      </dgm:t>
    </dgm:pt>
    <dgm:pt modelId="{75F77EF4-7180-4DFD-811E-E03241FE1C14}" type="parTrans" cxnId="{C3F3FFAE-D472-4CE3-912C-BE0BD7925AB0}">
      <dgm:prSet/>
      <dgm:spPr/>
      <dgm:t>
        <a:bodyPr/>
        <a:lstStyle/>
        <a:p>
          <a:endParaRPr lang="es-CO"/>
        </a:p>
      </dgm:t>
    </dgm:pt>
    <dgm:pt modelId="{E730E166-4295-4603-9319-9C267179DF68}" type="sibTrans" cxnId="{C3F3FFAE-D472-4CE3-912C-BE0BD7925AB0}">
      <dgm:prSet/>
      <dgm:spPr/>
      <dgm:t>
        <a:bodyPr/>
        <a:lstStyle/>
        <a:p>
          <a:endParaRPr lang="es-CO"/>
        </a:p>
      </dgm:t>
    </dgm:pt>
    <dgm:pt modelId="{3E7FD030-787B-473D-A425-C3BBF8FD03DD}">
      <dgm:prSet phldrT="[Texto]" custT="1"/>
      <dgm:spPr/>
      <dgm:t>
        <a:bodyPr/>
        <a:lstStyle/>
        <a:p>
          <a:r>
            <a:rPr lang="en-US" sz="4300" dirty="0">
              <a:latin typeface="Bradley Hand ITC" panose="03070402050302030203" pitchFamily="66" charset="0"/>
            </a:rPr>
            <a:t>I have lived in Bogota </a:t>
          </a:r>
          <a:r>
            <a:rPr lang="en-US" sz="4300" b="1" dirty="0">
              <a:solidFill>
                <a:srgbClr val="7030A0"/>
              </a:solidFill>
              <a:latin typeface="Bradley Hand ITC" panose="03070402050302030203" pitchFamily="66" charset="0"/>
            </a:rPr>
            <a:t>since</a:t>
          </a:r>
          <a:r>
            <a:rPr lang="en-US" sz="4300" dirty="0">
              <a:latin typeface="Bradley Hand ITC" panose="03070402050302030203" pitchFamily="66" charset="0"/>
            </a:rPr>
            <a:t> my childhood</a:t>
          </a:r>
          <a:endParaRPr lang="es-CO" sz="4300" dirty="0">
            <a:latin typeface="Bradley Hand ITC" panose="03070402050302030203" pitchFamily="66" charset="0"/>
          </a:endParaRPr>
        </a:p>
      </dgm:t>
    </dgm:pt>
    <dgm:pt modelId="{536DCE15-2F56-4A70-A4BD-135100544CDD}" type="parTrans" cxnId="{0DBF0465-8F9C-4055-8F39-983EDB450438}">
      <dgm:prSet/>
      <dgm:spPr/>
      <dgm:t>
        <a:bodyPr/>
        <a:lstStyle/>
        <a:p>
          <a:endParaRPr lang="es-CO"/>
        </a:p>
      </dgm:t>
    </dgm:pt>
    <dgm:pt modelId="{1DDA1ADE-C099-41D6-99AB-A48705E8CCED}" type="sibTrans" cxnId="{0DBF0465-8F9C-4055-8F39-983EDB450438}">
      <dgm:prSet/>
      <dgm:spPr/>
      <dgm:t>
        <a:bodyPr/>
        <a:lstStyle/>
        <a:p>
          <a:endParaRPr lang="es-CO"/>
        </a:p>
      </dgm:t>
    </dgm:pt>
    <dgm:pt modelId="{5B65F3EA-6071-440F-8852-580AD9B1D724}">
      <dgm:prSet custT="1"/>
      <dgm:spPr/>
      <dgm:t>
        <a:bodyPr/>
        <a:lstStyle/>
        <a:p>
          <a:r>
            <a:rPr lang="en-US" sz="4300" dirty="0">
              <a:latin typeface="Bradley Hand ITC" panose="03070402050302030203" pitchFamily="66" charset="0"/>
            </a:rPr>
            <a:t>How long is it </a:t>
          </a:r>
          <a:r>
            <a:rPr lang="en-US" sz="4300" b="1" dirty="0">
              <a:solidFill>
                <a:srgbClr val="7030A0"/>
              </a:solidFill>
              <a:latin typeface="Bradley Hand ITC" panose="03070402050302030203" pitchFamily="66" charset="0"/>
            </a:rPr>
            <a:t>since</a:t>
          </a:r>
          <a:r>
            <a:rPr lang="en-US" sz="4300" dirty="0">
              <a:latin typeface="Bradley Hand ITC" panose="03070402050302030203" pitchFamily="66" charset="0"/>
            </a:rPr>
            <a:t> you got married?</a:t>
          </a:r>
          <a:endParaRPr lang="es-CO" sz="4300" dirty="0">
            <a:latin typeface="Bradley Hand ITC" panose="03070402050302030203" pitchFamily="66" charset="0"/>
          </a:endParaRPr>
        </a:p>
      </dgm:t>
    </dgm:pt>
    <dgm:pt modelId="{FA541FB1-0D8C-4DB0-8556-F35E13FAB373}" type="parTrans" cxnId="{BB4424C1-6250-4A97-9777-4C86BB90FBA2}">
      <dgm:prSet/>
      <dgm:spPr/>
    </dgm:pt>
    <dgm:pt modelId="{C5694A71-21AB-4D7C-884D-17F2C98A7A67}" type="sibTrans" cxnId="{BB4424C1-6250-4A97-9777-4C86BB90FBA2}">
      <dgm:prSet/>
      <dgm:spPr/>
      <dgm:t>
        <a:bodyPr/>
        <a:lstStyle/>
        <a:p>
          <a:endParaRPr lang="es-CO"/>
        </a:p>
      </dgm:t>
    </dgm:pt>
    <dgm:pt modelId="{65016EC3-CAA3-400E-BC7C-63B3B51AEAA3}" type="pres">
      <dgm:prSet presAssocID="{A0ADDE8D-7D0A-4D4C-9319-348ECA3158F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6691B0D-9BE0-45B2-87BF-2682B97873FD}" type="pres">
      <dgm:prSet presAssocID="{A0ADDE8D-7D0A-4D4C-9319-348ECA3158F9}" presName="dummyMaxCanvas" presStyleCnt="0">
        <dgm:presLayoutVars/>
      </dgm:prSet>
      <dgm:spPr/>
    </dgm:pt>
    <dgm:pt modelId="{51BA01A4-4CFC-4AC4-82F6-ED8C474F6680}" type="pres">
      <dgm:prSet presAssocID="{A0ADDE8D-7D0A-4D4C-9319-348ECA3158F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1157DD-29B7-4D05-B609-A8AEBB3C6611}" type="pres">
      <dgm:prSet presAssocID="{A0ADDE8D-7D0A-4D4C-9319-348ECA3158F9}" presName="ThreeNodes_2" presStyleLbl="node1" presStyleIdx="1" presStyleCnt="3" custLinFactY="4261" custLinFactNeighborX="361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0E49D2-668F-4DD8-B66A-D2F1BA1DB2A2}" type="pres">
      <dgm:prSet presAssocID="{A0ADDE8D-7D0A-4D4C-9319-348ECA3158F9}" presName="ThreeNodes_3" presStyleLbl="node1" presStyleIdx="2" presStyleCnt="3" custLinFactY="-20543" custLinFactNeighborX="-12479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77751A-0CF8-433D-9E68-3F4121FF2409}" type="pres">
      <dgm:prSet presAssocID="{A0ADDE8D-7D0A-4D4C-9319-348ECA3158F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E3D0EA-D685-40F2-8E00-F6179F3531CE}" type="pres">
      <dgm:prSet presAssocID="{A0ADDE8D-7D0A-4D4C-9319-348ECA3158F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D420E2-B2C7-474F-A3A5-101505541D64}" type="pres">
      <dgm:prSet presAssocID="{A0ADDE8D-7D0A-4D4C-9319-348ECA3158F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978EE5-3CBB-4D5A-9C0C-F09C26F38248}" type="pres">
      <dgm:prSet presAssocID="{A0ADDE8D-7D0A-4D4C-9319-348ECA3158F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551B5C-8EDD-4F22-A5FF-6A5DD45C49DF}" type="pres">
      <dgm:prSet presAssocID="{A0ADDE8D-7D0A-4D4C-9319-348ECA3158F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B884383-1A43-421A-A231-248805F6BB1D}" type="presOf" srcId="{5B65F3EA-6071-440F-8852-580AD9B1D724}" destId="{961157DD-29B7-4D05-B609-A8AEBB3C6611}" srcOrd="0" destOrd="0" presId="urn:microsoft.com/office/officeart/2005/8/layout/vProcess5"/>
    <dgm:cxn modelId="{B763CF3B-E43F-48EE-8098-C9C46EE8D92D}" type="presOf" srcId="{5B65F3EA-6071-440F-8852-580AD9B1D724}" destId="{E2978EE5-3CBB-4D5A-9C0C-F09C26F38248}" srcOrd="1" destOrd="0" presId="urn:microsoft.com/office/officeart/2005/8/layout/vProcess5"/>
    <dgm:cxn modelId="{C3F3FFAE-D472-4CE3-912C-BE0BD7925AB0}" srcId="{A0ADDE8D-7D0A-4D4C-9319-348ECA3158F9}" destId="{6227725B-D6F5-4516-9107-5B701CB069A1}" srcOrd="0" destOrd="0" parTransId="{75F77EF4-7180-4DFD-811E-E03241FE1C14}" sibTransId="{E730E166-4295-4603-9319-9C267179DF68}"/>
    <dgm:cxn modelId="{BB4424C1-6250-4A97-9777-4C86BB90FBA2}" srcId="{A0ADDE8D-7D0A-4D4C-9319-348ECA3158F9}" destId="{5B65F3EA-6071-440F-8852-580AD9B1D724}" srcOrd="1" destOrd="0" parTransId="{FA541FB1-0D8C-4DB0-8556-F35E13FAB373}" sibTransId="{C5694A71-21AB-4D7C-884D-17F2C98A7A67}"/>
    <dgm:cxn modelId="{0DBF0465-8F9C-4055-8F39-983EDB450438}" srcId="{A0ADDE8D-7D0A-4D4C-9319-348ECA3158F9}" destId="{3E7FD030-787B-473D-A425-C3BBF8FD03DD}" srcOrd="2" destOrd="0" parTransId="{536DCE15-2F56-4A70-A4BD-135100544CDD}" sibTransId="{1DDA1ADE-C099-41D6-99AB-A48705E8CCED}"/>
    <dgm:cxn modelId="{C93D3743-19ED-441F-9087-7712DF49BCBE}" type="presOf" srcId="{3E7FD030-787B-473D-A425-C3BBF8FD03DD}" destId="{0F551B5C-8EDD-4F22-A5FF-6A5DD45C49DF}" srcOrd="1" destOrd="0" presId="urn:microsoft.com/office/officeart/2005/8/layout/vProcess5"/>
    <dgm:cxn modelId="{A3F80D93-33B0-4EFF-8848-2B2FAB90D54C}" type="presOf" srcId="{A0ADDE8D-7D0A-4D4C-9319-348ECA3158F9}" destId="{65016EC3-CAA3-400E-BC7C-63B3B51AEAA3}" srcOrd="0" destOrd="0" presId="urn:microsoft.com/office/officeart/2005/8/layout/vProcess5"/>
    <dgm:cxn modelId="{3B2992EB-35C8-4BFB-B502-76A6ED264DBF}" type="presOf" srcId="{E730E166-4295-4603-9319-9C267179DF68}" destId="{F777751A-0CF8-433D-9E68-3F4121FF2409}" srcOrd="0" destOrd="0" presId="urn:microsoft.com/office/officeart/2005/8/layout/vProcess5"/>
    <dgm:cxn modelId="{8213DFC6-8E8C-4153-A3F3-4E01E75B0EA0}" type="presOf" srcId="{6227725B-D6F5-4516-9107-5B701CB069A1}" destId="{05D420E2-B2C7-474F-A3A5-101505541D64}" srcOrd="1" destOrd="0" presId="urn:microsoft.com/office/officeart/2005/8/layout/vProcess5"/>
    <dgm:cxn modelId="{6ADFFCC9-AF42-4137-8794-29742B66E7D2}" type="presOf" srcId="{6227725B-D6F5-4516-9107-5B701CB069A1}" destId="{51BA01A4-4CFC-4AC4-82F6-ED8C474F6680}" srcOrd="0" destOrd="0" presId="urn:microsoft.com/office/officeart/2005/8/layout/vProcess5"/>
    <dgm:cxn modelId="{4030C6B3-55FF-4B35-971C-6A6D820A8C87}" type="presOf" srcId="{3E7FD030-787B-473D-A425-C3BBF8FD03DD}" destId="{E60E49D2-668F-4DD8-B66A-D2F1BA1DB2A2}" srcOrd="0" destOrd="0" presId="urn:microsoft.com/office/officeart/2005/8/layout/vProcess5"/>
    <dgm:cxn modelId="{C374D00A-9D66-41A4-B2D6-6679847B232A}" type="presOf" srcId="{C5694A71-21AB-4D7C-884D-17F2C98A7A67}" destId="{A8E3D0EA-D685-40F2-8E00-F6179F3531CE}" srcOrd="0" destOrd="0" presId="urn:microsoft.com/office/officeart/2005/8/layout/vProcess5"/>
    <dgm:cxn modelId="{22B4703E-1D20-4174-A5F5-C9310C077649}" type="presParOf" srcId="{65016EC3-CAA3-400E-BC7C-63B3B51AEAA3}" destId="{F6691B0D-9BE0-45B2-87BF-2682B97873FD}" srcOrd="0" destOrd="0" presId="urn:microsoft.com/office/officeart/2005/8/layout/vProcess5"/>
    <dgm:cxn modelId="{E293DFBD-1351-4C9D-A2A1-B79C0D331D2E}" type="presParOf" srcId="{65016EC3-CAA3-400E-BC7C-63B3B51AEAA3}" destId="{51BA01A4-4CFC-4AC4-82F6-ED8C474F6680}" srcOrd="1" destOrd="0" presId="urn:microsoft.com/office/officeart/2005/8/layout/vProcess5"/>
    <dgm:cxn modelId="{8E450A26-EC65-4C51-95F0-81A04A02936E}" type="presParOf" srcId="{65016EC3-CAA3-400E-BC7C-63B3B51AEAA3}" destId="{961157DD-29B7-4D05-B609-A8AEBB3C6611}" srcOrd="2" destOrd="0" presId="urn:microsoft.com/office/officeart/2005/8/layout/vProcess5"/>
    <dgm:cxn modelId="{16E39761-FE01-4461-AD6E-1C772CD59790}" type="presParOf" srcId="{65016EC3-CAA3-400E-BC7C-63B3B51AEAA3}" destId="{E60E49D2-668F-4DD8-B66A-D2F1BA1DB2A2}" srcOrd="3" destOrd="0" presId="urn:microsoft.com/office/officeart/2005/8/layout/vProcess5"/>
    <dgm:cxn modelId="{68792F48-1FE6-467E-97DE-B130F8C45438}" type="presParOf" srcId="{65016EC3-CAA3-400E-BC7C-63B3B51AEAA3}" destId="{F777751A-0CF8-433D-9E68-3F4121FF2409}" srcOrd="4" destOrd="0" presId="urn:microsoft.com/office/officeart/2005/8/layout/vProcess5"/>
    <dgm:cxn modelId="{41B4542A-EDAA-49B5-955F-90C89CD31842}" type="presParOf" srcId="{65016EC3-CAA3-400E-BC7C-63B3B51AEAA3}" destId="{A8E3D0EA-D685-40F2-8E00-F6179F3531CE}" srcOrd="5" destOrd="0" presId="urn:microsoft.com/office/officeart/2005/8/layout/vProcess5"/>
    <dgm:cxn modelId="{9AD7CDD6-E9A5-4968-8326-5B7D9BE378E6}" type="presParOf" srcId="{65016EC3-CAA3-400E-BC7C-63B3B51AEAA3}" destId="{05D420E2-B2C7-474F-A3A5-101505541D64}" srcOrd="6" destOrd="0" presId="urn:microsoft.com/office/officeart/2005/8/layout/vProcess5"/>
    <dgm:cxn modelId="{2A120A7E-645A-422A-9767-B57ACAF7E633}" type="presParOf" srcId="{65016EC3-CAA3-400E-BC7C-63B3B51AEAA3}" destId="{E2978EE5-3CBB-4D5A-9C0C-F09C26F38248}" srcOrd="7" destOrd="0" presId="urn:microsoft.com/office/officeart/2005/8/layout/vProcess5"/>
    <dgm:cxn modelId="{B83A870A-9F2E-40EB-9973-8D9FBC0EA66F}" type="presParOf" srcId="{65016EC3-CAA3-400E-BC7C-63B3B51AEAA3}" destId="{0F551B5C-8EDD-4F22-A5FF-6A5DD45C49D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35BF75-67AF-45F5-9E4B-C5AB3CBC9591}" type="doc">
      <dgm:prSet loTypeId="urn:microsoft.com/office/officeart/2005/8/layout/vProcess5" loCatId="process" qsTypeId="urn:microsoft.com/office/officeart/2005/8/quickstyle/3d2#2" qsCatId="3D" csTypeId="urn:microsoft.com/office/officeart/2005/8/colors/colorful5#2" csCatId="colorful" phldr="1"/>
      <dgm:spPr/>
    </dgm:pt>
    <dgm:pt modelId="{BE753830-14AA-468E-974B-1350EAE06AE5}">
      <dgm:prSet phldrT="[Texto]" custT="1"/>
      <dgm:spPr/>
      <dgm:t>
        <a:bodyPr/>
        <a:lstStyle/>
        <a:p>
          <a:r>
            <a:rPr lang="en-US" sz="4000" dirty="0">
              <a:latin typeface="Bradley Hand ITC" panose="03070402050302030203" pitchFamily="66" charset="0"/>
            </a:rPr>
            <a:t>Camila and Juan study </a:t>
          </a:r>
          <a:r>
            <a:rPr lang="en-US" sz="4000" b="1" dirty="0">
              <a:latin typeface="Bradley Hand ITC" panose="03070402050302030203" pitchFamily="66" charset="0"/>
            </a:rPr>
            <a:t>for</a:t>
          </a:r>
          <a:r>
            <a:rPr lang="en-US" sz="4000" dirty="0">
              <a:latin typeface="Bradley Hand ITC" panose="03070402050302030203" pitchFamily="66" charset="0"/>
            </a:rPr>
            <a:t> 2 hours everyday </a:t>
          </a:r>
          <a:endParaRPr lang="es-CO" sz="4000" dirty="0">
            <a:latin typeface="Bradley Hand ITC" panose="03070402050302030203" pitchFamily="66" charset="0"/>
          </a:endParaRPr>
        </a:p>
      </dgm:t>
    </dgm:pt>
    <dgm:pt modelId="{F71F91F9-3C3B-4173-80BD-C6ABF0EB8E3E}" type="parTrans" cxnId="{5C0E8D4C-5CEF-4BA2-ACB8-FDA7E8B42776}">
      <dgm:prSet/>
      <dgm:spPr/>
      <dgm:t>
        <a:bodyPr/>
        <a:lstStyle/>
        <a:p>
          <a:endParaRPr lang="es-CO"/>
        </a:p>
      </dgm:t>
    </dgm:pt>
    <dgm:pt modelId="{4E39652C-E9CF-4E87-96AA-8F17F1FE7F80}" type="sibTrans" cxnId="{5C0E8D4C-5CEF-4BA2-ACB8-FDA7E8B42776}">
      <dgm:prSet/>
      <dgm:spPr/>
      <dgm:t>
        <a:bodyPr/>
        <a:lstStyle/>
        <a:p>
          <a:endParaRPr lang="es-CO"/>
        </a:p>
      </dgm:t>
    </dgm:pt>
    <dgm:pt modelId="{83A462E5-C604-42C7-8B68-8B0712CE22F5}">
      <dgm:prSet phldrT="[Texto]" custT="1"/>
      <dgm:spPr/>
      <dgm:t>
        <a:bodyPr/>
        <a:lstStyle/>
        <a:p>
          <a:r>
            <a:rPr lang="en-US" sz="4000" dirty="0">
              <a:latin typeface="Bradley Hand ITC" panose="03070402050302030203" pitchFamily="66" charset="0"/>
            </a:rPr>
            <a:t>Juanita has lived in Medellin </a:t>
          </a:r>
          <a:r>
            <a:rPr lang="en-US" sz="4000" b="1" dirty="0">
              <a:latin typeface="Bradley Hand ITC" panose="03070402050302030203" pitchFamily="66" charset="0"/>
            </a:rPr>
            <a:t>for </a:t>
          </a:r>
          <a:r>
            <a:rPr lang="en-US" sz="4000" dirty="0">
              <a:latin typeface="Bradley Hand ITC" panose="03070402050302030203" pitchFamily="66" charset="0"/>
            </a:rPr>
            <a:t> a long time</a:t>
          </a:r>
          <a:endParaRPr lang="es-CO" sz="4000" dirty="0">
            <a:latin typeface="Bradley Hand ITC" panose="03070402050302030203" pitchFamily="66" charset="0"/>
          </a:endParaRPr>
        </a:p>
      </dgm:t>
    </dgm:pt>
    <dgm:pt modelId="{E80F296F-D51D-43DD-AE95-6BC89D5F6D3F}" type="parTrans" cxnId="{4A703067-A2B5-42D2-A4EF-62E7D5405853}">
      <dgm:prSet/>
      <dgm:spPr/>
      <dgm:t>
        <a:bodyPr/>
        <a:lstStyle/>
        <a:p>
          <a:endParaRPr lang="es-CO"/>
        </a:p>
      </dgm:t>
    </dgm:pt>
    <dgm:pt modelId="{847C5EB6-F12A-4D48-B489-F8F322190A99}" type="sibTrans" cxnId="{4A703067-A2B5-42D2-A4EF-62E7D5405853}">
      <dgm:prSet/>
      <dgm:spPr/>
      <dgm:t>
        <a:bodyPr/>
        <a:lstStyle/>
        <a:p>
          <a:endParaRPr lang="es-CO"/>
        </a:p>
      </dgm:t>
    </dgm:pt>
    <dgm:pt modelId="{BCE6DB5D-BE1A-4426-827D-BB75E2BF3CDD}">
      <dgm:prSet phldrT="[Texto]" custT="1"/>
      <dgm:spPr/>
      <dgm:t>
        <a:bodyPr/>
        <a:lstStyle/>
        <a:p>
          <a:r>
            <a:rPr lang="en-US" sz="4000" dirty="0">
              <a:latin typeface="Bradley Hand ITC" panose="03070402050302030203" pitchFamily="66" charset="0"/>
            </a:rPr>
            <a:t>Michelle has been a mother </a:t>
          </a:r>
          <a:r>
            <a:rPr lang="en-US" sz="4000" b="1" dirty="0">
              <a:latin typeface="Bradley Hand ITC" panose="03070402050302030203" pitchFamily="66" charset="0"/>
            </a:rPr>
            <a:t>for</a:t>
          </a:r>
          <a:r>
            <a:rPr lang="en-US" sz="4000" dirty="0">
              <a:latin typeface="Bradley Hand ITC" panose="03070402050302030203" pitchFamily="66" charset="0"/>
            </a:rPr>
            <a:t> six months</a:t>
          </a:r>
          <a:endParaRPr lang="es-CO" sz="4000" dirty="0">
            <a:latin typeface="Bradley Hand ITC" panose="03070402050302030203" pitchFamily="66" charset="0"/>
          </a:endParaRPr>
        </a:p>
      </dgm:t>
    </dgm:pt>
    <dgm:pt modelId="{97842D08-2729-4BD5-80EF-3F21075C795D}" type="parTrans" cxnId="{864D7494-12DC-42AB-B479-2FF303B1962F}">
      <dgm:prSet/>
      <dgm:spPr/>
      <dgm:t>
        <a:bodyPr/>
        <a:lstStyle/>
        <a:p>
          <a:endParaRPr lang="es-CO"/>
        </a:p>
      </dgm:t>
    </dgm:pt>
    <dgm:pt modelId="{7A1C18C6-3B81-4ACC-A9DB-A49780028537}" type="sibTrans" cxnId="{864D7494-12DC-42AB-B479-2FF303B1962F}">
      <dgm:prSet/>
      <dgm:spPr/>
      <dgm:t>
        <a:bodyPr/>
        <a:lstStyle/>
        <a:p>
          <a:endParaRPr lang="es-CO"/>
        </a:p>
      </dgm:t>
    </dgm:pt>
    <dgm:pt modelId="{AD8EFF57-98C7-4C73-AD14-7231BB23CE9A}" type="pres">
      <dgm:prSet presAssocID="{CD35BF75-67AF-45F5-9E4B-C5AB3CBC9591}" presName="outerComposite" presStyleCnt="0">
        <dgm:presLayoutVars>
          <dgm:chMax val="5"/>
          <dgm:dir/>
          <dgm:resizeHandles val="exact"/>
        </dgm:presLayoutVars>
      </dgm:prSet>
      <dgm:spPr/>
    </dgm:pt>
    <dgm:pt modelId="{9557730E-943E-4E86-BDAC-CBFB539B35E9}" type="pres">
      <dgm:prSet presAssocID="{CD35BF75-67AF-45F5-9E4B-C5AB3CBC9591}" presName="dummyMaxCanvas" presStyleCnt="0">
        <dgm:presLayoutVars/>
      </dgm:prSet>
      <dgm:spPr/>
    </dgm:pt>
    <dgm:pt modelId="{678D0009-C605-42A5-9106-C0CA8E86650B}" type="pres">
      <dgm:prSet presAssocID="{CD35BF75-67AF-45F5-9E4B-C5AB3CBC959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49C8EB-F528-42A3-8562-91CAD7CA57C3}" type="pres">
      <dgm:prSet presAssocID="{CD35BF75-67AF-45F5-9E4B-C5AB3CBC959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CB36CB-813E-4548-A92C-FD6D3A7D48D0}" type="pres">
      <dgm:prSet presAssocID="{CD35BF75-67AF-45F5-9E4B-C5AB3CBC959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BE8A0A-F4BD-40B6-A6E8-1F5F50329805}" type="pres">
      <dgm:prSet presAssocID="{CD35BF75-67AF-45F5-9E4B-C5AB3CBC959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7C1834-68F7-42D3-9AB6-FC3CB13F4447}" type="pres">
      <dgm:prSet presAssocID="{CD35BF75-67AF-45F5-9E4B-C5AB3CBC959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53C143-0D75-45E6-B2AA-B24E4AF0927B}" type="pres">
      <dgm:prSet presAssocID="{CD35BF75-67AF-45F5-9E4B-C5AB3CBC959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EDE5B4-D87C-4B69-A52E-14CB889C61BF}" type="pres">
      <dgm:prSet presAssocID="{CD35BF75-67AF-45F5-9E4B-C5AB3CBC959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9333D3-2DBC-40CB-A63D-D2CD3FAFF783}" type="pres">
      <dgm:prSet presAssocID="{CD35BF75-67AF-45F5-9E4B-C5AB3CBC959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CAF0833-F19F-4267-A725-9A441DF8D68D}" type="presOf" srcId="{83A462E5-C604-42C7-8B68-8B0712CE22F5}" destId="{61EDE5B4-D87C-4B69-A52E-14CB889C61BF}" srcOrd="1" destOrd="0" presId="urn:microsoft.com/office/officeart/2005/8/layout/vProcess5"/>
    <dgm:cxn modelId="{9D1AA2C5-3A98-4280-8734-F503A6C21AE7}" type="presOf" srcId="{847C5EB6-F12A-4D48-B489-F8F322190A99}" destId="{537C1834-68F7-42D3-9AB6-FC3CB13F4447}" srcOrd="0" destOrd="0" presId="urn:microsoft.com/office/officeart/2005/8/layout/vProcess5"/>
    <dgm:cxn modelId="{864D7494-12DC-42AB-B479-2FF303B1962F}" srcId="{CD35BF75-67AF-45F5-9E4B-C5AB3CBC9591}" destId="{BCE6DB5D-BE1A-4426-827D-BB75E2BF3CDD}" srcOrd="2" destOrd="0" parTransId="{97842D08-2729-4BD5-80EF-3F21075C795D}" sibTransId="{7A1C18C6-3B81-4ACC-A9DB-A49780028537}"/>
    <dgm:cxn modelId="{23F50B43-596F-46D9-9B4A-487A83337DEB}" type="presOf" srcId="{83A462E5-C604-42C7-8B68-8B0712CE22F5}" destId="{8E49C8EB-F528-42A3-8562-91CAD7CA57C3}" srcOrd="0" destOrd="0" presId="urn:microsoft.com/office/officeart/2005/8/layout/vProcess5"/>
    <dgm:cxn modelId="{A7F34731-CA5F-453F-A8E2-4A437559367F}" type="presOf" srcId="{BE753830-14AA-468E-974B-1350EAE06AE5}" destId="{4253C143-0D75-45E6-B2AA-B24E4AF0927B}" srcOrd="1" destOrd="0" presId="urn:microsoft.com/office/officeart/2005/8/layout/vProcess5"/>
    <dgm:cxn modelId="{98B8A534-BF9B-46D0-893E-268FF17A5D3C}" type="presOf" srcId="{BCE6DB5D-BE1A-4426-827D-BB75E2BF3CDD}" destId="{88CB36CB-813E-4548-A92C-FD6D3A7D48D0}" srcOrd="0" destOrd="0" presId="urn:microsoft.com/office/officeart/2005/8/layout/vProcess5"/>
    <dgm:cxn modelId="{5C0E8D4C-5CEF-4BA2-ACB8-FDA7E8B42776}" srcId="{CD35BF75-67AF-45F5-9E4B-C5AB3CBC9591}" destId="{BE753830-14AA-468E-974B-1350EAE06AE5}" srcOrd="0" destOrd="0" parTransId="{F71F91F9-3C3B-4173-80BD-C6ABF0EB8E3E}" sibTransId="{4E39652C-E9CF-4E87-96AA-8F17F1FE7F80}"/>
    <dgm:cxn modelId="{FF8DBA19-9272-4AD3-B0E6-7F4A08CCE878}" type="presOf" srcId="{4E39652C-E9CF-4E87-96AA-8F17F1FE7F80}" destId="{B5BE8A0A-F4BD-40B6-A6E8-1F5F50329805}" srcOrd="0" destOrd="0" presId="urn:microsoft.com/office/officeart/2005/8/layout/vProcess5"/>
    <dgm:cxn modelId="{99AAE6AA-4EBF-4EB6-A0AE-CCBA903668C3}" type="presOf" srcId="{BCE6DB5D-BE1A-4426-827D-BB75E2BF3CDD}" destId="{F69333D3-2DBC-40CB-A63D-D2CD3FAFF783}" srcOrd="1" destOrd="0" presId="urn:microsoft.com/office/officeart/2005/8/layout/vProcess5"/>
    <dgm:cxn modelId="{4DC8C1BE-668C-4235-9AF4-4227410743F9}" type="presOf" srcId="{CD35BF75-67AF-45F5-9E4B-C5AB3CBC9591}" destId="{AD8EFF57-98C7-4C73-AD14-7231BB23CE9A}" srcOrd="0" destOrd="0" presId="urn:microsoft.com/office/officeart/2005/8/layout/vProcess5"/>
    <dgm:cxn modelId="{4A703067-A2B5-42D2-A4EF-62E7D5405853}" srcId="{CD35BF75-67AF-45F5-9E4B-C5AB3CBC9591}" destId="{83A462E5-C604-42C7-8B68-8B0712CE22F5}" srcOrd="1" destOrd="0" parTransId="{E80F296F-D51D-43DD-AE95-6BC89D5F6D3F}" sibTransId="{847C5EB6-F12A-4D48-B489-F8F322190A99}"/>
    <dgm:cxn modelId="{F89DB753-5514-474B-A425-AD6A6A215A7B}" type="presOf" srcId="{BE753830-14AA-468E-974B-1350EAE06AE5}" destId="{678D0009-C605-42A5-9106-C0CA8E86650B}" srcOrd="0" destOrd="0" presId="urn:microsoft.com/office/officeart/2005/8/layout/vProcess5"/>
    <dgm:cxn modelId="{1F17EE8F-194E-40D6-BC32-C6B7E0891005}" type="presParOf" srcId="{AD8EFF57-98C7-4C73-AD14-7231BB23CE9A}" destId="{9557730E-943E-4E86-BDAC-CBFB539B35E9}" srcOrd="0" destOrd="0" presId="urn:microsoft.com/office/officeart/2005/8/layout/vProcess5"/>
    <dgm:cxn modelId="{8D2D1B5B-07EA-481D-BFCC-486D5F7DFF85}" type="presParOf" srcId="{AD8EFF57-98C7-4C73-AD14-7231BB23CE9A}" destId="{678D0009-C605-42A5-9106-C0CA8E86650B}" srcOrd="1" destOrd="0" presId="urn:microsoft.com/office/officeart/2005/8/layout/vProcess5"/>
    <dgm:cxn modelId="{4AAC6518-F243-4738-AA19-3F66A4242EE2}" type="presParOf" srcId="{AD8EFF57-98C7-4C73-AD14-7231BB23CE9A}" destId="{8E49C8EB-F528-42A3-8562-91CAD7CA57C3}" srcOrd="2" destOrd="0" presId="urn:microsoft.com/office/officeart/2005/8/layout/vProcess5"/>
    <dgm:cxn modelId="{39A17788-B7D7-4A86-947A-79CA4221DF0D}" type="presParOf" srcId="{AD8EFF57-98C7-4C73-AD14-7231BB23CE9A}" destId="{88CB36CB-813E-4548-A92C-FD6D3A7D48D0}" srcOrd="3" destOrd="0" presId="urn:microsoft.com/office/officeart/2005/8/layout/vProcess5"/>
    <dgm:cxn modelId="{467ACB91-D4AF-40D7-AF3C-106CE28AD101}" type="presParOf" srcId="{AD8EFF57-98C7-4C73-AD14-7231BB23CE9A}" destId="{B5BE8A0A-F4BD-40B6-A6E8-1F5F50329805}" srcOrd="4" destOrd="0" presId="urn:microsoft.com/office/officeart/2005/8/layout/vProcess5"/>
    <dgm:cxn modelId="{39E30FB7-3314-43AA-9124-4ED029DA952A}" type="presParOf" srcId="{AD8EFF57-98C7-4C73-AD14-7231BB23CE9A}" destId="{537C1834-68F7-42D3-9AB6-FC3CB13F4447}" srcOrd="5" destOrd="0" presId="urn:microsoft.com/office/officeart/2005/8/layout/vProcess5"/>
    <dgm:cxn modelId="{FB360872-2922-4240-AF41-96CD0E8E7098}" type="presParOf" srcId="{AD8EFF57-98C7-4C73-AD14-7231BB23CE9A}" destId="{4253C143-0D75-45E6-B2AA-B24E4AF0927B}" srcOrd="6" destOrd="0" presId="urn:microsoft.com/office/officeart/2005/8/layout/vProcess5"/>
    <dgm:cxn modelId="{012A54E4-FE41-4860-95E7-0F6E3F73B3A1}" type="presParOf" srcId="{AD8EFF57-98C7-4C73-AD14-7231BB23CE9A}" destId="{61EDE5B4-D87C-4B69-A52E-14CB889C61BF}" srcOrd="7" destOrd="0" presId="urn:microsoft.com/office/officeart/2005/8/layout/vProcess5"/>
    <dgm:cxn modelId="{E9D2374C-C10A-4FA4-97AB-0C6ABC8E8A62}" type="presParOf" srcId="{AD8EFF57-98C7-4C73-AD14-7231BB23CE9A}" destId="{F69333D3-2DBC-40CB-A63D-D2CD3FAFF78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E18DDA-0C90-495E-BFD8-8B0E4F004DF4}" type="doc">
      <dgm:prSet loTypeId="urn:microsoft.com/office/officeart/2005/8/layout/lProcess1#1" loCatId="process" qsTypeId="urn:microsoft.com/office/officeart/2005/8/quickstyle/simple5#1" qsCatId="simple" csTypeId="urn:microsoft.com/office/officeart/2005/8/colors/accent1_4#1" csCatId="colorful" phldr="1"/>
      <dgm:spPr/>
      <dgm:t>
        <a:bodyPr/>
        <a:lstStyle/>
        <a:p>
          <a:endParaRPr lang="es-CO"/>
        </a:p>
      </dgm:t>
    </dgm:pt>
    <dgm:pt modelId="{2F5F3BA8-3328-4A35-867E-D574A3F2B021}">
      <dgm:prSet phldrT="[Texto]"/>
      <dgm:spPr/>
      <dgm:t>
        <a:bodyPr/>
        <a:lstStyle/>
        <a:p>
          <a:r>
            <a:rPr lang="en-US" b="1" dirty="0">
              <a:latin typeface="Bradley Hand ITC" panose="03070402050302030203" pitchFamily="66" charset="0"/>
            </a:rPr>
            <a:t>For</a:t>
          </a:r>
          <a:endParaRPr lang="es-CO" b="1" dirty="0">
            <a:latin typeface="Bradley Hand ITC" panose="03070402050302030203" pitchFamily="66" charset="0"/>
          </a:endParaRPr>
        </a:p>
      </dgm:t>
    </dgm:pt>
    <dgm:pt modelId="{0662588D-131B-4D28-AE94-A3DABE95C51A}" type="parTrans" cxnId="{E15BCD52-84C8-4F16-80A7-59C7AD709D46}">
      <dgm:prSet/>
      <dgm:spPr/>
      <dgm:t>
        <a:bodyPr/>
        <a:lstStyle/>
        <a:p>
          <a:endParaRPr lang="es-CO"/>
        </a:p>
      </dgm:t>
    </dgm:pt>
    <dgm:pt modelId="{CEE4961C-9166-4E4B-81D5-C492F30840AC}" type="sibTrans" cxnId="{E15BCD52-84C8-4F16-80A7-59C7AD709D46}">
      <dgm:prSet/>
      <dgm:spPr/>
      <dgm:t>
        <a:bodyPr/>
        <a:lstStyle/>
        <a:p>
          <a:endParaRPr lang="es-CO"/>
        </a:p>
      </dgm:t>
    </dgm:pt>
    <dgm:pt modelId="{0FDFCF37-E4E6-4840-97CA-1A60500C7794}">
      <dgm:prSet phldrT="[Texto]" custT="1"/>
      <dgm:spPr/>
      <dgm:t>
        <a:bodyPr/>
        <a:lstStyle/>
        <a:p>
          <a:r>
            <a:rPr lang="en-US" sz="2000" dirty="0">
              <a:latin typeface="Bradley Hand ITC" panose="03070402050302030203" pitchFamily="66" charset="0"/>
            </a:rPr>
            <a:t>A period of time (from start to end)</a:t>
          </a:r>
          <a:endParaRPr lang="es-CO" sz="2000" dirty="0">
            <a:latin typeface="Bradley Hand ITC" panose="03070402050302030203" pitchFamily="66" charset="0"/>
          </a:endParaRPr>
        </a:p>
      </dgm:t>
    </dgm:pt>
    <dgm:pt modelId="{8AEEB173-E8B0-416C-A727-A6C9E439BAC3}" type="parTrans" cxnId="{58072EBB-F8BD-4D85-81C2-31BE740789A8}">
      <dgm:prSet/>
      <dgm:spPr/>
      <dgm:t>
        <a:bodyPr/>
        <a:lstStyle/>
        <a:p>
          <a:endParaRPr lang="es-CO"/>
        </a:p>
      </dgm:t>
    </dgm:pt>
    <dgm:pt modelId="{1C7E46EC-E00E-4822-A4E6-7811F4A2C661}" type="sibTrans" cxnId="{58072EBB-F8BD-4D85-81C2-31BE740789A8}">
      <dgm:prSet/>
      <dgm:spPr/>
      <dgm:t>
        <a:bodyPr/>
        <a:lstStyle/>
        <a:p>
          <a:endParaRPr lang="es-CO"/>
        </a:p>
      </dgm:t>
    </dgm:pt>
    <dgm:pt modelId="{34837EE4-AB36-461E-9987-ED964E8C4A11}">
      <dgm:prSet phldrT="[Texto]" custT="1"/>
      <dgm:spPr/>
      <dgm:t>
        <a:bodyPr/>
        <a:lstStyle/>
        <a:p>
          <a:r>
            <a:rPr lang="en-US" sz="1800" b="1" dirty="0">
              <a:latin typeface="Bradley Hand ITC" panose="03070402050302030203" pitchFamily="66" charset="0"/>
            </a:rPr>
            <a:t>For</a:t>
          </a:r>
          <a:r>
            <a:rPr lang="en-US" sz="1800" dirty="0">
              <a:latin typeface="Bradley Hand ITC" panose="03070402050302030203" pitchFamily="66" charset="0"/>
            </a:rPr>
            <a:t> 20 min</a:t>
          </a:r>
        </a:p>
        <a:p>
          <a:r>
            <a:rPr lang="en-US" sz="1800" b="1" dirty="0">
              <a:latin typeface="Bradley Hand ITC" panose="03070402050302030203" pitchFamily="66" charset="0"/>
            </a:rPr>
            <a:t>For</a:t>
          </a:r>
          <a:r>
            <a:rPr lang="en-US" sz="1800" dirty="0">
              <a:latin typeface="Bradley Hand ITC" panose="03070402050302030203" pitchFamily="66" charset="0"/>
            </a:rPr>
            <a:t> 3 days </a:t>
          </a:r>
        </a:p>
        <a:p>
          <a:r>
            <a:rPr lang="en-US" sz="1800" b="1" dirty="0">
              <a:latin typeface="Bradley Hand ITC" panose="03070402050302030203" pitchFamily="66" charset="0"/>
            </a:rPr>
            <a:t>For </a:t>
          </a:r>
          <a:r>
            <a:rPr lang="en-US" sz="1800" dirty="0">
              <a:latin typeface="Bradley Hand ITC" panose="03070402050302030203" pitchFamily="66" charset="0"/>
            </a:rPr>
            <a:t>6 months</a:t>
          </a:r>
        </a:p>
        <a:p>
          <a:r>
            <a:rPr lang="en-US" sz="1800" b="1" dirty="0">
              <a:latin typeface="Bradley Hand ITC" panose="03070402050302030203" pitchFamily="66" charset="0"/>
            </a:rPr>
            <a:t>For </a:t>
          </a:r>
          <a:r>
            <a:rPr lang="en-US" sz="1800" dirty="0">
              <a:latin typeface="Bradley Hand ITC" panose="03070402050302030203" pitchFamily="66" charset="0"/>
            </a:rPr>
            <a:t>4 years</a:t>
          </a:r>
        </a:p>
        <a:p>
          <a:r>
            <a:rPr lang="en-US" sz="1800" b="1" dirty="0">
              <a:latin typeface="Bradley Hand ITC" panose="03070402050302030203" pitchFamily="66" charset="0"/>
            </a:rPr>
            <a:t>For</a:t>
          </a:r>
          <a:r>
            <a:rPr lang="en-US" sz="1800" dirty="0">
              <a:latin typeface="Bradley Hand ITC" panose="03070402050302030203" pitchFamily="66" charset="0"/>
            </a:rPr>
            <a:t> 2 centuries</a:t>
          </a:r>
        </a:p>
        <a:p>
          <a:r>
            <a:rPr lang="en-US" sz="1800" b="1" dirty="0">
              <a:latin typeface="Bradley Hand ITC" panose="03070402050302030203" pitchFamily="66" charset="0"/>
            </a:rPr>
            <a:t>For</a:t>
          </a:r>
          <a:r>
            <a:rPr lang="en-US" sz="1800" dirty="0">
              <a:latin typeface="Bradley Hand ITC" panose="03070402050302030203" pitchFamily="66" charset="0"/>
            </a:rPr>
            <a:t> a long time </a:t>
          </a:r>
        </a:p>
        <a:p>
          <a:r>
            <a:rPr lang="en-US" sz="1800" b="1" dirty="0">
              <a:latin typeface="Bradley Hand ITC" panose="03070402050302030203" pitchFamily="66" charset="0"/>
            </a:rPr>
            <a:t>For</a:t>
          </a:r>
          <a:r>
            <a:rPr lang="en-US" sz="1800" dirty="0">
              <a:latin typeface="Bradley Hand ITC" panose="03070402050302030203" pitchFamily="66" charset="0"/>
            </a:rPr>
            <a:t> ever</a:t>
          </a:r>
        </a:p>
        <a:p>
          <a:endParaRPr lang="es-CO" sz="1800" dirty="0">
            <a:latin typeface="Bradley Hand ITC" panose="03070402050302030203" pitchFamily="66" charset="0"/>
          </a:endParaRPr>
        </a:p>
      </dgm:t>
    </dgm:pt>
    <dgm:pt modelId="{6B7B79D1-BB8E-4AAD-928B-759026851651}" type="parTrans" cxnId="{0993C554-A082-455B-A283-7696539D411B}">
      <dgm:prSet/>
      <dgm:spPr/>
      <dgm:t>
        <a:bodyPr/>
        <a:lstStyle/>
        <a:p>
          <a:endParaRPr lang="es-CO"/>
        </a:p>
      </dgm:t>
    </dgm:pt>
    <dgm:pt modelId="{250F5AE3-FC86-4D41-8AEC-6BCCFF7E36C6}" type="sibTrans" cxnId="{0993C554-A082-455B-A283-7696539D411B}">
      <dgm:prSet/>
      <dgm:spPr/>
      <dgm:t>
        <a:bodyPr/>
        <a:lstStyle/>
        <a:p>
          <a:endParaRPr lang="es-CO"/>
        </a:p>
      </dgm:t>
    </dgm:pt>
    <dgm:pt modelId="{2DA16006-F80E-48E1-AD37-F1C257542763}">
      <dgm:prSet phldrT="[Texto]"/>
      <dgm:spPr/>
      <dgm:t>
        <a:bodyPr/>
        <a:lstStyle/>
        <a:p>
          <a:r>
            <a:rPr lang="en-US" b="1" dirty="0">
              <a:latin typeface="Bradley Hand ITC" panose="03070402050302030203" pitchFamily="66" charset="0"/>
            </a:rPr>
            <a:t>Since</a:t>
          </a:r>
          <a:endParaRPr lang="es-CO" b="1" dirty="0">
            <a:latin typeface="Bradley Hand ITC" panose="03070402050302030203" pitchFamily="66" charset="0"/>
          </a:endParaRPr>
        </a:p>
      </dgm:t>
    </dgm:pt>
    <dgm:pt modelId="{BC9F0500-0C12-4A64-812D-CCD7F4BD63C3}" type="parTrans" cxnId="{9D0A60D1-8A8D-4540-BD51-264E7C7C7F64}">
      <dgm:prSet/>
      <dgm:spPr/>
      <dgm:t>
        <a:bodyPr/>
        <a:lstStyle/>
        <a:p>
          <a:endParaRPr lang="es-CO"/>
        </a:p>
      </dgm:t>
    </dgm:pt>
    <dgm:pt modelId="{E47397F1-25B9-4D2E-B98D-20F0BD0FECB4}" type="sibTrans" cxnId="{9D0A60D1-8A8D-4540-BD51-264E7C7C7F64}">
      <dgm:prSet/>
      <dgm:spPr/>
      <dgm:t>
        <a:bodyPr/>
        <a:lstStyle/>
        <a:p>
          <a:endParaRPr lang="es-CO"/>
        </a:p>
      </dgm:t>
    </dgm:pt>
    <dgm:pt modelId="{C74B3915-5BA7-481D-9C47-EC35F272F90A}">
      <dgm:prSet phldrT="[Texto]" custT="1"/>
      <dgm:spPr/>
      <dgm:t>
        <a:bodyPr/>
        <a:lstStyle/>
        <a:p>
          <a:r>
            <a:rPr lang="en-US" sz="2400" dirty="0">
              <a:latin typeface="Bradley Hand ITC" panose="03070402050302030203" pitchFamily="66" charset="0"/>
            </a:rPr>
            <a:t>A point (up to now)</a:t>
          </a:r>
          <a:endParaRPr lang="es-CO" sz="2400" dirty="0">
            <a:latin typeface="Bradley Hand ITC" panose="03070402050302030203" pitchFamily="66" charset="0"/>
          </a:endParaRPr>
        </a:p>
      </dgm:t>
    </dgm:pt>
    <dgm:pt modelId="{28FFB78E-38E0-458F-9A2E-2E0889F547F0}" type="parTrans" cxnId="{0892917D-5AAC-4C09-9EE5-481FB2153B67}">
      <dgm:prSet/>
      <dgm:spPr/>
      <dgm:t>
        <a:bodyPr/>
        <a:lstStyle/>
        <a:p>
          <a:endParaRPr lang="es-CO"/>
        </a:p>
      </dgm:t>
    </dgm:pt>
    <dgm:pt modelId="{20FA56D8-0A61-4A69-A22A-D7422579DD34}" type="sibTrans" cxnId="{0892917D-5AAC-4C09-9EE5-481FB2153B67}">
      <dgm:prSet/>
      <dgm:spPr/>
      <dgm:t>
        <a:bodyPr/>
        <a:lstStyle/>
        <a:p>
          <a:endParaRPr lang="es-CO"/>
        </a:p>
      </dgm:t>
    </dgm:pt>
    <dgm:pt modelId="{82DCADF9-EACE-47EC-8E52-451B23A82FF6}">
      <dgm:prSet phldrT="[Texto]" custT="1"/>
      <dgm:spPr/>
      <dgm:t>
        <a:bodyPr/>
        <a:lstStyle/>
        <a:p>
          <a:r>
            <a:rPr lang="en-US" sz="2800" b="1" dirty="0">
              <a:latin typeface="Bradley Hand ITC" panose="03070402050302030203" pitchFamily="66" charset="0"/>
            </a:rPr>
            <a:t>Since</a:t>
          </a:r>
          <a:r>
            <a:rPr lang="en-US" sz="2800" dirty="0">
              <a:latin typeface="Bradley Hand ITC" panose="03070402050302030203" pitchFamily="66" charset="0"/>
            </a:rPr>
            <a:t> 9am</a:t>
          </a:r>
        </a:p>
        <a:p>
          <a:r>
            <a:rPr lang="en-US" sz="2800" b="1" dirty="0">
              <a:latin typeface="Bradley Hand ITC" panose="03070402050302030203" pitchFamily="66" charset="0"/>
            </a:rPr>
            <a:t>Since</a:t>
          </a:r>
          <a:r>
            <a:rPr lang="en-US" sz="2800" dirty="0">
              <a:latin typeface="Bradley Hand ITC" panose="03070402050302030203" pitchFamily="66" charset="0"/>
            </a:rPr>
            <a:t> Monday</a:t>
          </a:r>
        </a:p>
        <a:p>
          <a:r>
            <a:rPr lang="en-US" sz="2800" b="1" dirty="0">
              <a:latin typeface="Bradley Hand ITC" panose="03070402050302030203" pitchFamily="66" charset="0"/>
            </a:rPr>
            <a:t>Since</a:t>
          </a:r>
          <a:r>
            <a:rPr lang="en-US" sz="2800" dirty="0">
              <a:latin typeface="Bradley Hand ITC" panose="03070402050302030203" pitchFamily="66" charset="0"/>
            </a:rPr>
            <a:t> </a:t>
          </a:r>
          <a:r>
            <a:rPr lang="en-US" sz="2800" dirty="0" err="1">
              <a:latin typeface="Bradley Hand ITC" panose="03070402050302030203" pitchFamily="66" charset="0"/>
            </a:rPr>
            <a:t>january</a:t>
          </a:r>
          <a:r>
            <a:rPr lang="en-US" sz="2800" dirty="0">
              <a:latin typeface="Bradley Hand ITC" panose="03070402050302030203" pitchFamily="66" charset="0"/>
            </a:rPr>
            <a:t> </a:t>
          </a:r>
        </a:p>
        <a:p>
          <a:r>
            <a:rPr lang="en-US" sz="2800" b="1" dirty="0">
              <a:latin typeface="Bradley Hand ITC" panose="03070402050302030203" pitchFamily="66" charset="0"/>
            </a:rPr>
            <a:t>Since</a:t>
          </a:r>
          <a:r>
            <a:rPr lang="en-US" sz="2800" dirty="0">
              <a:latin typeface="Bradley Hand ITC" panose="03070402050302030203" pitchFamily="66" charset="0"/>
            </a:rPr>
            <a:t> 1997</a:t>
          </a:r>
        </a:p>
        <a:p>
          <a:r>
            <a:rPr lang="en-US" sz="2800" b="1" dirty="0">
              <a:latin typeface="Bradley Hand ITC" panose="03070402050302030203" pitchFamily="66" charset="0"/>
            </a:rPr>
            <a:t>Since </a:t>
          </a:r>
          <a:r>
            <a:rPr lang="en-US" sz="2800" dirty="0">
              <a:latin typeface="Bradley Hand ITC" panose="03070402050302030203" pitchFamily="66" charset="0"/>
            </a:rPr>
            <a:t>I left school</a:t>
          </a:r>
        </a:p>
      </dgm:t>
    </dgm:pt>
    <dgm:pt modelId="{89E01FC0-D37F-4BB1-9421-BCE8EE3BA2A8}" type="parTrans" cxnId="{73A73AF3-DCAF-4188-90E4-034B29472F0B}">
      <dgm:prSet/>
      <dgm:spPr/>
      <dgm:t>
        <a:bodyPr/>
        <a:lstStyle/>
        <a:p>
          <a:endParaRPr lang="es-CO"/>
        </a:p>
      </dgm:t>
    </dgm:pt>
    <dgm:pt modelId="{E09F6C7C-F110-4623-AC68-D49D4EC40DB9}" type="sibTrans" cxnId="{73A73AF3-DCAF-4188-90E4-034B29472F0B}">
      <dgm:prSet/>
      <dgm:spPr/>
      <dgm:t>
        <a:bodyPr/>
        <a:lstStyle/>
        <a:p>
          <a:endParaRPr lang="es-CO"/>
        </a:p>
      </dgm:t>
    </dgm:pt>
    <dgm:pt modelId="{B9590244-A376-4BFD-AF00-DEA874CC3A6E}" type="pres">
      <dgm:prSet presAssocID="{8FE18DDA-0C90-495E-BFD8-8B0E4F004D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3FA9777-81C9-4B2C-8AE2-F47BFCDA57DA}" type="pres">
      <dgm:prSet presAssocID="{2F5F3BA8-3328-4A35-867E-D574A3F2B021}" presName="vertFlow" presStyleCnt="0"/>
      <dgm:spPr/>
    </dgm:pt>
    <dgm:pt modelId="{E679936F-A667-4FE7-9C23-6D630D9E635D}" type="pres">
      <dgm:prSet presAssocID="{2F5F3BA8-3328-4A35-867E-D574A3F2B021}" presName="header" presStyleLbl="node1" presStyleIdx="0" presStyleCnt="2" custLinFactNeighborX="1617" custLinFactNeighborY="-94174"/>
      <dgm:spPr/>
      <dgm:t>
        <a:bodyPr/>
        <a:lstStyle/>
        <a:p>
          <a:endParaRPr lang="es-ES"/>
        </a:p>
      </dgm:t>
    </dgm:pt>
    <dgm:pt modelId="{6040D9CC-00D9-473C-B5CC-0A289368F26C}" type="pres">
      <dgm:prSet presAssocID="{8AEEB173-E8B0-416C-A727-A6C9E439BAC3}" presName="parTrans" presStyleLbl="sibTrans2D1" presStyleIdx="0" presStyleCnt="4"/>
      <dgm:spPr/>
      <dgm:t>
        <a:bodyPr/>
        <a:lstStyle/>
        <a:p>
          <a:endParaRPr lang="es-ES"/>
        </a:p>
      </dgm:t>
    </dgm:pt>
    <dgm:pt modelId="{0E84CB50-6855-4B60-8DEF-967AAEF19FB6}" type="pres">
      <dgm:prSet presAssocID="{0FDFCF37-E4E6-4840-97CA-1A60500C7794}" presName="child" presStyleLbl="alignAccFollowNode1" presStyleIdx="0" presStyleCnt="4" custLinFactNeighborX="3403" custLinFactNeighborY="-9203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F69E14-BF7A-4295-91C9-01002F02DE80}" type="pres">
      <dgm:prSet presAssocID="{1C7E46EC-E00E-4822-A4E6-7811F4A2C661}" presName="sibTrans" presStyleLbl="sibTrans2D1" presStyleIdx="1" presStyleCnt="4" custAng="21254069"/>
      <dgm:spPr/>
      <dgm:t>
        <a:bodyPr/>
        <a:lstStyle/>
        <a:p>
          <a:endParaRPr lang="es-ES"/>
        </a:p>
      </dgm:t>
    </dgm:pt>
    <dgm:pt modelId="{8E523CE7-70D2-47C4-B7CA-56EE4C93CF8F}" type="pres">
      <dgm:prSet presAssocID="{34837EE4-AB36-461E-9987-ED964E8C4A11}" presName="child" presStyleLbl="alignAccFollowNode1" presStyleIdx="1" presStyleCnt="4" custScaleX="96139" custScaleY="294424" custLinFactNeighborX="1473" custLinFactNeighborY="-4907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AA9FFA-2D9A-497D-858E-C6653E02C48B}" type="pres">
      <dgm:prSet presAssocID="{2F5F3BA8-3328-4A35-867E-D574A3F2B021}" presName="hSp" presStyleCnt="0"/>
      <dgm:spPr/>
    </dgm:pt>
    <dgm:pt modelId="{6C210AEB-9819-4674-BE83-538D8A423DAB}" type="pres">
      <dgm:prSet presAssocID="{2DA16006-F80E-48E1-AD37-F1C257542763}" presName="vertFlow" presStyleCnt="0"/>
      <dgm:spPr/>
    </dgm:pt>
    <dgm:pt modelId="{63DEE6B6-9562-4011-9FBA-9A78B69E5B64}" type="pres">
      <dgm:prSet presAssocID="{2DA16006-F80E-48E1-AD37-F1C257542763}" presName="header" presStyleLbl="node1" presStyleIdx="1" presStyleCnt="2" custLinFactNeighborX="145" custLinFactNeighborY="-94174"/>
      <dgm:spPr/>
      <dgm:t>
        <a:bodyPr/>
        <a:lstStyle/>
        <a:p>
          <a:endParaRPr lang="es-ES"/>
        </a:p>
      </dgm:t>
    </dgm:pt>
    <dgm:pt modelId="{BC69D1BB-A783-41B7-A108-6CF1B2870D22}" type="pres">
      <dgm:prSet presAssocID="{28FFB78E-38E0-458F-9A2E-2E0889F547F0}" presName="parTrans" presStyleLbl="sibTrans2D1" presStyleIdx="2" presStyleCnt="4"/>
      <dgm:spPr/>
      <dgm:t>
        <a:bodyPr/>
        <a:lstStyle/>
        <a:p>
          <a:endParaRPr lang="es-ES"/>
        </a:p>
      </dgm:t>
    </dgm:pt>
    <dgm:pt modelId="{1EDDF279-8BCE-4EA8-8BFB-EA3CC38FFB80}" type="pres">
      <dgm:prSet presAssocID="{C74B3915-5BA7-481D-9C47-EC35F272F90A}" presName="child" presStyleLbl="alignAccFollowNode1" presStyleIdx="2" presStyleCnt="4" custLinFactNeighborX="145" custLinFactNeighborY="-9203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A8237D-1C29-4967-BD34-32E9E88573EF}" type="pres">
      <dgm:prSet presAssocID="{20FA56D8-0A61-4A69-A22A-D7422579DD34}" presName="sibTrans" presStyleLbl="sibTrans2D1" presStyleIdx="3" presStyleCnt="4"/>
      <dgm:spPr/>
      <dgm:t>
        <a:bodyPr/>
        <a:lstStyle/>
        <a:p>
          <a:endParaRPr lang="es-ES"/>
        </a:p>
      </dgm:t>
    </dgm:pt>
    <dgm:pt modelId="{D43F8AC4-A6B4-4EF3-946A-32D657625920}" type="pres">
      <dgm:prSet presAssocID="{82DCADF9-EACE-47EC-8E52-451B23A82FF6}" presName="child" presStyleLbl="alignAccFollowNode1" presStyleIdx="3" presStyleCnt="4" custScaleX="89621" custScaleY="299948" custLinFactNeighborX="5122" custLinFactNeighborY="-6902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A73AF3-DCAF-4188-90E4-034B29472F0B}" srcId="{2DA16006-F80E-48E1-AD37-F1C257542763}" destId="{82DCADF9-EACE-47EC-8E52-451B23A82FF6}" srcOrd="1" destOrd="0" parTransId="{89E01FC0-D37F-4BB1-9421-BCE8EE3BA2A8}" sibTransId="{E09F6C7C-F110-4623-AC68-D49D4EC40DB9}"/>
    <dgm:cxn modelId="{9D0A60D1-8A8D-4540-BD51-264E7C7C7F64}" srcId="{8FE18DDA-0C90-495E-BFD8-8B0E4F004DF4}" destId="{2DA16006-F80E-48E1-AD37-F1C257542763}" srcOrd="1" destOrd="0" parTransId="{BC9F0500-0C12-4A64-812D-CCD7F4BD63C3}" sibTransId="{E47397F1-25B9-4D2E-B98D-20F0BD0FECB4}"/>
    <dgm:cxn modelId="{6FE546F7-BC50-487E-BA50-B0FFA56FD2D2}" type="presOf" srcId="{20FA56D8-0A61-4A69-A22A-D7422579DD34}" destId="{8DA8237D-1C29-4967-BD34-32E9E88573EF}" srcOrd="0" destOrd="0" presId="urn:microsoft.com/office/officeart/2005/8/layout/lProcess1#1"/>
    <dgm:cxn modelId="{117FC297-0C34-442F-AC45-FE7C2CBC3DDA}" type="presOf" srcId="{2F5F3BA8-3328-4A35-867E-D574A3F2B021}" destId="{E679936F-A667-4FE7-9C23-6D630D9E635D}" srcOrd="0" destOrd="0" presId="urn:microsoft.com/office/officeart/2005/8/layout/lProcess1#1"/>
    <dgm:cxn modelId="{EF2868A1-FF53-4776-9845-2CDDBEFE2BAF}" type="presOf" srcId="{C74B3915-5BA7-481D-9C47-EC35F272F90A}" destId="{1EDDF279-8BCE-4EA8-8BFB-EA3CC38FFB80}" srcOrd="0" destOrd="0" presId="urn:microsoft.com/office/officeart/2005/8/layout/lProcess1#1"/>
    <dgm:cxn modelId="{02AC8956-E599-480F-AA29-8ABB7E07F144}" type="presOf" srcId="{8FE18DDA-0C90-495E-BFD8-8B0E4F004DF4}" destId="{B9590244-A376-4BFD-AF00-DEA874CC3A6E}" srcOrd="0" destOrd="0" presId="urn:microsoft.com/office/officeart/2005/8/layout/lProcess1#1"/>
    <dgm:cxn modelId="{0892917D-5AAC-4C09-9EE5-481FB2153B67}" srcId="{2DA16006-F80E-48E1-AD37-F1C257542763}" destId="{C74B3915-5BA7-481D-9C47-EC35F272F90A}" srcOrd="0" destOrd="0" parTransId="{28FFB78E-38E0-458F-9A2E-2E0889F547F0}" sibTransId="{20FA56D8-0A61-4A69-A22A-D7422579DD34}"/>
    <dgm:cxn modelId="{4F8120EA-25EB-470F-8F62-0B2F99911C81}" type="presOf" srcId="{1C7E46EC-E00E-4822-A4E6-7811F4A2C661}" destId="{C0F69E14-BF7A-4295-91C9-01002F02DE80}" srcOrd="0" destOrd="0" presId="urn:microsoft.com/office/officeart/2005/8/layout/lProcess1#1"/>
    <dgm:cxn modelId="{E3DDF0E1-DB0C-412E-8979-AE269525E16E}" type="presOf" srcId="{28FFB78E-38E0-458F-9A2E-2E0889F547F0}" destId="{BC69D1BB-A783-41B7-A108-6CF1B2870D22}" srcOrd="0" destOrd="0" presId="urn:microsoft.com/office/officeart/2005/8/layout/lProcess1#1"/>
    <dgm:cxn modelId="{58072EBB-F8BD-4D85-81C2-31BE740789A8}" srcId="{2F5F3BA8-3328-4A35-867E-D574A3F2B021}" destId="{0FDFCF37-E4E6-4840-97CA-1A60500C7794}" srcOrd="0" destOrd="0" parTransId="{8AEEB173-E8B0-416C-A727-A6C9E439BAC3}" sibTransId="{1C7E46EC-E00E-4822-A4E6-7811F4A2C661}"/>
    <dgm:cxn modelId="{884B954B-CA9F-40A5-AD39-D75519921015}" type="presOf" srcId="{0FDFCF37-E4E6-4840-97CA-1A60500C7794}" destId="{0E84CB50-6855-4B60-8DEF-967AAEF19FB6}" srcOrd="0" destOrd="0" presId="urn:microsoft.com/office/officeart/2005/8/layout/lProcess1#1"/>
    <dgm:cxn modelId="{92BCD70D-8405-48E7-824C-BE081BC8154A}" type="presOf" srcId="{34837EE4-AB36-461E-9987-ED964E8C4A11}" destId="{8E523CE7-70D2-47C4-B7CA-56EE4C93CF8F}" srcOrd="0" destOrd="0" presId="urn:microsoft.com/office/officeart/2005/8/layout/lProcess1#1"/>
    <dgm:cxn modelId="{8290FE35-917B-430B-A812-7281A0C8CDCA}" type="presOf" srcId="{2DA16006-F80E-48E1-AD37-F1C257542763}" destId="{63DEE6B6-9562-4011-9FBA-9A78B69E5B64}" srcOrd="0" destOrd="0" presId="urn:microsoft.com/office/officeart/2005/8/layout/lProcess1#1"/>
    <dgm:cxn modelId="{EED671BB-D3DA-4EFC-9980-3E51656F79C2}" type="presOf" srcId="{82DCADF9-EACE-47EC-8E52-451B23A82FF6}" destId="{D43F8AC4-A6B4-4EF3-946A-32D657625920}" srcOrd="0" destOrd="0" presId="urn:microsoft.com/office/officeart/2005/8/layout/lProcess1#1"/>
    <dgm:cxn modelId="{0993C554-A082-455B-A283-7696539D411B}" srcId="{2F5F3BA8-3328-4A35-867E-D574A3F2B021}" destId="{34837EE4-AB36-461E-9987-ED964E8C4A11}" srcOrd="1" destOrd="0" parTransId="{6B7B79D1-BB8E-4AAD-928B-759026851651}" sibTransId="{250F5AE3-FC86-4D41-8AEC-6BCCFF7E36C6}"/>
    <dgm:cxn modelId="{58D541E8-9CCC-4A9A-91D0-B169DDD5F368}" type="presOf" srcId="{8AEEB173-E8B0-416C-A727-A6C9E439BAC3}" destId="{6040D9CC-00D9-473C-B5CC-0A289368F26C}" srcOrd="0" destOrd="0" presId="urn:microsoft.com/office/officeart/2005/8/layout/lProcess1#1"/>
    <dgm:cxn modelId="{E15BCD52-84C8-4F16-80A7-59C7AD709D46}" srcId="{8FE18DDA-0C90-495E-BFD8-8B0E4F004DF4}" destId="{2F5F3BA8-3328-4A35-867E-D574A3F2B021}" srcOrd="0" destOrd="0" parTransId="{0662588D-131B-4D28-AE94-A3DABE95C51A}" sibTransId="{CEE4961C-9166-4E4B-81D5-C492F30840AC}"/>
    <dgm:cxn modelId="{0246B170-D43D-4BF7-9050-F1299B50C82A}" type="presParOf" srcId="{B9590244-A376-4BFD-AF00-DEA874CC3A6E}" destId="{E3FA9777-81C9-4B2C-8AE2-F47BFCDA57DA}" srcOrd="0" destOrd="0" presId="urn:microsoft.com/office/officeart/2005/8/layout/lProcess1#1"/>
    <dgm:cxn modelId="{F9041DA6-1C64-4184-8EFA-7505901671B9}" type="presParOf" srcId="{E3FA9777-81C9-4B2C-8AE2-F47BFCDA57DA}" destId="{E679936F-A667-4FE7-9C23-6D630D9E635D}" srcOrd="0" destOrd="0" presId="urn:microsoft.com/office/officeart/2005/8/layout/lProcess1#1"/>
    <dgm:cxn modelId="{6F467B58-0026-45C5-BB16-35DACEE68A5F}" type="presParOf" srcId="{E3FA9777-81C9-4B2C-8AE2-F47BFCDA57DA}" destId="{6040D9CC-00D9-473C-B5CC-0A289368F26C}" srcOrd="1" destOrd="0" presId="urn:microsoft.com/office/officeart/2005/8/layout/lProcess1#1"/>
    <dgm:cxn modelId="{3E7235C1-56F4-4A5B-B392-E11787EA58C3}" type="presParOf" srcId="{E3FA9777-81C9-4B2C-8AE2-F47BFCDA57DA}" destId="{0E84CB50-6855-4B60-8DEF-967AAEF19FB6}" srcOrd="2" destOrd="0" presId="urn:microsoft.com/office/officeart/2005/8/layout/lProcess1#1"/>
    <dgm:cxn modelId="{CD67325B-6FCF-4497-989C-AC0ABAE4952C}" type="presParOf" srcId="{E3FA9777-81C9-4B2C-8AE2-F47BFCDA57DA}" destId="{C0F69E14-BF7A-4295-91C9-01002F02DE80}" srcOrd="3" destOrd="0" presId="urn:microsoft.com/office/officeart/2005/8/layout/lProcess1#1"/>
    <dgm:cxn modelId="{F4AC6E89-C572-4EB6-8E27-882FD5CE9CDA}" type="presParOf" srcId="{E3FA9777-81C9-4B2C-8AE2-F47BFCDA57DA}" destId="{8E523CE7-70D2-47C4-B7CA-56EE4C93CF8F}" srcOrd="4" destOrd="0" presId="urn:microsoft.com/office/officeart/2005/8/layout/lProcess1#1"/>
    <dgm:cxn modelId="{DA16B054-F440-454C-94EB-C320E1C26209}" type="presParOf" srcId="{B9590244-A376-4BFD-AF00-DEA874CC3A6E}" destId="{AAAA9FFA-2D9A-497D-858E-C6653E02C48B}" srcOrd="1" destOrd="0" presId="urn:microsoft.com/office/officeart/2005/8/layout/lProcess1#1"/>
    <dgm:cxn modelId="{FB5CBF44-AD10-4446-B62F-2E191B6A2E2B}" type="presParOf" srcId="{B9590244-A376-4BFD-AF00-DEA874CC3A6E}" destId="{6C210AEB-9819-4674-BE83-538D8A423DAB}" srcOrd="2" destOrd="0" presId="urn:microsoft.com/office/officeart/2005/8/layout/lProcess1#1"/>
    <dgm:cxn modelId="{2B161C0F-8773-4FCA-986C-F27411CFCA71}" type="presParOf" srcId="{6C210AEB-9819-4674-BE83-538D8A423DAB}" destId="{63DEE6B6-9562-4011-9FBA-9A78B69E5B64}" srcOrd="0" destOrd="0" presId="urn:microsoft.com/office/officeart/2005/8/layout/lProcess1#1"/>
    <dgm:cxn modelId="{879332DB-7774-44D0-B600-98B38BD6C9FA}" type="presParOf" srcId="{6C210AEB-9819-4674-BE83-538D8A423DAB}" destId="{BC69D1BB-A783-41B7-A108-6CF1B2870D22}" srcOrd="1" destOrd="0" presId="urn:microsoft.com/office/officeart/2005/8/layout/lProcess1#1"/>
    <dgm:cxn modelId="{67F89431-75D9-469E-ADE3-AE333A58DD11}" type="presParOf" srcId="{6C210AEB-9819-4674-BE83-538D8A423DAB}" destId="{1EDDF279-8BCE-4EA8-8BFB-EA3CC38FFB80}" srcOrd="2" destOrd="0" presId="urn:microsoft.com/office/officeart/2005/8/layout/lProcess1#1"/>
    <dgm:cxn modelId="{DC04A111-CED8-4E03-AD73-70FD3C400E7C}" type="presParOf" srcId="{6C210AEB-9819-4674-BE83-538D8A423DAB}" destId="{8DA8237D-1C29-4967-BD34-32E9E88573EF}" srcOrd="3" destOrd="0" presId="urn:microsoft.com/office/officeart/2005/8/layout/lProcess1#1"/>
    <dgm:cxn modelId="{B811D73D-14E5-4D03-B3B4-70A69E7E9689}" type="presParOf" srcId="{6C210AEB-9819-4674-BE83-538D8A423DAB}" destId="{D43F8AC4-A6B4-4EF3-946A-32D657625920}" srcOrd="4" destOrd="0" presId="urn:microsoft.com/office/officeart/2005/8/layout/lProcess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A01A4-4CFC-4AC4-82F6-ED8C474F6680}">
      <dsp:nvSpPr>
        <dsp:cNvPr id="0" name=""/>
        <dsp:cNvSpPr/>
      </dsp:nvSpPr>
      <dsp:spPr>
        <a:xfrm>
          <a:off x="0" y="0"/>
          <a:ext cx="7169988" cy="1857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latin typeface="Bradley Hand ITC" panose="03070402050302030203" pitchFamily="66" charset="0"/>
            </a:rPr>
            <a:t>Camilo and </a:t>
          </a:r>
          <a:r>
            <a:rPr lang="en-US" sz="4300" kern="1200" dirty="0" err="1">
              <a:latin typeface="Bradley Hand ITC" panose="03070402050302030203" pitchFamily="66" charset="0"/>
            </a:rPr>
            <a:t>rosa</a:t>
          </a:r>
          <a:r>
            <a:rPr lang="en-US" sz="4300" kern="1200" dirty="0">
              <a:latin typeface="Bradley Hand ITC" panose="03070402050302030203" pitchFamily="66" charset="0"/>
            </a:rPr>
            <a:t> have worked </a:t>
          </a:r>
          <a:r>
            <a:rPr lang="en-US" sz="4300" b="1" kern="1200" dirty="0">
              <a:solidFill>
                <a:srgbClr val="7030A0"/>
              </a:solidFill>
              <a:latin typeface="Bradley Hand ITC" panose="03070402050302030203" pitchFamily="66" charset="0"/>
            </a:rPr>
            <a:t>since</a:t>
          </a:r>
          <a:r>
            <a:rPr lang="en-US" sz="4300" kern="1200" dirty="0">
              <a:solidFill>
                <a:srgbClr val="7030A0"/>
              </a:solidFill>
              <a:latin typeface="Bradley Hand ITC" panose="03070402050302030203" pitchFamily="66" charset="0"/>
            </a:rPr>
            <a:t> </a:t>
          </a:r>
          <a:r>
            <a:rPr lang="en-US" sz="4300" kern="1200" dirty="0">
              <a:latin typeface="Bradley Hand ITC" panose="03070402050302030203" pitchFamily="66" charset="0"/>
            </a:rPr>
            <a:t>1995</a:t>
          </a:r>
          <a:endParaRPr lang="es-CO" sz="4300" kern="1200" dirty="0">
            <a:latin typeface="Bradley Hand ITC" panose="03070402050302030203" pitchFamily="66" charset="0"/>
          </a:endParaRPr>
        </a:p>
      </dsp:txBody>
      <dsp:txXfrm>
        <a:off x="54413" y="54413"/>
        <a:ext cx="5165270" cy="1748980"/>
      </dsp:txXfrm>
    </dsp:sp>
    <dsp:sp modelId="{961157DD-29B7-4D05-B609-A8AEBB3C6611}">
      <dsp:nvSpPr>
        <dsp:cNvPr id="0" name=""/>
        <dsp:cNvSpPr/>
      </dsp:nvSpPr>
      <dsp:spPr>
        <a:xfrm>
          <a:off x="658529" y="4104408"/>
          <a:ext cx="7169988" cy="1857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00019"/>
                <a:satOff val="15130"/>
                <a:lumOff val="-8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0019"/>
                <a:satOff val="15130"/>
                <a:lumOff val="-8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0019"/>
                <a:satOff val="15130"/>
                <a:lumOff val="-8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latin typeface="Bradley Hand ITC" panose="03070402050302030203" pitchFamily="66" charset="0"/>
            </a:rPr>
            <a:t>How long is it </a:t>
          </a:r>
          <a:r>
            <a:rPr lang="en-US" sz="4300" b="1" kern="1200" dirty="0">
              <a:solidFill>
                <a:srgbClr val="7030A0"/>
              </a:solidFill>
              <a:latin typeface="Bradley Hand ITC" panose="03070402050302030203" pitchFamily="66" charset="0"/>
            </a:rPr>
            <a:t>since</a:t>
          </a:r>
          <a:r>
            <a:rPr lang="en-US" sz="4300" kern="1200" dirty="0">
              <a:latin typeface="Bradley Hand ITC" panose="03070402050302030203" pitchFamily="66" charset="0"/>
            </a:rPr>
            <a:t> you got married?</a:t>
          </a:r>
          <a:endParaRPr lang="es-CO" sz="4300" kern="1200" dirty="0">
            <a:latin typeface="Bradley Hand ITC" panose="03070402050302030203" pitchFamily="66" charset="0"/>
          </a:endParaRPr>
        </a:p>
      </dsp:txBody>
      <dsp:txXfrm>
        <a:off x="712942" y="4158821"/>
        <a:ext cx="5220941" cy="1748980"/>
      </dsp:txXfrm>
    </dsp:sp>
    <dsp:sp modelId="{E60E49D2-668F-4DD8-B66A-D2F1BA1DB2A2}">
      <dsp:nvSpPr>
        <dsp:cNvPr id="0" name=""/>
        <dsp:cNvSpPr/>
      </dsp:nvSpPr>
      <dsp:spPr>
        <a:xfrm>
          <a:off x="370549" y="2095426"/>
          <a:ext cx="7169988" cy="18578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00037"/>
                <a:satOff val="30260"/>
                <a:lumOff val="-1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00037"/>
                <a:satOff val="30260"/>
                <a:lumOff val="-1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00037"/>
                <a:satOff val="30260"/>
                <a:lumOff val="-1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>
              <a:latin typeface="Bradley Hand ITC" panose="03070402050302030203" pitchFamily="66" charset="0"/>
            </a:rPr>
            <a:t>I have lived in Bogota </a:t>
          </a:r>
          <a:r>
            <a:rPr lang="en-US" sz="4300" b="1" kern="1200" dirty="0">
              <a:solidFill>
                <a:srgbClr val="7030A0"/>
              </a:solidFill>
              <a:latin typeface="Bradley Hand ITC" panose="03070402050302030203" pitchFamily="66" charset="0"/>
            </a:rPr>
            <a:t>since</a:t>
          </a:r>
          <a:r>
            <a:rPr lang="en-US" sz="4300" kern="1200" dirty="0">
              <a:latin typeface="Bradley Hand ITC" panose="03070402050302030203" pitchFamily="66" charset="0"/>
            </a:rPr>
            <a:t> my childhood</a:t>
          </a:r>
          <a:endParaRPr lang="es-CO" sz="4300" kern="1200" dirty="0">
            <a:latin typeface="Bradley Hand ITC" panose="03070402050302030203" pitchFamily="66" charset="0"/>
          </a:endParaRPr>
        </a:p>
      </dsp:txBody>
      <dsp:txXfrm>
        <a:off x="424962" y="2149839"/>
        <a:ext cx="5220941" cy="1748980"/>
      </dsp:txXfrm>
    </dsp:sp>
    <dsp:sp modelId="{F777751A-0CF8-433D-9E68-3F4121FF2409}">
      <dsp:nvSpPr>
        <dsp:cNvPr id="0" name=""/>
        <dsp:cNvSpPr/>
      </dsp:nvSpPr>
      <dsp:spPr>
        <a:xfrm>
          <a:off x="5962413" y="1408836"/>
          <a:ext cx="1207574" cy="120757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/>
        </a:p>
      </dsp:txBody>
      <dsp:txXfrm>
        <a:off x="6234117" y="1408836"/>
        <a:ext cx="664166" cy="908699"/>
      </dsp:txXfrm>
    </dsp:sp>
    <dsp:sp modelId="{A8E3D0EA-D685-40F2-8E00-F6179F3531CE}">
      <dsp:nvSpPr>
        <dsp:cNvPr id="0" name=""/>
        <dsp:cNvSpPr/>
      </dsp:nvSpPr>
      <dsp:spPr>
        <a:xfrm>
          <a:off x="6595059" y="3563891"/>
          <a:ext cx="1207574" cy="1207574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74956"/>
            <a:satOff val="25388"/>
            <a:lumOff val="-317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/>
        </a:p>
      </dsp:txBody>
      <dsp:txXfrm>
        <a:off x="6866763" y="3563891"/>
        <a:ext cx="664166" cy="9086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D0009-C605-42A5-9106-C0CA8E86650B}">
      <dsp:nvSpPr>
        <dsp:cNvPr id="0" name=""/>
        <dsp:cNvSpPr/>
      </dsp:nvSpPr>
      <dsp:spPr>
        <a:xfrm>
          <a:off x="0" y="0"/>
          <a:ext cx="7283609" cy="17713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atin typeface="Bradley Hand ITC" panose="03070402050302030203" pitchFamily="66" charset="0"/>
            </a:rPr>
            <a:t>Camila and Juan study </a:t>
          </a:r>
          <a:r>
            <a:rPr lang="en-US" sz="4000" b="1" kern="1200" dirty="0">
              <a:latin typeface="Bradley Hand ITC" panose="03070402050302030203" pitchFamily="66" charset="0"/>
            </a:rPr>
            <a:t>for</a:t>
          </a:r>
          <a:r>
            <a:rPr lang="en-US" sz="4000" kern="1200" dirty="0">
              <a:latin typeface="Bradley Hand ITC" panose="03070402050302030203" pitchFamily="66" charset="0"/>
            </a:rPr>
            <a:t> 2 hours everyday </a:t>
          </a:r>
          <a:endParaRPr lang="es-CO" sz="4000" kern="1200" dirty="0">
            <a:latin typeface="Bradley Hand ITC" panose="03070402050302030203" pitchFamily="66" charset="0"/>
          </a:endParaRPr>
        </a:p>
      </dsp:txBody>
      <dsp:txXfrm>
        <a:off x="51882" y="51882"/>
        <a:ext cx="5372134" cy="1667632"/>
      </dsp:txXfrm>
    </dsp:sp>
    <dsp:sp modelId="{8E49C8EB-F528-42A3-8562-91CAD7CA57C3}">
      <dsp:nvSpPr>
        <dsp:cNvPr id="0" name=""/>
        <dsp:cNvSpPr/>
      </dsp:nvSpPr>
      <dsp:spPr>
        <a:xfrm>
          <a:off x="642671" y="2066629"/>
          <a:ext cx="7283609" cy="17713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00019"/>
                <a:satOff val="15130"/>
                <a:lumOff val="-8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0019"/>
                <a:satOff val="15130"/>
                <a:lumOff val="-8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0019"/>
                <a:satOff val="15130"/>
                <a:lumOff val="-8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atin typeface="Bradley Hand ITC" panose="03070402050302030203" pitchFamily="66" charset="0"/>
            </a:rPr>
            <a:t>Juanita has lived in Medellin </a:t>
          </a:r>
          <a:r>
            <a:rPr lang="en-US" sz="4000" b="1" kern="1200" dirty="0">
              <a:latin typeface="Bradley Hand ITC" panose="03070402050302030203" pitchFamily="66" charset="0"/>
            </a:rPr>
            <a:t>for </a:t>
          </a:r>
          <a:r>
            <a:rPr lang="en-US" sz="4000" kern="1200" dirty="0">
              <a:latin typeface="Bradley Hand ITC" panose="03070402050302030203" pitchFamily="66" charset="0"/>
            </a:rPr>
            <a:t> a long time</a:t>
          </a:r>
          <a:endParaRPr lang="es-CO" sz="4000" kern="1200" dirty="0">
            <a:latin typeface="Bradley Hand ITC" panose="03070402050302030203" pitchFamily="66" charset="0"/>
          </a:endParaRPr>
        </a:p>
      </dsp:txBody>
      <dsp:txXfrm>
        <a:off x="694553" y="2118511"/>
        <a:ext cx="5385765" cy="1667632"/>
      </dsp:txXfrm>
    </dsp:sp>
    <dsp:sp modelId="{88CB36CB-813E-4548-A92C-FD6D3A7D48D0}">
      <dsp:nvSpPr>
        <dsp:cNvPr id="0" name=""/>
        <dsp:cNvSpPr/>
      </dsp:nvSpPr>
      <dsp:spPr>
        <a:xfrm>
          <a:off x="1285342" y="4133259"/>
          <a:ext cx="7283609" cy="17713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00037"/>
                <a:satOff val="30260"/>
                <a:lumOff val="-1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00037"/>
                <a:satOff val="30260"/>
                <a:lumOff val="-1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00037"/>
                <a:satOff val="30260"/>
                <a:lumOff val="-1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>
              <a:latin typeface="Bradley Hand ITC" panose="03070402050302030203" pitchFamily="66" charset="0"/>
            </a:rPr>
            <a:t>Michelle has been a mother </a:t>
          </a:r>
          <a:r>
            <a:rPr lang="en-US" sz="4000" b="1" kern="1200" dirty="0">
              <a:latin typeface="Bradley Hand ITC" panose="03070402050302030203" pitchFamily="66" charset="0"/>
            </a:rPr>
            <a:t>for</a:t>
          </a:r>
          <a:r>
            <a:rPr lang="en-US" sz="4000" kern="1200" dirty="0">
              <a:latin typeface="Bradley Hand ITC" panose="03070402050302030203" pitchFamily="66" charset="0"/>
            </a:rPr>
            <a:t> six months</a:t>
          </a:r>
          <a:endParaRPr lang="es-CO" sz="4000" kern="1200" dirty="0">
            <a:latin typeface="Bradley Hand ITC" panose="03070402050302030203" pitchFamily="66" charset="0"/>
          </a:endParaRPr>
        </a:p>
      </dsp:txBody>
      <dsp:txXfrm>
        <a:off x="1337224" y="4185141"/>
        <a:ext cx="5385765" cy="1667632"/>
      </dsp:txXfrm>
    </dsp:sp>
    <dsp:sp modelId="{B5BE8A0A-F4BD-40B6-A6E8-1F5F50329805}">
      <dsp:nvSpPr>
        <dsp:cNvPr id="0" name=""/>
        <dsp:cNvSpPr/>
      </dsp:nvSpPr>
      <dsp:spPr>
        <a:xfrm>
          <a:off x="6132201" y="1343309"/>
          <a:ext cx="1151407" cy="115140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/>
        </a:p>
      </dsp:txBody>
      <dsp:txXfrm>
        <a:off x="6391268" y="1343309"/>
        <a:ext cx="633273" cy="866434"/>
      </dsp:txXfrm>
    </dsp:sp>
    <dsp:sp modelId="{537C1834-68F7-42D3-9AB6-FC3CB13F4447}">
      <dsp:nvSpPr>
        <dsp:cNvPr id="0" name=""/>
        <dsp:cNvSpPr/>
      </dsp:nvSpPr>
      <dsp:spPr>
        <a:xfrm>
          <a:off x="6774872" y="3398129"/>
          <a:ext cx="1151407" cy="115140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74956"/>
            <a:satOff val="25388"/>
            <a:lumOff val="-317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/>
        </a:p>
      </dsp:txBody>
      <dsp:txXfrm>
        <a:off x="7033939" y="3398129"/>
        <a:ext cx="633273" cy="8664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9936F-A667-4FE7-9C23-6D630D9E635D}">
      <dsp:nvSpPr>
        <dsp:cNvPr id="0" name=""/>
        <dsp:cNvSpPr/>
      </dsp:nvSpPr>
      <dsp:spPr>
        <a:xfrm>
          <a:off x="72002" y="72006"/>
          <a:ext cx="4031463" cy="10078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>
              <a:latin typeface="Bradley Hand ITC" panose="03070402050302030203" pitchFamily="66" charset="0"/>
            </a:rPr>
            <a:t>For</a:t>
          </a:r>
          <a:endParaRPr lang="es-CO" sz="5600" b="1" kern="1200" dirty="0">
            <a:latin typeface="Bradley Hand ITC" panose="03070402050302030203" pitchFamily="66" charset="0"/>
          </a:endParaRPr>
        </a:p>
      </dsp:txBody>
      <dsp:txXfrm>
        <a:off x="101521" y="101525"/>
        <a:ext cx="3972425" cy="948827"/>
      </dsp:txXfrm>
    </dsp:sp>
    <dsp:sp modelId="{6040D9CC-00D9-473C-B5CC-0A289368F26C}">
      <dsp:nvSpPr>
        <dsp:cNvPr id="0" name=""/>
        <dsp:cNvSpPr/>
      </dsp:nvSpPr>
      <dsp:spPr>
        <a:xfrm rot="5219248">
          <a:off x="2033538" y="1171828"/>
          <a:ext cx="180393" cy="17637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84CB50-6855-4B60-8DEF-967AAEF19FB6}">
      <dsp:nvSpPr>
        <dsp:cNvPr id="0" name=""/>
        <dsp:cNvSpPr/>
      </dsp:nvSpPr>
      <dsp:spPr>
        <a:xfrm>
          <a:off x="144004" y="1440160"/>
          <a:ext cx="4031463" cy="100786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Bradley Hand ITC" panose="03070402050302030203" pitchFamily="66" charset="0"/>
            </a:rPr>
            <a:t>A period of time (from start to end)</a:t>
          </a:r>
          <a:endParaRPr lang="es-CO" sz="2000" kern="1200" dirty="0">
            <a:latin typeface="Bradley Hand ITC" panose="03070402050302030203" pitchFamily="66" charset="0"/>
          </a:endParaRPr>
        </a:p>
      </dsp:txBody>
      <dsp:txXfrm>
        <a:off x="173523" y="1469679"/>
        <a:ext cx="3972425" cy="948827"/>
      </dsp:txXfrm>
    </dsp:sp>
    <dsp:sp modelId="{C0F69E14-BF7A-4295-91C9-01002F02DE80}">
      <dsp:nvSpPr>
        <dsp:cNvPr id="0" name=""/>
        <dsp:cNvSpPr/>
      </dsp:nvSpPr>
      <dsp:spPr>
        <a:xfrm rot="5161373">
          <a:off x="1972042" y="2611989"/>
          <a:ext cx="328172" cy="17637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-277372"/>
                <a:satOff val="-23585"/>
                <a:lumOff val="214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-277372"/>
                <a:satOff val="-23585"/>
                <a:lumOff val="214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-277372"/>
                <a:satOff val="-23585"/>
                <a:lumOff val="214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523CE7-70D2-47C4-B7CA-56EE4C93CF8F}">
      <dsp:nvSpPr>
        <dsp:cNvPr id="0" name=""/>
        <dsp:cNvSpPr/>
      </dsp:nvSpPr>
      <dsp:spPr>
        <a:xfrm>
          <a:off x="144024" y="2952329"/>
          <a:ext cx="3875808" cy="296739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Bradley Hand ITC" panose="03070402050302030203" pitchFamily="66" charset="0"/>
            </a:rPr>
            <a:t>For</a:t>
          </a:r>
          <a:r>
            <a:rPr lang="en-US" sz="1800" kern="1200" dirty="0">
              <a:latin typeface="Bradley Hand ITC" panose="03070402050302030203" pitchFamily="66" charset="0"/>
            </a:rPr>
            <a:t> 20 min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Bradley Hand ITC" panose="03070402050302030203" pitchFamily="66" charset="0"/>
            </a:rPr>
            <a:t>For</a:t>
          </a:r>
          <a:r>
            <a:rPr lang="en-US" sz="1800" kern="1200" dirty="0">
              <a:latin typeface="Bradley Hand ITC" panose="03070402050302030203" pitchFamily="66" charset="0"/>
            </a:rPr>
            <a:t> 3 days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Bradley Hand ITC" panose="03070402050302030203" pitchFamily="66" charset="0"/>
            </a:rPr>
            <a:t>For </a:t>
          </a:r>
          <a:r>
            <a:rPr lang="en-US" sz="1800" kern="1200" dirty="0">
              <a:latin typeface="Bradley Hand ITC" panose="03070402050302030203" pitchFamily="66" charset="0"/>
            </a:rPr>
            <a:t>6 months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Bradley Hand ITC" panose="03070402050302030203" pitchFamily="66" charset="0"/>
            </a:rPr>
            <a:t>For </a:t>
          </a:r>
          <a:r>
            <a:rPr lang="en-US" sz="1800" kern="1200" dirty="0">
              <a:latin typeface="Bradley Hand ITC" panose="03070402050302030203" pitchFamily="66" charset="0"/>
            </a:rPr>
            <a:t>4 years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Bradley Hand ITC" panose="03070402050302030203" pitchFamily="66" charset="0"/>
            </a:rPr>
            <a:t>For</a:t>
          </a:r>
          <a:r>
            <a:rPr lang="en-US" sz="1800" kern="1200" dirty="0">
              <a:latin typeface="Bradley Hand ITC" panose="03070402050302030203" pitchFamily="66" charset="0"/>
            </a:rPr>
            <a:t> 2 centuries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Bradley Hand ITC" panose="03070402050302030203" pitchFamily="66" charset="0"/>
            </a:rPr>
            <a:t>For</a:t>
          </a:r>
          <a:r>
            <a:rPr lang="en-US" sz="1800" kern="1200" dirty="0">
              <a:latin typeface="Bradley Hand ITC" panose="03070402050302030203" pitchFamily="66" charset="0"/>
            </a:rPr>
            <a:t> a long time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Bradley Hand ITC" panose="03070402050302030203" pitchFamily="66" charset="0"/>
            </a:rPr>
            <a:t>For</a:t>
          </a:r>
          <a:r>
            <a:rPr lang="en-US" sz="1800" kern="1200" dirty="0">
              <a:latin typeface="Bradley Hand ITC" panose="03070402050302030203" pitchFamily="66" charset="0"/>
            </a:rPr>
            <a:t> ever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800" kern="1200" dirty="0">
            <a:latin typeface="Bradley Hand ITC" panose="03070402050302030203" pitchFamily="66" charset="0"/>
          </a:endParaRPr>
        </a:p>
      </dsp:txBody>
      <dsp:txXfrm>
        <a:off x="230936" y="3039241"/>
        <a:ext cx="3701984" cy="2793575"/>
      </dsp:txXfrm>
    </dsp:sp>
    <dsp:sp modelId="{63DEE6B6-9562-4011-9FBA-9A78B69E5B64}">
      <dsp:nvSpPr>
        <dsp:cNvPr id="0" name=""/>
        <dsp:cNvSpPr/>
      </dsp:nvSpPr>
      <dsp:spPr>
        <a:xfrm>
          <a:off x="4608528" y="72006"/>
          <a:ext cx="4031463" cy="10078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525469"/>
                <a:satOff val="-48636"/>
                <a:lumOff val="501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525469"/>
                <a:satOff val="-48636"/>
                <a:lumOff val="501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525469"/>
                <a:satOff val="-48636"/>
                <a:lumOff val="501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>
              <a:latin typeface="Bradley Hand ITC" panose="03070402050302030203" pitchFamily="66" charset="0"/>
            </a:rPr>
            <a:t>Since</a:t>
          </a:r>
          <a:endParaRPr lang="es-CO" sz="5600" b="1" kern="1200" dirty="0">
            <a:latin typeface="Bradley Hand ITC" panose="03070402050302030203" pitchFamily="66" charset="0"/>
          </a:endParaRPr>
        </a:p>
      </dsp:txBody>
      <dsp:txXfrm>
        <a:off x="4638047" y="101525"/>
        <a:ext cx="3972425" cy="948827"/>
      </dsp:txXfrm>
    </dsp:sp>
    <dsp:sp modelId="{BC69D1BB-A783-41B7-A108-6CF1B2870D22}">
      <dsp:nvSpPr>
        <dsp:cNvPr id="0" name=""/>
        <dsp:cNvSpPr/>
      </dsp:nvSpPr>
      <dsp:spPr>
        <a:xfrm rot="5400000">
          <a:off x="6534187" y="1171828"/>
          <a:ext cx="180143" cy="17637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-554745"/>
                <a:satOff val="-47169"/>
                <a:lumOff val="429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-554745"/>
                <a:satOff val="-47169"/>
                <a:lumOff val="429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-554745"/>
                <a:satOff val="-47169"/>
                <a:lumOff val="429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DDF279-8BCE-4EA8-8BFB-EA3CC38FFB80}">
      <dsp:nvSpPr>
        <dsp:cNvPr id="0" name=""/>
        <dsp:cNvSpPr/>
      </dsp:nvSpPr>
      <dsp:spPr>
        <a:xfrm>
          <a:off x="4608528" y="1440160"/>
          <a:ext cx="4031463" cy="100786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Bradley Hand ITC" panose="03070402050302030203" pitchFamily="66" charset="0"/>
            </a:rPr>
            <a:t>A point (up to now)</a:t>
          </a:r>
          <a:endParaRPr lang="es-CO" sz="2400" kern="1200" dirty="0">
            <a:latin typeface="Bradley Hand ITC" panose="03070402050302030203" pitchFamily="66" charset="0"/>
          </a:endParaRPr>
        </a:p>
      </dsp:txBody>
      <dsp:txXfrm>
        <a:off x="4638047" y="1469679"/>
        <a:ext cx="3972425" cy="948827"/>
      </dsp:txXfrm>
    </dsp:sp>
    <dsp:sp modelId="{8DA8237D-1C29-4967-BD34-32E9E88573EF}">
      <dsp:nvSpPr>
        <dsp:cNvPr id="0" name=""/>
        <dsp:cNvSpPr/>
      </dsp:nvSpPr>
      <dsp:spPr>
        <a:xfrm rot="5119019">
          <a:off x="6553812" y="2576800"/>
          <a:ext cx="259001" cy="17637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-277372"/>
                <a:satOff val="-23585"/>
                <a:lumOff val="214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-277372"/>
                <a:satOff val="-23585"/>
                <a:lumOff val="214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-277372"/>
                <a:satOff val="-23585"/>
                <a:lumOff val="214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3F8AC4-A6B4-4EF3-946A-32D657625920}">
      <dsp:nvSpPr>
        <dsp:cNvPr id="0" name=""/>
        <dsp:cNvSpPr/>
      </dsp:nvSpPr>
      <dsp:spPr>
        <a:xfrm>
          <a:off x="5018386" y="2881951"/>
          <a:ext cx="3613037" cy="302307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Bradley Hand ITC" panose="03070402050302030203" pitchFamily="66" charset="0"/>
            </a:rPr>
            <a:t>Since</a:t>
          </a:r>
          <a:r>
            <a:rPr lang="en-US" sz="2800" kern="1200" dirty="0">
              <a:latin typeface="Bradley Hand ITC" panose="03070402050302030203" pitchFamily="66" charset="0"/>
            </a:rPr>
            <a:t> 9am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Bradley Hand ITC" panose="03070402050302030203" pitchFamily="66" charset="0"/>
            </a:rPr>
            <a:t>Since</a:t>
          </a:r>
          <a:r>
            <a:rPr lang="en-US" sz="2800" kern="1200" dirty="0">
              <a:latin typeface="Bradley Hand ITC" panose="03070402050302030203" pitchFamily="66" charset="0"/>
            </a:rPr>
            <a:t> Monday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Bradley Hand ITC" panose="03070402050302030203" pitchFamily="66" charset="0"/>
            </a:rPr>
            <a:t>Since</a:t>
          </a:r>
          <a:r>
            <a:rPr lang="en-US" sz="2800" kern="1200" dirty="0">
              <a:latin typeface="Bradley Hand ITC" panose="03070402050302030203" pitchFamily="66" charset="0"/>
            </a:rPr>
            <a:t> </a:t>
          </a:r>
          <a:r>
            <a:rPr lang="en-US" sz="2800" kern="1200" dirty="0" err="1">
              <a:latin typeface="Bradley Hand ITC" panose="03070402050302030203" pitchFamily="66" charset="0"/>
            </a:rPr>
            <a:t>january</a:t>
          </a:r>
          <a:r>
            <a:rPr lang="en-US" sz="2800" kern="1200" dirty="0">
              <a:latin typeface="Bradley Hand ITC" panose="03070402050302030203" pitchFamily="66" charset="0"/>
            </a:rPr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Bradley Hand ITC" panose="03070402050302030203" pitchFamily="66" charset="0"/>
            </a:rPr>
            <a:t>Since</a:t>
          </a:r>
          <a:r>
            <a:rPr lang="en-US" sz="2800" kern="1200" dirty="0">
              <a:latin typeface="Bradley Hand ITC" panose="03070402050302030203" pitchFamily="66" charset="0"/>
            </a:rPr>
            <a:t> 1997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Bradley Hand ITC" panose="03070402050302030203" pitchFamily="66" charset="0"/>
            </a:rPr>
            <a:t>Since </a:t>
          </a:r>
          <a:r>
            <a:rPr lang="en-US" sz="2800" kern="1200" dirty="0">
              <a:latin typeface="Bradley Hand ITC" panose="03070402050302030203" pitchFamily="66" charset="0"/>
            </a:rPr>
            <a:t>I left school</a:t>
          </a:r>
        </a:p>
      </dsp:txBody>
      <dsp:txXfrm>
        <a:off x="5106929" y="2970494"/>
        <a:ext cx="3435951" cy="28459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#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R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VertAlign" val="t"/>
              <dgm:param type="nodeHorzAlign" val="ctr"/>
              <dgm:param type="fallback" val="2D"/>
            </dgm:alg>
          </dgm:if>
          <dgm:else name="Name7">
            <dgm:alg type="lin">
              <dgm:param type="linDir" val="fromT"/>
              <dgm:param type="nodeVertAlign" val="t"/>
              <dgm:param type="nodeHorzAlign" val="ct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CDC6E46-33A2-C849-A6DF-49C8B548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5"/>
          <a:stretch>
            <a:fillRect/>
          </a:stretch>
        </p:blipFill>
        <p:spPr bwMode="auto">
          <a:xfrm>
            <a:off x="0" y="260350"/>
            <a:ext cx="9144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620713"/>
            <a:ext cx="8207375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1843088"/>
            <a:ext cx="8212138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2FCA218-729C-4A4A-9670-F27DFBE2A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85F082E-1B55-7547-BFB5-E7F75D3D6D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83C0885A-8D5E-AC45-AAF6-97E063908F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D9B82-B6B5-C344-8AB3-F40F47AFA594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0025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5426686-7BC1-7D47-8E55-6CE83DE27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3A1FBF18-353D-C74D-83A2-724DB328C7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03106CC8-139E-1D40-B106-E409C07FD5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EF03E-1AE1-3B4E-932A-08775FA5AF0B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398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04EC154-51BA-A442-88D3-E52C63254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A601167-F919-BE4A-9718-F7212C012D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A3AD6FC8-A2F7-6B4B-AE4B-CCE8AC6B7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43DDA-9D38-3F4A-9433-AC8DC59B5724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852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CFCFFEE-1143-B14B-A514-5C6360DDFA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AD07850-E415-7947-9192-F018A3FD84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63B0ABAF-C0BB-8B46-8D83-E90C8BE6A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923E13-F52D-004E-829F-18586A788FD8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712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B1F5F0E4-4B6A-7249-8AB7-6B4316DB5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02F7EA9-475A-C44C-9ABA-C55C4187A3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EA2E943B-7F4C-774E-975B-A047213C93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EC163-0BD3-CE4A-9F9E-1BDD8B23A36A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7769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F2B3A22-607B-F84C-93E8-EEB062A49C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7424433-8C7E-F247-BC39-2155E4DC30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532F69F2-D3CC-254A-9209-3757EF0BF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3487F-15B9-474F-8BE8-99723A411EC1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8879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DBA4645D-B2E6-D740-B1B4-EA717C5C9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6F20D16C-B000-F841-BD84-AFF3841A29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366D2213-DBBD-9A4C-A77B-22CBA64560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AA154-C16D-0E43-B469-ADBDAD4A6CD5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281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F3A1561-B33A-5C46-B64F-EF82BB482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7EE50D7-2B09-AF42-BE0B-85AAF5B9C9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BDABF78B-EE73-3041-8BB4-3ADD160D24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D111D-B7B9-4E43-BDA8-3F9785AF7C37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3483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5D29FAF3-6216-6A4C-8CC8-6038795749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8A43E09E-F8CF-5B4B-9EBF-E63C4E561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EAB51CA0-D0CF-3D40-BD97-07A08F747F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AE05F-82A3-3944-8482-B9DE5300CD71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8715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770E17C-38FD-624C-A6C0-434D27558C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184802D-5AB6-6048-B615-6B6C386CCA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2C8CA3C4-0754-B740-848A-5E1BFA6F5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7DA690-1DDF-DB4A-AAAD-EBE87CEF3A4E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7102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AAB6179-AEA3-894A-9415-D3467EDD68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DE15C59-78F1-AE43-84DF-7470195A3B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CO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0F042ECD-8A83-E042-9892-31D23316D1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C7804-821A-414A-B021-3348FF8A6478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6118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B321841-7C23-F740-A27C-6A6C0942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A0E17F30-3544-574F-9DC4-542564631D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190500"/>
            <a:ext cx="82296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28F8BFFA-B5B6-D848-B17C-E79360AB29D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174750"/>
            <a:ext cx="8229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1D57A77-09CF-3A4A-B5DD-A71B2475F9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defRPr sz="1400" noProof="1" smtClean="0">
                <a:latin typeface="+mn-lt"/>
                <a:ea typeface="+mn-ea"/>
              </a:defRPr>
            </a:lvl1pPr>
          </a:lstStyle>
          <a:p>
            <a:fld id="{4C4EC1E4-EE57-42F8-BC31-B5620B93EC44}" type="datetimeFigureOut">
              <a:rPr lang="es-CO"/>
              <a:pPr/>
              <a:t>25/05/20</a:t>
            </a:fld>
            <a:endParaRPr lang="es-CO">
              <a:latin typeface="Calibri" panose="020F050202020403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87388F6A-0C70-AA42-83BE-A520F5E703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fontAlgn="auto">
              <a:defRPr sz="1400" noProof="1"/>
            </a:lvl1pPr>
          </a:lstStyle>
          <a:p>
            <a:endParaRPr lang="es-CO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xmlns="" id="{A00B50D4-99B0-C749-9EFF-862A02E85A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D516A10A-5AF4-3E41-A6F0-05503B2E4941}" type="slidenum">
              <a:rPr lang="es-CO" altLang="en-US"/>
              <a:pPr/>
              <a:t>‹Nr.›</a:t>
            </a:fld>
            <a:endParaRPr lang="es-CO" altLang="en-US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9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1 Título">
            <a:extLst>
              <a:ext uri="{FF2B5EF4-FFF2-40B4-BE49-F238E27FC236}">
                <a16:creationId xmlns:a16="http://schemas.microsoft.com/office/drawing/2014/main" xmlns="" id="{FA5DF210-B74B-2B48-B765-422C140E56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2205038"/>
            <a:ext cx="7772400" cy="2954337"/>
          </a:xfrm>
        </p:spPr>
        <p:txBody>
          <a:bodyPr/>
          <a:lstStyle/>
          <a:p>
            <a:r>
              <a:rPr lang="en-US" altLang="zh-CN" sz="12800" b="1">
                <a:solidFill>
                  <a:srgbClr val="632523"/>
                </a:solidFill>
                <a:latin typeface="Bradley Hand ITC" panose="020F0502020204030204" pitchFamily="34" charset="0"/>
              </a:rPr>
              <a:t>Since/for</a:t>
            </a:r>
            <a:r>
              <a:rPr lang="en-US" altLang="zh-CN"/>
              <a:t> </a:t>
            </a:r>
            <a:endParaRPr lang="es-CO" altLang="en-US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A54DB851-3A83-4E40-86E6-754EF0E51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250" y="2607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B24C2D9C-BBD5-824F-920E-AB846216A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/>
            <a:r>
              <a:rPr lang="en-US" sz="6600" b="1" noProof="1">
                <a:solidFill>
                  <a:srgbClr val="7030A0"/>
                </a:solidFill>
                <a:latin typeface="Bradley Hand ITC" panose="03070402050302030203" pitchFamily="66" charset="0"/>
              </a:rPr>
              <a:t>Since</a:t>
            </a:r>
            <a:r>
              <a:rPr lang="en-US" sz="6600" b="1" noProof="1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 </a:t>
            </a:r>
            <a:endParaRPr lang="es-CO" sz="6600" b="1" noProof="1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4098" name="2 Marcador de contenido">
            <a:extLst>
              <a:ext uri="{FF2B5EF4-FFF2-40B4-BE49-F238E27FC236}">
                <a16:creationId xmlns:a16="http://schemas.microsoft.com/office/drawing/2014/main" xmlns="" id="{1EC0DCFD-2B03-AF44-8A06-D1FA4475D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sz="4400">
                <a:latin typeface="Bradley Hand ITC" panose="020F0502020204030204" pitchFamily="34" charset="0"/>
              </a:rPr>
              <a:t>It gives a starting point of actions, events or states. It refers to when this began </a:t>
            </a:r>
            <a:r>
              <a:rPr lang="en-US" altLang="zh-CN" sz="4400" b="1">
                <a:solidFill>
                  <a:srgbClr val="7030A0"/>
                </a:solidFill>
                <a:latin typeface="Bradley Hand ITC" panose="020F0502020204030204" pitchFamily="34" charset="0"/>
              </a:rPr>
              <a:t>(up to now)</a:t>
            </a:r>
          </a:p>
          <a:p>
            <a:pPr marL="0" indent="0">
              <a:buFontTx/>
              <a:buNone/>
            </a:pPr>
            <a:endParaRPr lang="en-US" altLang="zh-CN" sz="4400" b="1">
              <a:solidFill>
                <a:srgbClr val="7030A0"/>
              </a:solidFill>
              <a:latin typeface="Bradley Hand ITC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US" altLang="zh-CN" sz="4400" b="1">
                <a:solidFill>
                  <a:srgbClr val="7030A0"/>
                </a:solidFill>
                <a:latin typeface="Bradley Hand ITC" panose="020F0502020204030204" pitchFamily="34" charset="0"/>
              </a:rPr>
              <a:t>Since </a:t>
            </a:r>
            <a:r>
              <a:rPr lang="en-US" altLang="zh-CN" sz="4400">
                <a:latin typeface="Bradley Hand ITC" panose="020F0502020204030204" pitchFamily="34" charset="0"/>
              </a:rPr>
              <a:t>+</a:t>
            </a:r>
            <a:r>
              <a:rPr lang="en-US" altLang="zh-CN" sz="4400" b="1">
                <a:latin typeface="Bradley Hand ITC" panose="020F0502020204030204" pitchFamily="34" charset="0"/>
              </a:rPr>
              <a:t> </a:t>
            </a:r>
            <a:r>
              <a:rPr lang="en-US" altLang="zh-CN" sz="4400">
                <a:latin typeface="Bradley Hand ITC" panose="020F0502020204030204" pitchFamily="34" charset="0"/>
              </a:rPr>
              <a:t>a point in time (in the past), until now (continues to now)</a:t>
            </a:r>
            <a:endParaRPr lang="es-CO" altLang="en-US" sz="4400">
              <a:latin typeface="Bradley Hand ITC" panose="020F0502020204030204" pitchFamily="34" charset="0"/>
            </a:endParaRPr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7A4EA4C9-8B5F-9745-857A-3DEF0CFF6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8502" y="5721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>
            <a:extLst>
              <a:ext uri="{FF2B5EF4-FFF2-40B4-BE49-F238E27FC236}">
                <a16:creationId xmlns:a16="http://schemas.microsoft.com/office/drawing/2014/main" xmlns="" id="{4E0B45C6-3977-5749-A41E-4CC074470E38}"/>
              </a:ext>
            </a:extLst>
          </p:cNvPr>
          <p:cNvGraphicFramePr>
            <a:graphicFrameLocks noGrp="1"/>
          </p:cNvGraphicFramePr>
          <p:nvPr>
            <p:ph idx="1" hasCustomPrompt="1"/>
            <p:extLst>
              <p:ext uri="{D42A27DB-BD31-4B8C-83A1-F6EECF244321}">
                <p14:modId xmlns:p14="http://schemas.microsoft.com/office/powerpoint/2010/main" val="3156071909"/>
              </p:ext>
            </p:extLst>
          </p:nvPr>
        </p:nvGraphicFramePr>
        <p:xfrm>
          <a:off x="457200" y="404664"/>
          <a:ext cx="843528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B2496FF9-F9C6-6B47-BF8F-4CC4C14A9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1 Título">
            <a:extLst>
              <a:ext uri="{FF2B5EF4-FFF2-40B4-BE49-F238E27FC236}">
                <a16:creationId xmlns:a16="http://schemas.microsoft.com/office/drawing/2014/main" xmlns="" id="{814AEB0F-DCAB-474E-9623-CD48DB8CB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6600" b="1">
                <a:solidFill>
                  <a:srgbClr val="FF0066"/>
                </a:solidFill>
                <a:latin typeface="Bradley Hand ITC" panose="020F0502020204030204" pitchFamily="34" charset="0"/>
              </a:rPr>
              <a:t>For</a:t>
            </a:r>
            <a:endParaRPr lang="es-CO" altLang="en-US" sz="5400" b="1">
              <a:solidFill>
                <a:srgbClr val="FF0066"/>
              </a:solidFill>
              <a:latin typeface="Bradley Hand ITC" panose="020F0502020204030204" pitchFamily="34" charset="0"/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xmlns="" id="{5D0284BC-C2C1-8941-A5A8-8102C5B52B8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zh-CN" sz="4400">
                <a:solidFill>
                  <a:srgbClr val="0D0D0D"/>
                </a:solidFill>
                <a:latin typeface="Bradley Hand ITC" panose="020F0502020204030204" pitchFamily="34" charset="0"/>
              </a:rPr>
              <a:t>To mention a specific period or duration of time.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altLang="zh-CN" sz="4100">
              <a:latin typeface="Bradley Hand ITC" panose="020F0502020204030204" pitchFamily="34" charset="0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zh-CN" sz="4600">
                <a:latin typeface="Bradley Hand ITC" panose="020F0502020204030204" pitchFamily="34" charset="0"/>
              </a:rPr>
              <a:t>It is used for general periods of time. It’s to express duration.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zh-CN" sz="4100">
                <a:latin typeface="Bradley Hand ITC" panose="020F0502020204030204" pitchFamily="34" charset="0"/>
              </a:rPr>
              <a:t> </a:t>
            </a:r>
            <a:endParaRPr lang="es-CO" altLang="en-US" sz="4100">
              <a:latin typeface="Bradley Hand ITC" panose="020F0502020204030204" pitchFamily="34" charset="0"/>
            </a:endParaRP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CD01E2E2-9587-D646-8A45-3B8D5F2D3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>
            <a:extLst>
              <a:ext uri="{FF2B5EF4-FFF2-40B4-BE49-F238E27FC236}">
                <a16:creationId xmlns:a16="http://schemas.microsoft.com/office/drawing/2014/main" xmlns="" id="{C632881E-5C58-E744-9F0F-2DC2A5E34357}"/>
              </a:ext>
            </a:extLst>
          </p:cNvPr>
          <p:cNvGraphicFramePr>
            <a:graphicFrameLocks noGrp="1"/>
          </p:cNvGraphicFramePr>
          <p:nvPr>
            <p:ph idx="1" hasCustomPrompt="1"/>
          </p:nvPr>
        </p:nvGraphicFramePr>
        <p:xfrm>
          <a:off x="251519" y="548679"/>
          <a:ext cx="856895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4CF300AB-4154-0A43-A6E4-80D054C73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>
            <a:extLst>
              <a:ext uri="{FF2B5EF4-FFF2-40B4-BE49-F238E27FC236}">
                <a16:creationId xmlns:a16="http://schemas.microsoft.com/office/drawing/2014/main" xmlns="" id="{140BCBD1-0694-1F41-88E2-00DF22C57AA9}"/>
              </a:ext>
            </a:extLst>
          </p:cNvPr>
          <p:cNvGraphicFramePr>
            <a:graphicFrameLocks noGrp="1"/>
          </p:cNvGraphicFramePr>
          <p:nvPr>
            <p:ph idx="1" hasCustomPrompt="1"/>
          </p:nvPr>
        </p:nvGraphicFramePr>
        <p:xfrm>
          <a:off x="251520" y="116631"/>
          <a:ext cx="864096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xmlns="" id="{5C8DB009-684D-AA4C-81BF-91031002D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156</Words>
  <Application>Microsoft Macintosh PowerPoint</Application>
  <PresentationFormat>Presentación en pantalla (4:3)</PresentationFormat>
  <Paragraphs>32</Paragraphs>
  <Slides>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Bradley Hand ITC</vt:lpstr>
      <vt:lpstr>Calibri</vt:lpstr>
      <vt:lpstr>SimSun</vt:lpstr>
      <vt:lpstr>Arial</vt:lpstr>
      <vt:lpstr>Orange Waves</vt:lpstr>
      <vt:lpstr>Since/for </vt:lpstr>
      <vt:lpstr>Since </vt:lpstr>
      <vt:lpstr>Presentación de PowerPoint</vt:lpstr>
      <vt:lpstr>For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Since/for</dc:title>
  <dc:creator>Carolina</dc:creator>
  <cp:lastModifiedBy>Andrea Céspedes</cp:lastModifiedBy>
  <cp:revision>9</cp:revision>
  <dcterms:created xsi:type="dcterms:W3CDTF">2013-05-09T15:13:00Z</dcterms:created>
  <dcterms:modified xsi:type="dcterms:W3CDTF">2020-05-25T21:18:33Z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1033-11.2.0.8342</vt:lpwstr>
  </property>
</Properties>
</file>