
<file path=[Content_Types].xml><?xml version="1.0" encoding="utf-8"?>
<Types xmlns="http://schemas.openxmlformats.org/package/2006/content-types">
  <Default Extension="xml" ContentType="application/xml"/>
  <Default Extension="png" ContentType="image/png"/>
  <Default Extension="wdp" ContentType="image/vnd.ms-photo"/>
  <Default Extension="rels" ContentType="application/vnd.openxmlformats-package.relationships+xml"/>
  <Default Extension="m4a" ContentType="audi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822" r:id="rId4"/>
  </p:sldMasterIdLst>
  <p:notesMasterIdLst>
    <p:notesMasterId r:id="rId19"/>
  </p:notesMasterIdLst>
  <p:handoutMasterIdLst>
    <p:handoutMasterId r:id="rId20"/>
  </p:handoutMasterIdLst>
  <p:sldIdLst>
    <p:sldId id="256" r:id="rId5"/>
    <p:sldId id="264" r:id="rId6"/>
    <p:sldId id="258" r:id="rId7"/>
    <p:sldId id="259" r:id="rId8"/>
    <p:sldId id="268" r:id="rId9"/>
    <p:sldId id="265" r:id="rId10"/>
    <p:sldId id="266" r:id="rId11"/>
    <p:sldId id="269" r:id="rId12"/>
    <p:sldId id="270" r:id="rId13"/>
    <p:sldId id="271" r:id="rId14"/>
    <p:sldId id="272" r:id="rId15"/>
    <p:sldId id="275" r:id="rId16"/>
    <p:sldId id="274" r:id="rId17"/>
    <p:sldId id="263" r:id="rId18"/>
  </p:sldIdLst>
  <p:sldSz cx="12192000" cy="6858000"/>
  <p:notesSz cx="6858000" cy="9144000"/>
  <p:defaultTextStyle>
    <a:defPPr rtl="0">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2" autoAdjust="0"/>
    <p:restoredTop sz="94194" autoAdjust="0"/>
  </p:normalViewPr>
  <p:slideViewPr>
    <p:cSldViewPr snapToGrid="0">
      <p:cViewPr varScale="1">
        <p:scale>
          <a:sx n="73" d="100"/>
          <a:sy n="73" d="100"/>
        </p:scale>
        <p:origin x="928" y="192"/>
      </p:cViewPr>
      <p:guideLst/>
    </p:cSldViewPr>
  </p:slideViewPr>
  <p:notesTextViewPr>
    <p:cViewPr>
      <p:scale>
        <a:sx n="1" d="1"/>
        <a:sy n="1" d="1"/>
      </p:scale>
      <p:origin x="0" y="0"/>
    </p:cViewPr>
  </p:notesTextViewPr>
  <p:notesViewPr>
    <p:cSldViewPr snapToGrid="0">
      <p:cViewPr varScale="1">
        <p:scale>
          <a:sx n="89" d="100"/>
          <a:sy n="89" d="100"/>
        </p:scale>
        <p:origin x="3786" y="96"/>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handoutMaster" Target="handoutMasters/handoutMaster1.xml"/><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notesMaster" Target="notesMasters/notesMaster1.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xmlns="" id="{308A26C1-0309-469A-BFC1-92CF01B89A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a:extLst>
              <a:ext uri="{FF2B5EF4-FFF2-40B4-BE49-F238E27FC236}">
                <a16:creationId xmlns:a16="http://schemas.microsoft.com/office/drawing/2014/main" xmlns="" id="{1C419CDD-F27F-41F7-A67A-DB1D179D4D5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1BE568-D303-4FAC-9183-A8A5FC16862F}" type="datetimeFigureOut">
              <a:rPr lang="es-ES" smtClean="0"/>
              <a:t>22/5/20</a:t>
            </a:fld>
            <a:endParaRPr lang="es-ES"/>
          </a:p>
        </p:txBody>
      </p:sp>
      <p:sp>
        <p:nvSpPr>
          <p:cNvPr id="4" name="Marcador de pie de página 3">
            <a:extLst>
              <a:ext uri="{FF2B5EF4-FFF2-40B4-BE49-F238E27FC236}">
                <a16:creationId xmlns:a16="http://schemas.microsoft.com/office/drawing/2014/main" xmlns="" id="{A83F6997-2346-4749-8D5D-5E73FBB4EB4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a:extLst>
              <a:ext uri="{FF2B5EF4-FFF2-40B4-BE49-F238E27FC236}">
                <a16:creationId xmlns:a16="http://schemas.microsoft.com/office/drawing/2014/main" xmlns="" id="{58B74BC5-58FA-4006-953C-B361B7D7EA5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438E2DA-5115-458A-8770-3E2E13AA0559}" type="slidenum">
              <a:rPr lang="es-ES" smtClean="0"/>
              <a:t>‹Nr.›</a:t>
            </a:fld>
            <a:endParaRPr lang="es-ES"/>
          </a:p>
        </p:txBody>
      </p:sp>
    </p:spTree>
    <p:extLst>
      <p:ext uri="{BB962C8B-B14F-4D97-AF65-F5344CB8AC3E}">
        <p14:creationId xmlns:p14="http://schemas.microsoft.com/office/powerpoint/2010/main" val="8678587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noProof="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633999-B121-4A57-84E6-D4D3D682B338}" type="datetimeFigureOut">
              <a:rPr lang="es-ES" noProof="0" smtClean="0"/>
              <a:t>22/5/20</a:t>
            </a:fld>
            <a:endParaRPr lang="es-ES" noProof="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noProof="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noProof="0" dirty="0"/>
              <a:t>Editar estilos de texto del patrón</a:t>
            </a:r>
          </a:p>
          <a:p>
            <a:pPr lvl="1"/>
            <a:r>
              <a:rPr lang="es-ES" noProof="0" dirty="0"/>
              <a:t>Segundo nivel</a:t>
            </a:r>
          </a:p>
          <a:p>
            <a:pPr lvl="2"/>
            <a:r>
              <a:rPr lang="es-ES" noProof="0" dirty="0"/>
              <a:t>Tercer nivel</a:t>
            </a:r>
          </a:p>
          <a:p>
            <a:pPr lvl="3"/>
            <a:r>
              <a:rPr lang="es-ES" noProof="0" dirty="0"/>
              <a:t>Cuarto nivel</a:t>
            </a:r>
          </a:p>
          <a:p>
            <a:pPr lvl="4"/>
            <a:r>
              <a:rPr lang="es-ES" noProof="0" dirty="0"/>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noProof="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F1CFEF-7532-4742-8AE4-AD8F1DB91E4D}" type="slidenum">
              <a:rPr lang="es-ES" noProof="0" smtClean="0"/>
              <a:t>‹Nr.›</a:t>
            </a:fld>
            <a:endParaRPr lang="es-ES" noProof="0"/>
          </a:p>
        </p:txBody>
      </p:sp>
    </p:spTree>
    <p:extLst>
      <p:ext uri="{BB962C8B-B14F-4D97-AF65-F5344CB8AC3E}">
        <p14:creationId xmlns:p14="http://schemas.microsoft.com/office/powerpoint/2010/main" val="2766250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3F1CFEF-7532-4742-8AE4-AD8F1DB91E4D}" type="slidenum">
              <a:rPr lang="es-ES" smtClean="0"/>
              <a:t>1</a:t>
            </a:fld>
            <a:endParaRPr lang="es-ES"/>
          </a:p>
        </p:txBody>
      </p:sp>
    </p:spTree>
    <p:extLst>
      <p:ext uri="{BB962C8B-B14F-4D97-AF65-F5344CB8AC3E}">
        <p14:creationId xmlns:p14="http://schemas.microsoft.com/office/powerpoint/2010/main" val="3473449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3F1CFEF-7532-4742-8AE4-AD8F1DB91E4D}" type="slidenum">
              <a:rPr lang="es-ES" smtClean="0"/>
              <a:t>2</a:t>
            </a:fld>
            <a:endParaRPr lang="es-ES"/>
          </a:p>
        </p:txBody>
      </p:sp>
    </p:spTree>
    <p:extLst>
      <p:ext uri="{BB962C8B-B14F-4D97-AF65-F5344CB8AC3E}">
        <p14:creationId xmlns:p14="http://schemas.microsoft.com/office/powerpoint/2010/main" val="831042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3F1CFEF-7532-4742-8AE4-AD8F1DB91E4D}" type="slidenum">
              <a:rPr lang="es-ES" smtClean="0"/>
              <a:t>3</a:t>
            </a:fld>
            <a:endParaRPr lang="es-ES"/>
          </a:p>
        </p:txBody>
      </p:sp>
    </p:spTree>
    <p:extLst>
      <p:ext uri="{BB962C8B-B14F-4D97-AF65-F5344CB8AC3E}">
        <p14:creationId xmlns:p14="http://schemas.microsoft.com/office/powerpoint/2010/main" val="3518210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3F1CFEF-7532-4742-8AE4-AD8F1DB91E4D}" type="slidenum">
              <a:rPr lang="es-ES" smtClean="0"/>
              <a:t>4</a:t>
            </a:fld>
            <a:endParaRPr lang="es-ES"/>
          </a:p>
        </p:txBody>
      </p:sp>
    </p:spTree>
    <p:extLst>
      <p:ext uri="{BB962C8B-B14F-4D97-AF65-F5344CB8AC3E}">
        <p14:creationId xmlns:p14="http://schemas.microsoft.com/office/powerpoint/2010/main" val="4045180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3F1CFEF-7532-4742-8AE4-AD8F1DB91E4D}" type="slidenum">
              <a:rPr lang="es-ES" smtClean="0"/>
              <a:t>14</a:t>
            </a:fld>
            <a:endParaRPr lang="es-ES"/>
          </a:p>
        </p:txBody>
      </p:sp>
    </p:spTree>
    <p:extLst>
      <p:ext uri="{BB962C8B-B14F-4D97-AF65-F5344CB8AC3E}">
        <p14:creationId xmlns:p14="http://schemas.microsoft.com/office/powerpoint/2010/main" val="2314530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Imagen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ítulo 1"/>
          <p:cNvSpPr>
            <a:spLocks noGrp="1"/>
          </p:cNvSpPr>
          <p:nvPr>
            <p:ph type="ctrTitle"/>
          </p:nvPr>
        </p:nvSpPr>
        <p:spPr>
          <a:xfrm>
            <a:off x="1371600" y="1803405"/>
            <a:ext cx="9448800" cy="1825096"/>
          </a:xfrm>
        </p:spPr>
        <p:txBody>
          <a:bodyPr rtlCol="0" anchor="b">
            <a:normAutofit/>
          </a:bodyPr>
          <a:lstStyle>
            <a:lvl1pPr algn="l">
              <a:defRPr sz="6000"/>
            </a:lvl1pPr>
          </a:lstStyle>
          <a:p>
            <a:pPr rtl="0"/>
            <a:r>
              <a:rPr lang="es-ES" noProof="0" smtClean="0"/>
              <a:t>Haga clic para modificar el estilo de título del patrón</a:t>
            </a:r>
            <a:endParaRPr lang="es-ES" noProof="0"/>
          </a:p>
        </p:txBody>
      </p:sp>
      <p:sp>
        <p:nvSpPr>
          <p:cNvPr id="3" name="Subtítulo 2"/>
          <p:cNvSpPr>
            <a:spLocks noGrp="1"/>
          </p:cNvSpPr>
          <p:nvPr>
            <p:ph type="subTitle" idx="1" hasCustomPrompt="1"/>
          </p:nvPr>
        </p:nvSpPr>
        <p:spPr>
          <a:xfrm>
            <a:off x="1371600" y="3632201"/>
            <a:ext cx="9448800" cy="685800"/>
          </a:xfrm>
        </p:spPr>
        <p:txBody>
          <a:bodyPr rtlCol="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editar el estilo de subtítulo del patrón</a:t>
            </a:r>
          </a:p>
        </p:txBody>
      </p:sp>
      <p:sp>
        <p:nvSpPr>
          <p:cNvPr id="4" name="Marcador de posición de fecha 3"/>
          <p:cNvSpPr>
            <a:spLocks noGrp="1"/>
          </p:cNvSpPr>
          <p:nvPr>
            <p:ph type="dt" sz="half" idx="10"/>
          </p:nvPr>
        </p:nvSpPr>
        <p:spPr>
          <a:xfrm>
            <a:off x="7909561" y="4314328"/>
            <a:ext cx="2910840" cy="374642"/>
          </a:xfrm>
        </p:spPr>
        <p:txBody>
          <a:bodyPr rtlCol="0"/>
          <a:lstStyle/>
          <a:p>
            <a:pPr rtl="0"/>
            <a:fld id="{CE150E63-AA5C-4029-8AFD-739D3ED1B16D}" type="datetime1">
              <a:rPr lang="es-ES" noProof="0" smtClean="0"/>
              <a:t>22/5/20</a:t>
            </a:fld>
            <a:endParaRPr lang="es-ES" noProof="0"/>
          </a:p>
        </p:txBody>
      </p:sp>
      <p:sp>
        <p:nvSpPr>
          <p:cNvPr id="5" name="Marcador de posición de pie de página 4"/>
          <p:cNvSpPr>
            <a:spLocks noGrp="1"/>
          </p:cNvSpPr>
          <p:nvPr>
            <p:ph type="ftr" sz="quarter" idx="11"/>
          </p:nvPr>
        </p:nvSpPr>
        <p:spPr>
          <a:xfrm>
            <a:off x="1371600" y="4323845"/>
            <a:ext cx="6400800" cy="365125"/>
          </a:xfrm>
        </p:spPr>
        <p:txBody>
          <a:bodyPr rtlCol="0"/>
          <a:lstStyle/>
          <a:p>
            <a:pPr rtl="0"/>
            <a:r>
              <a:rPr lang="es-ES" noProof="0"/>
              <a:t>
              </a:t>
            </a:r>
          </a:p>
        </p:txBody>
      </p:sp>
      <p:sp>
        <p:nvSpPr>
          <p:cNvPr id="6" name="Marcador de posición de número de diapositiva 5"/>
          <p:cNvSpPr>
            <a:spLocks noGrp="1"/>
          </p:cNvSpPr>
          <p:nvPr>
            <p:ph type="sldNum" sz="quarter" idx="12"/>
          </p:nvPr>
        </p:nvSpPr>
        <p:spPr>
          <a:xfrm>
            <a:off x="8077200" y="1430866"/>
            <a:ext cx="2743200" cy="365125"/>
          </a:xfrm>
        </p:spPr>
        <p:txBody>
          <a:bodyPr rtlCol="0"/>
          <a:lstStyle/>
          <a:p>
            <a:pPr rtl="0"/>
            <a:fld id="{6D22F896-40B5-4ADD-8801-0D06FADFA095}" type="slidenum">
              <a:rPr lang="es-ES" noProof="0" smtClean="0"/>
              <a:t>‹Nr.›</a:t>
            </a:fld>
            <a:endParaRPr lang="es-ES" noProof="0"/>
          </a:p>
        </p:txBody>
      </p:sp>
    </p:spTree>
    <p:extLst>
      <p:ext uri="{BB962C8B-B14F-4D97-AF65-F5344CB8AC3E}">
        <p14:creationId xmlns:p14="http://schemas.microsoft.com/office/powerpoint/2010/main" val="2367514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leyenda">
    <p:spTree>
      <p:nvGrpSpPr>
        <p:cNvPr id="1" name=""/>
        <p:cNvGrpSpPr/>
        <p:nvPr/>
      </p:nvGrpSpPr>
      <p:grpSpPr>
        <a:xfrm>
          <a:off x="0" y="0"/>
          <a:ext cx="0" cy="0"/>
          <a:chOff x="0" y="0"/>
          <a:chExt cx="0" cy="0"/>
        </a:xfrm>
      </p:grpSpPr>
      <p:sp>
        <p:nvSpPr>
          <p:cNvPr id="2" name="Título 1"/>
          <p:cNvSpPr>
            <a:spLocks noGrp="1"/>
          </p:cNvSpPr>
          <p:nvPr>
            <p:ph type="title"/>
          </p:nvPr>
        </p:nvSpPr>
        <p:spPr>
          <a:xfrm>
            <a:off x="685777" y="4697360"/>
            <a:ext cx="10822034" cy="819355"/>
          </a:xfrm>
        </p:spPr>
        <p:txBody>
          <a:bodyPr rtlCol="0" anchor="b"/>
          <a:lstStyle>
            <a:lvl1pPr algn="l">
              <a:defRPr sz="3200"/>
            </a:lvl1pPr>
          </a:lstStyle>
          <a:p>
            <a:pPr rtl="0"/>
            <a:r>
              <a:rPr lang="es-ES" noProof="0" smtClean="0"/>
              <a:t>Haga clic para modificar el estilo de título del patrón</a:t>
            </a:r>
            <a:endParaRPr lang="es-ES" noProof="0"/>
          </a:p>
        </p:txBody>
      </p:sp>
      <p:sp>
        <p:nvSpPr>
          <p:cNvPr id="3" name="Marcador de posición de imagen 2"/>
          <p:cNvSpPr>
            <a:spLocks noGrp="1" noChangeAspect="1"/>
          </p:cNvSpPr>
          <p:nvPr>
            <p:ph type="pic" idx="1"/>
          </p:nvPr>
        </p:nvSpPr>
        <p:spPr>
          <a:xfrm>
            <a:off x="681727" y="941439"/>
            <a:ext cx="10821840" cy="3478161"/>
          </a:xfrm>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ES" noProof="0" smtClean="0"/>
              <a:t>Haga clic en el icono para agregar una imagen</a:t>
            </a:r>
            <a:endParaRPr lang="es-ES" noProof="0"/>
          </a:p>
        </p:txBody>
      </p:sp>
      <p:sp>
        <p:nvSpPr>
          <p:cNvPr id="4" name="Marcador de posición de texto 3"/>
          <p:cNvSpPr>
            <a:spLocks noGrp="1"/>
          </p:cNvSpPr>
          <p:nvPr>
            <p:ph type="body" sz="half" idx="2" hasCustomPrompt="1"/>
          </p:nvPr>
        </p:nvSpPr>
        <p:spPr>
          <a:xfrm>
            <a:off x="685800" y="5516715"/>
            <a:ext cx="10820400" cy="701969"/>
          </a:xfrm>
        </p:spPr>
        <p:txBody>
          <a:bodyPr rtlCol="0"/>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Editar estilos de texto del patrón</a:t>
            </a:r>
          </a:p>
        </p:txBody>
      </p:sp>
      <p:sp>
        <p:nvSpPr>
          <p:cNvPr id="5" name="Marcador de posición de fecha 4"/>
          <p:cNvSpPr>
            <a:spLocks noGrp="1"/>
          </p:cNvSpPr>
          <p:nvPr>
            <p:ph type="dt" sz="half" idx="10"/>
          </p:nvPr>
        </p:nvSpPr>
        <p:spPr/>
        <p:txBody>
          <a:bodyPr rtlCol="0"/>
          <a:lstStyle/>
          <a:p>
            <a:pPr rtl="0"/>
            <a:fld id="{9C0CE4C6-AF12-4B75-9B09-A6369DF3EBF5}" type="datetime1">
              <a:rPr lang="es-ES" noProof="0" smtClean="0"/>
              <a:t>22/5/20</a:t>
            </a:fld>
            <a:endParaRPr lang="es-ES" noProof="0"/>
          </a:p>
        </p:txBody>
      </p:sp>
      <p:sp>
        <p:nvSpPr>
          <p:cNvPr id="6" name="Marcador de posición de pie de página 5"/>
          <p:cNvSpPr>
            <a:spLocks noGrp="1"/>
          </p:cNvSpPr>
          <p:nvPr>
            <p:ph type="ftr" sz="quarter" idx="11"/>
          </p:nvPr>
        </p:nvSpPr>
        <p:spPr/>
        <p:txBody>
          <a:bodyPr rtlCol="0"/>
          <a:lstStyle/>
          <a:p>
            <a:pPr rtl="0"/>
            <a:r>
              <a:rPr lang="es-ES" noProof="0"/>
              <a:t>
              </a:t>
            </a:r>
          </a:p>
        </p:txBody>
      </p:sp>
      <p:sp>
        <p:nvSpPr>
          <p:cNvPr id="7" name="Marcador de posición de número de diapositiva 6"/>
          <p:cNvSpPr>
            <a:spLocks noGrp="1"/>
          </p:cNvSpPr>
          <p:nvPr>
            <p:ph type="sldNum" sz="quarter" idx="12"/>
          </p:nvPr>
        </p:nvSpPr>
        <p:spPr/>
        <p:txBody>
          <a:bodyPr rtlCol="0"/>
          <a:lstStyle/>
          <a:p>
            <a:pPr rtl="0"/>
            <a:fld id="{6D22F896-40B5-4ADD-8801-0D06FADFA095}" type="slidenum">
              <a:rPr lang="es-ES" noProof="0" smtClean="0"/>
              <a:pPr rtl="0"/>
              <a:t>‹Nr.›</a:t>
            </a:fld>
            <a:endParaRPr lang="es-ES" noProof="0"/>
          </a:p>
        </p:txBody>
      </p:sp>
    </p:spTree>
    <p:extLst>
      <p:ext uri="{BB962C8B-B14F-4D97-AF65-F5344CB8AC3E}">
        <p14:creationId xmlns:p14="http://schemas.microsoft.com/office/powerpoint/2010/main" val="3022232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ítulo y leyenda">
    <p:spTree>
      <p:nvGrpSpPr>
        <p:cNvPr id="1" name=""/>
        <p:cNvGrpSpPr/>
        <p:nvPr/>
      </p:nvGrpSpPr>
      <p:grpSpPr>
        <a:xfrm>
          <a:off x="0" y="0"/>
          <a:ext cx="0" cy="0"/>
          <a:chOff x="0" y="0"/>
          <a:chExt cx="0" cy="0"/>
        </a:xfrm>
      </p:grpSpPr>
      <p:pic>
        <p:nvPicPr>
          <p:cNvPr id="8" name="Imagen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ítulo 1"/>
          <p:cNvSpPr>
            <a:spLocks noGrp="1"/>
          </p:cNvSpPr>
          <p:nvPr>
            <p:ph type="title"/>
          </p:nvPr>
        </p:nvSpPr>
        <p:spPr>
          <a:xfrm>
            <a:off x="685800" y="753532"/>
            <a:ext cx="10820400" cy="2802467"/>
          </a:xfrm>
        </p:spPr>
        <p:txBody>
          <a:bodyPr rtlCol="0" anchor="ctr"/>
          <a:lstStyle>
            <a:lvl1pPr algn="l">
              <a:defRPr sz="3200"/>
            </a:lvl1pPr>
          </a:lstStyle>
          <a:p>
            <a:pPr rtl="0"/>
            <a:r>
              <a:rPr lang="es-ES" noProof="0" smtClean="0"/>
              <a:t>Haga clic para modificar el estilo de título del patrón</a:t>
            </a:r>
            <a:endParaRPr lang="es-ES" noProof="0"/>
          </a:p>
        </p:txBody>
      </p:sp>
      <p:sp>
        <p:nvSpPr>
          <p:cNvPr id="4" name="Marcador de posición de texto 3"/>
          <p:cNvSpPr>
            <a:spLocks noGrp="1"/>
          </p:cNvSpPr>
          <p:nvPr>
            <p:ph type="body" sz="half" idx="2" hasCustomPrompt="1"/>
          </p:nvPr>
        </p:nvSpPr>
        <p:spPr>
          <a:xfrm>
            <a:off x="1024467" y="3649133"/>
            <a:ext cx="10130516" cy="999067"/>
          </a:xfrm>
        </p:spPr>
        <p:txBody>
          <a:bodyPr rtlCol="0"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Editar estilos de texto del patrón</a:t>
            </a:r>
          </a:p>
        </p:txBody>
      </p:sp>
      <p:sp>
        <p:nvSpPr>
          <p:cNvPr id="5" name="Marcador de posición de fecha 4"/>
          <p:cNvSpPr>
            <a:spLocks noGrp="1"/>
          </p:cNvSpPr>
          <p:nvPr>
            <p:ph type="dt" sz="half" idx="10"/>
          </p:nvPr>
        </p:nvSpPr>
        <p:spPr>
          <a:xfrm>
            <a:off x="7814452" y="381000"/>
            <a:ext cx="2910840" cy="365125"/>
          </a:xfrm>
        </p:spPr>
        <p:txBody>
          <a:bodyPr rtlCol="0"/>
          <a:lstStyle>
            <a:lvl1pPr algn="r">
              <a:defRPr/>
            </a:lvl1pPr>
          </a:lstStyle>
          <a:p>
            <a:pPr rtl="0"/>
            <a:fld id="{69286BD3-FAB2-42CC-83A7-F2055CA28231}" type="datetime1">
              <a:rPr lang="es-ES" noProof="0" smtClean="0"/>
              <a:t>22/5/20</a:t>
            </a:fld>
            <a:endParaRPr lang="es-ES" noProof="0"/>
          </a:p>
        </p:txBody>
      </p:sp>
      <p:sp>
        <p:nvSpPr>
          <p:cNvPr id="6" name="Marcador de posición de pie de página 5"/>
          <p:cNvSpPr>
            <a:spLocks noGrp="1"/>
          </p:cNvSpPr>
          <p:nvPr>
            <p:ph type="ftr" sz="quarter" idx="11"/>
          </p:nvPr>
        </p:nvSpPr>
        <p:spPr>
          <a:xfrm>
            <a:off x="685800" y="379941"/>
            <a:ext cx="6991492" cy="365125"/>
          </a:xfrm>
        </p:spPr>
        <p:txBody>
          <a:bodyPr rtlCol="0"/>
          <a:lstStyle/>
          <a:p>
            <a:pPr rtl="0"/>
            <a:r>
              <a:rPr lang="es-ES" noProof="0"/>
              <a:t>
              </a:t>
            </a:r>
          </a:p>
        </p:txBody>
      </p:sp>
      <p:sp>
        <p:nvSpPr>
          <p:cNvPr id="7" name="Marcador de posición de número de diapositiva 6"/>
          <p:cNvSpPr>
            <a:spLocks noGrp="1"/>
          </p:cNvSpPr>
          <p:nvPr>
            <p:ph type="sldNum" sz="quarter" idx="12"/>
          </p:nvPr>
        </p:nvSpPr>
        <p:spPr>
          <a:xfrm>
            <a:off x="10862452" y="381000"/>
            <a:ext cx="643748" cy="365125"/>
          </a:xfrm>
        </p:spPr>
        <p:txBody>
          <a:bodyPr rtlCol="0"/>
          <a:lstStyle/>
          <a:p>
            <a:pPr rtl="0"/>
            <a:fld id="{6D22F896-40B5-4ADD-8801-0D06FADFA095}" type="slidenum">
              <a:rPr lang="es-ES" noProof="0" smtClean="0"/>
              <a:pPr rtl="0"/>
              <a:t>‹Nr.›</a:t>
            </a:fld>
            <a:endParaRPr lang="es-ES" noProof="0"/>
          </a:p>
        </p:txBody>
      </p:sp>
    </p:spTree>
    <p:extLst>
      <p:ext uri="{BB962C8B-B14F-4D97-AF65-F5344CB8AC3E}">
        <p14:creationId xmlns:p14="http://schemas.microsoft.com/office/powerpoint/2010/main" val="2441873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 con título">
    <p:spTree>
      <p:nvGrpSpPr>
        <p:cNvPr id="1" name=""/>
        <p:cNvGrpSpPr/>
        <p:nvPr/>
      </p:nvGrpSpPr>
      <p:grpSpPr>
        <a:xfrm>
          <a:off x="0" y="0"/>
          <a:ext cx="0" cy="0"/>
          <a:chOff x="0" y="0"/>
          <a:chExt cx="0" cy="0"/>
        </a:xfrm>
      </p:grpSpPr>
      <p:pic>
        <p:nvPicPr>
          <p:cNvPr id="13" name="Imagen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ítulo 1"/>
          <p:cNvSpPr>
            <a:spLocks noGrp="1"/>
          </p:cNvSpPr>
          <p:nvPr>
            <p:ph type="title" hasCustomPrompt="1"/>
          </p:nvPr>
        </p:nvSpPr>
        <p:spPr>
          <a:xfrm>
            <a:off x="1024467" y="753533"/>
            <a:ext cx="10151533" cy="2604495"/>
          </a:xfrm>
        </p:spPr>
        <p:txBody>
          <a:bodyPr rtlCol="0" anchor="ctr"/>
          <a:lstStyle>
            <a:lvl1pPr algn="l">
              <a:defRPr sz="3200"/>
            </a:lvl1pPr>
          </a:lstStyle>
          <a:p>
            <a:pPr rtl="0"/>
            <a:r>
              <a:rPr lang="es-ES" noProof="0"/>
              <a:t>Haga clic para modificar el estilo del título del patrón</a:t>
            </a:r>
          </a:p>
        </p:txBody>
      </p:sp>
      <p:sp>
        <p:nvSpPr>
          <p:cNvPr id="12" name="Marcador de posición de texto 3"/>
          <p:cNvSpPr>
            <a:spLocks noGrp="1"/>
          </p:cNvSpPr>
          <p:nvPr>
            <p:ph type="body" sz="half" idx="13" hasCustomPrompt="1"/>
          </p:nvPr>
        </p:nvSpPr>
        <p:spPr>
          <a:xfrm>
            <a:off x="1303865" y="3365556"/>
            <a:ext cx="9592736" cy="444443"/>
          </a:xfrm>
        </p:spPr>
        <p:txBody>
          <a:bodyPr rtlCol="0"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Editar estilos de texto del patrón</a:t>
            </a:r>
          </a:p>
        </p:txBody>
      </p:sp>
      <p:sp>
        <p:nvSpPr>
          <p:cNvPr id="4" name="Marcador de posición de texto 3"/>
          <p:cNvSpPr>
            <a:spLocks noGrp="1"/>
          </p:cNvSpPr>
          <p:nvPr>
            <p:ph type="body" sz="half" idx="2" hasCustomPrompt="1"/>
          </p:nvPr>
        </p:nvSpPr>
        <p:spPr>
          <a:xfrm>
            <a:off x="1024467" y="3959862"/>
            <a:ext cx="10151533" cy="679871"/>
          </a:xfrm>
        </p:spPr>
        <p:txBody>
          <a:bodyPr rtlCol="0"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Editar estilos de texto del patrón</a:t>
            </a:r>
          </a:p>
        </p:txBody>
      </p:sp>
      <p:sp>
        <p:nvSpPr>
          <p:cNvPr id="5" name="Marcador de posición de fecha 4"/>
          <p:cNvSpPr>
            <a:spLocks noGrp="1"/>
          </p:cNvSpPr>
          <p:nvPr>
            <p:ph type="dt" sz="half" idx="10"/>
          </p:nvPr>
        </p:nvSpPr>
        <p:spPr>
          <a:xfrm>
            <a:off x="7814452" y="381000"/>
            <a:ext cx="2910840" cy="365125"/>
          </a:xfrm>
        </p:spPr>
        <p:txBody>
          <a:bodyPr rtlCol="0"/>
          <a:lstStyle>
            <a:lvl1pPr algn="r">
              <a:defRPr/>
            </a:lvl1pPr>
          </a:lstStyle>
          <a:p>
            <a:pPr rtl="0"/>
            <a:fld id="{E0CFD942-0C29-4841-A369-7AC3ACBAA115}" type="datetime1">
              <a:rPr lang="es-ES" noProof="0" smtClean="0"/>
              <a:t>22/5/20</a:t>
            </a:fld>
            <a:endParaRPr lang="es-ES" noProof="0"/>
          </a:p>
        </p:txBody>
      </p:sp>
      <p:sp>
        <p:nvSpPr>
          <p:cNvPr id="6" name="Marcador de posición de pie de página 5"/>
          <p:cNvSpPr>
            <a:spLocks noGrp="1"/>
          </p:cNvSpPr>
          <p:nvPr>
            <p:ph type="ftr" sz="quarter" idx="11"/>
          </p:nvPr>
        </p:nvSpPr>
        <p:spPr>
          <a:xfrm>
            <a:off x="685800" y="379941"/>
            <a:ext cx="6991492" cy="365125"/>
          </a:xfrm>
        </p:spPr>
        <p:txBody>
          <a:bodyPr rtlCol="0"/>
          <a:lstStyle/>
          <a:p>
            <a:pPr rtl="0"/>
            <a:r>
              <a:rPr lang="es-ES" noProof="0"/>
              <a:t>
              </a:t>
            </a:r>
          </a:p>
        </p:txBody>
      </p:sp>
      <p:sp>
        <p:nvSpPr>
          <p:cNvPr id="7" name="Marcador de posición de número de diapositiva 6"/>
          <p:cNvSpPr>
            <a:spLocks noGrp="1"/>
          </p:cNvSpPr>
          <p:nvPr>
            <p:ph type="sldNum" sz="quarter" idx="12"/>
          </p:nvPr>
        </p:nvSpPr>
        <p:spPr>
          <a:xfrm>
            <a:off x="10862452" y="381000"/>
            <a:ext cx="643748" cy="365125"/>
          </a:xfrm>
        </p:spPr>
        <p:txBody>
          <a:bodyPr rtlCol="0"/>
          <a:lstStyle/>
          <a:p>
            <a:pPr rtl="0"/>
            <a:fld id="{6D22F896-40B5-4ADD-8801-0D06FADFA095}" type="slidenum">
              <a:rPr lang="es-ES" noProof="0" smtClean="0"/>
              <a:pPr rtl="0"/>
              <a:t>‹Nr.›</a:t>
            </a:fld>
            <a:endParaRPr lang="es-ES" noProof="0"/>
          </a:p>
        </p:txBody>
      </p:sp>
      <p:sp>
        <p:nvSpPr>
          <p:cNvPr id="9" name="Cuadro de texto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rtl="0"/>
            <a:r>
              <a:rPr lang="es-ES" sz="8000" noProof="0">
                <a:solidFill>
                  <a:schemeClr val="tx1"/>
                </a:solidFill>
                <a:effectLst/>
              </a:rPr>
              <a:t>“</a:t>
            </a:r>
          </a:p>
        </p:txBody>
      </p:sp>
      <p:sp>
        <p:nvSpPr>
          <p:cNvPr id="10" name="Cuadro de texto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es-ES" sz="8000" noProof="0">
                <a:solidFill>
                  <a:schemeClr val="tx1"/>
                </a:solidFill>
                <a:effectLst/>
              </a:rPr>
              <a:t>”</a:t>
            </a:r>
          </a:p>
        </p:txBody>
      </p:sp>
    </p:spTree>
    <p:extLst>
      <p:ext uri="{BB962C8B-B14F-4D97-AF65-F5344CB8AC3E}">
        <p14:creationId xmlns:p14="http://schemas.microsoft.com/office/powerpoint/2010/main" val="3043661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arjeta de nombre">
    <p:spTree>
      <p:nvGrpSpPr>
        <p:cNvPr id="1" name=""/>
        <p:cNvGrpSpPr/>
        <p:nvPr/>
      </p:nvGrpSpPr>
      <p:grpSpPr>
        <a:xfrm>
          <a:off x="0" y="0"/>
          <a:ext cx="0" cy="0"/>
          <a:chOff x="0" y="0"/>
          <a:chExt cx="0" cy="0"/>
        </a:xfrm>
      </p:grpSpPr>
      <p:pic>
        <p:nvPicPr>
          <p:cNvPr id="9" name="Imagen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ítulo 1"/>
          <p:cNvSpPr>
            <a:spLocks noGrp="1"/>
          </p:cNvSpPr>
          <p:nvPr>
            <p:ph type="title"/>
          </p:nvPr>
        </p:nvSpPr>
        <p:spPr>
          <a:xfrm>
            <a:off x="1024495" y="1124701"/>
            <a:ext cx="10146186" cy="2511835"/>
          </a:xfrm>
        </p:spPr>
        <p:txBody>
          <a:bodyPr rtlCol="0" anchor="b"/>
          <a:lstStyle>
            <a:lvl1pPr algn="l">
              <a:defRPr sz="3200"/>
            </a:lvl1pPr>
          </a:lstStyle>
          <a:p>
            <a:pPr rtl="0"/>
            <a:r>
              <a:rPr lang="es-ES" noProof="0" smtClean="0"/>
              <a:t>Haga clic para modificar el estilo de título del patrón</a:t>
            </a:r>
            <a:endParaRPr lang="es-ES" noProof="0"/>
          </a:p>
        </p:txBody>
      </p:sp>
      <p:sp>
        <p:nvSpPr>
          <p:cNvPr id="4" name="Marcador de posición de texto 3"/>
          <p:cNvSpPr>
            <a:spLocks noGrp="1"/>
          </p:cNvSpPr>
          <p:nvPr>
            <p:ph type="body" sz="half" idx="2" hasCustomPrompt="1"/>
          </p:nvPr>
        </p:nvSpPr>
        <p:spPr>
          <a:xfrm>
            <a:off x="1024467" y="3648315"/>
            <a:ext cx="10144654" cy="999885"/>
          </a:xfrm>
        </p:spPr>
        <p:txBody>
          <a:bodyPr rtlCol="0"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Editar estilos de texto del patrón</a:t>
            </a:r>
          </a:p>
        </p:txBody>
      </p:sp>
      <p:sp>
        <p:nvSpPr>
          <p:cNvPr id="5" name="Marcador de posición de fecha 4"/>
          <p:cNvSpPr>
            <a:spLocks noGrp="1"/>
          </p:cNvSpPr>
          <p:nvPr>
            <p:ph type="dt" sz="half" idx="10"/>
          </p:nvPr>
        </p:nvSpPr>
        <p:spPr>
          <a:xfrm>
            <a:off x="7814452" y="378883"/>
            <a:ext cx="2910840" cy="365125"/>
          </a:xfrm>
        </p:spPr>
        <p:txBody>
          <a:bodyPr rtlCol="0"/>
          <a:lstStyle>
            <a:lvl1pPr algn="r">
              <a:defRPr/>
            </a:lvl1pPr>
          </a:lstStyle>
          <a:p>
            <a:pPr rtl="0"/>
            <a:fld id="{5B53403B-A83F-4F7C-B81B-52D96F2F2D5A}" type="datetime1">
              <a:rPr lang="es-ES" noProof="0" smtClean="0"/>
              <a:t>22/5/20</a:t>
            </a:fld>
            <a:endParaRPr lang="es-ES" noProof="0"/>
          </a:p>
        </p:txBody>
      </p:sp>
      <p:sp>
        <p:nvSpPr>
          <p:cNvPr id="6" name="Marcador de posición de pie de página 5"/>
          <p:cNvSpPr>
            <a:spLocks noGrp="1"/>
          </p:cNvSpPr>
          <p:nvPr>
            <p:ph type="ftr" sz="quarter" idx="11"/>
          </p:nvPr>
        </p:nvSpPr>
        <p:spPr>
          <a:xfrm>
            <a:off x="685800" y="378883"/>
            <a:ext cx="6991492" cy="365125"/>
          </a:xfrm>
        </p:spPr>
        <p:txBody>
          <a:bodyPr rtlCol="0"/>
          <a:lstStyle/>
          <a:p>
            <a:pPr rtl="0"/>
            <a:r>
              <a:rPr lang="es-ES" noProof="0"/>
              <a:t>
              </a:t>
            </a:r>
          </a:p>
        </p:txBody>
      </p:sp>
      <p:sp>
        <p:nvSpPr>
          <p:cNvPr id="7" name="Marcador de posición de número de diapositiva 6"/>
          <p:cNvSpPr>
            <a:spLocks noGrp="1"/>
          </p:cNvSpPr>
          <p:nvPr>
            <p:ph type="sldNum" sz="quarter" idx="12"/>
          </p:nvPr>
        </p:nvSpPr>
        <p:spPr>
          <a:xfrm>
            <a:off x="10862452" y="381000"/>
            <a:ext cx="643748" cy="365125"/>
          </a:xfrm>
        </p:spPr>
        <p:txBody>
          <a:bodyPr rtlCol="0"/>
          <a:lstStyle/>
          <a:p>
            <a:pPr rtl="0"/>
            <a:fld id="{6D22F896-40B5-4ADD-8801-0D06FADFA095}" type="slidenum">
              <a:rPr lang="es-ES" noProof="0" smtClean="0"/>
              <a:pPr rtl="0"/>
              <a:t>‹Nr.›</a:t>
            </a:fld>
            <a:endParaRPr lang="es-ES" noProof="0"/>
          </a:p>
        </p:txBody>
      </p:sp>
    </p:spTree>
    <p:extLst>
      <p:ext uri="{BB962C8B-B14F-4D97-AF65-F5344CB8AC3E}">
        <p14:creationId xmlns:p14="http://schemas.microsoft.com/office/powerpoint/2010/main" val="38668322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ítulo 1"/>
          <p:cNvSpPr>
            <a:spLocks noGrp="1"/>
          </p:cNvSpPr>
          <p:nvPr>
            <p:ph type="title"/>
          </p:nvPr>
        </p:nvSpPr>
        <p:spPr>
          <a:xfrm>
            <a:off x="2895600" y="761999"/>
            <a:ext cx="8610599" cy="1303867"/>
          </a:xfrm>
        </p:spPr>
        <p:txBody>
          <a:bodyPr rtlCol="0"/>
          <a:lstStyle/>
          <a:p>
            <a:pPr rtl="0"/>
            <a:r>
              <a:rPr lang="es-ES" noProof="0" smtClean="0"/>
              <a:t>Haga clic para modificar el estilo de título del patrón</a:t>
            </a:r>
            <a:endParaRPr lang="es-ES" noProof="0"/>
          </a:p>
        </p:txBody>
      </p:sp>
      <p:sp>
        <p:nvSpPr>
          <p:cNvPr id="7" name="Marcador de posición de texto 2"/>
          <p:cNvSpPr>
            <a:spLocks noGrp="1"/>
          </p:cNvSpPr>
          <p:nvPr>
            <p:ph type="body" idx="1" hasCustomPrompt="1"/>
          </p:nvPr>
        </p:nvSpPr>
        <p:spPr>
          <a:xfrm>
            <a:off x="685800" y="2202080"/>
            <a:ext cx="3456432" cy="617320"/>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estilos de texto del patrón</a:t>
            </a:r>
          </a:p>
        </p:txBody>
      </p:sp>
      <p:sp>
        <p:nvSpPr>
          <p:cNvPr id="8" name="Marcador de posición de texto 3"/>
          <p:cNvSpPr>
            <a:spLocks noGrp="1"/>
          </p:cNvSpPr>
          <p:nvPr>
            <p:ph type="body" sz="half" idx="15" hasCustomPrompt="1"/>
          </p:nvPr>
        </p:nvSpPr>
        <p:spPr>
          <a:xfrm>
            <a:off x="685799" y="2904565"/>
            <a:ext cx="3456432" cy="3314132"/>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Editar estilos de texto del patrón</a:t>
            </a:r>
          </a:p>
        </p:txBody>
      </p:sp>
      <p:sp>
        <p:nvSpPr>
          <p:cNvPr id="9" name="Marcador de posición de texto 4"/>
          <p:cNvSpPr>
            <a:spLocks noGrp="1"/>
          </p:cNvSpPr>
          <p:nvPr>
            <p:ph type="body" sz="quarter" idx="3" hasCustomPrompt="1"/>
          </p:nvPr>
        </p:nvSpPr>
        <p:spPr>
          <a:xfrm>
            <a:off x="4368800" y="2201333"/>
            <a:ext cx="3456432" cy="626534"/>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estilos de texto del patrón</a:t>
            </a:r>
          </a:p>
        </p:txBody>
      </p:sp>
      <p:sp>
        <p:nvSpPr>
          <p:cNvPr id="10" name="Marcador de posición de texto 3"/>
          <p:cNvSpPr>
            <a:spLocks noGrp="1"/>
          </p:cNvSpPr>
          <p:nvPr>
            <p:ph type="body" sz="half" idx="16" hasCustomPrompt="1"/>
          </p:nvPr>
        </p:nvSpPr>
        <p:spPr>
          <a:xfrm>
            <a:off x="4366858" y="2904067"/>
            <a:ext cx="3456432" cy="3314618"/>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Editar estilos de texto del patrón</a:t>
            </a:r>
          </a:p>
        </p:txBody>
      </p:sp>
      <p:sp>
        <p:nvSpPr>
          <p:cNvPr id="11" name="Marcador de posición de texto 4"/>
          <p:cNvSpPr>
            <a:spLocks noGrp="1"/>
          </p:cNvSpPr>
          <p:nvPr>
            <p:ph type="body" sz="quarter" idx="13" hasCustomPrompt="1"/>
          </p:nvPr>
        </p:nvSpPr>
        <p:spPr>
          <a:xfrm>
            <a:off x="8051800" y="2192866"/>
            <a:ext cx="3456432" cy="626534"/>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estilos de texto del patrón</a:t>
            </a:r>
          </a:p>
        </p:txBody>
      </p:sp>
      <p:sp>
        <p:nvSpPr>
          <p:cNvPr id="12" name="Marcador de posición de texto 3"/>
          <p:cNvSpPr>
            <a:spLocks noGrp="1"/>
          </p:cNvSpPr>
          <p:nvPr>
            <p:ph type="body" sz="half" idx="17" hasCustomPrompt="1"/>
          </p:nvPr>
        </p:nvSpPr>
        <p:spPr>
          <a:xfrm>
            <a:off x="8051801" y="2904565"/>
            <a:ext cx="3456432" cy="3314132"/>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Editar estilos de texto del patrón</a:t>
            </a:r>
          </a:p>
        </p:txBody>
      </p:sp>
      <p:sp>
        <p:nvSpPr>
          <p:cNvPr id="3" name="Marcador de posición de fecha 2"/>
          <p:cNvSpPr>
            <a:spLocks noGrp="1"/>
          </p:cNvSpPr>
          <p:nvPr>
            <p:ph type="dt" sz="half" idx="10"/>
          </p:nvPr>
        </p:nvSpPr>
        <p:spPr/>
        <p:txBody>
          <a:bodyPr rtlCol="0"/>
          <a:lstStyle/>
          <a:p>
            <a:pPr rtl="0"/>
            <a:fld id="{B0E8905F-8219-42EC-858C-8B7A9BCD2331}" type="datetime1">
              <a:rPr lang="es-ES" noProof="0" smtClean="0"/>
              <a:t>22/5/20</a:t>
            </a:fld>
            <a:endParaRPr lang="es-ES" noProof="0"/>
          </a:p>
        </p:txBody>
      </p:sp>
      <p:sp>
        <p:nvSpPr>
          <p:cNvPr id="4" name="Marcador de posición de pie de página 3"/>
          <p:cNvSpPr>
            <a:spLocks noGrp="1"/>
          </p:cNvSpPr>
          <p:nvPr>
            <p:ph type="ftr" sz="quarter" idx="11"/>
          </p:nvPr>
        </p:nvSpPr>
        <p:spPr/>
        <p:txBody>
          <a:bodyPr rtlCol="0"/>
          <a:lstStyle/>
          <a:p>
            <a:pPr rtl="0"/>
            <a:r>
              <a:rPr lang="es-ES" noProof="0"/>
              <a:t>
              </a:t>
            </a:r>
          </a:p>
        </p:txBody>
      </p:sp>
      <p:sp>
        <p:nvSpPr>
          <p:cNvPr id="5" name="Marcador de posición de número de diapositiva 4"/>
          <p:cNvSpPr>
            <a:spLocks noGrp="1"/>
          </p:cNvSpPr>
          <p:nvPr>
            <p:ph type="sldNum" sz="quarter" idx="12"/>
          </p:nvPr>
        </p:nvSpPr>
        <p:spPr/>
        <p:txBody>
          <a:bodyPr rtlCol="0"/>
          <a:lstStyle/>
          <a:p>
            <a:pPr rtl="0"/>
            <a:fld id="{6D22F896-40B5-4ADD-8801-0D06FADFA095}" type="slidenum">
              <a:rPr lang="es-ES" noProof="0" smtClean="0"/>
              <a:pPr rtl="0"/>
              <a:t>‹Nr.›</a:t>
            </a:fld>
            <a:endParaRPr lang="es-ES" noProof="0"/>
          </a:p>
        </p:txBody>
      </p:sp>
    </p:spTree>
    <p:extLst>
      <p:ext uri="{BB962C8B-B14F-4D97-AF65-F5344CB8AC3E}">
        <p14:creationId xmlns:p14="http://schemas.microsoft.com/office/powerpoint/2010/main" val="7275230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ítulo 1"/>
          <p:cNvSpPr>
            <a:spLocks noGrp="1"/>
          </p:cNvSpPr>
          <p:nvPr>
            <p:ph type="title"/>
          </p:nvPr>
        </p:nvSpPr>
        <p:spPr>
          <a:xfrm>
            <a:off x="2895600" y="762000"/>
            <a:ext cx="8610599" cy="1295400"/>
          </a:xfrm>
        </p:spPr>
        <p:txBody>
          <a:bodyPr rtlCol="0"/>
          <a:lstStyle/>
          <a:p>
            <a:pPr rtl="0"/>
            <a:r>
              <a:rPr lang="es-ES" noProof="0" smtClean="0"/>
              <a:t>Haga clic para modificar el estilo de título del patrón</a:t>
            </a:r>
            <a:endParaRPr lang="es-ES" noProof="0"/>
          </a:p>
        </p:txBody>
      </p:sp>
      <p:sp>
        <p:nvSpPr>
          <p:cNvPr id="19" name="Marcador de posición de texto 2"/>
          <p:cNvSpPr>
            <a:spLocks noGrp="1"/>
          </p:cNvSpPr>
          <p:nvPr>
            <p:ph type="body" idx="1" hasCustomPrompt="1"/>
          </p:nvPr>
        </p:nvSpPr>
        <p:spPr>
          <a:xfrm>
            <a:off x="688618" y="4191000"/>
            <a:ext cx="3451582" cy="682765"/>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estilos de texto del patrón</a:t>
            </a:r>
          </a:p>
        </p:txBody>
      </p:sp>
      <p:sp>
        <p:nvSpPr>
          <p:cNvPr id="20" name="Marcador de posición de imagen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s-ES" noProof="0" smtClean="0"/>
              <a:t>Haga clic en el icono para agregar una imagen</a:t>
            </a:r>
            <a:endParaRPr lang="es-ES" noProof="0"/>
          </a:p>
        </p:txBody>
      </p:sp>
      <p:sp>
        <p:nvSpPr>
          <p:cNvPr id="21" name="Marcador de posición de texto 3"/>
          <p:cNvSpPr>
            <a:spLocks noGrp="1"/>
          </p:cNvSpPr>
          <p:nvPr>
            <p:ph type="body" sz="half" idx="18" hasCustomPrompt="1"/>
          </p:nvPr>
        </p:nvSpPr>
        <p:spPr>
          <a:xfrm>
            <a:off x="688618" y="4873764"/>
            <a:ext cx="3451582" cy="1344921"/>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Editar estilos de texto del patrón</a:t>
            </a:r>
          </a:p>
        </p:txBody>
      </p:sp>
      <p:sp>
        <p:nvSpPr>
          <p:cNvPr id="22" name="Marcador de posición de texto 4"/>
          <p:cNvSpPr>
            <a:spLocks noGrp="1"/>
          </p:cNvSpPr>
          <p:nvPr>
            <p:ph type="body" sz="quarter" idx="3" hasCustomPrompt="1"/>
          </p:nvPr>
        </p:nvSpPr>
        <p:spPr>
          <a:xfrm>
            <a:off x="4374263" y="4191000"/>
            <a:ext cx="3448935" cy="682765"/>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estilos de texto del patrón</a:t>
            </a:r>
          </a:p>
        </p:txBody>
      </p:sp>
      <p:sp>
        <p:nvSpPr>
          <p:cNvPr id="23" name="Marcador de posición de imagen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s-ES" noProof="0" smtClean="0"/>
              <a:t>Haga clic en el icono para agregar una imagen</a:t>
            </a:r>
            <a:endParaRPr lang="es-ES" noProof="0"/>
          </a:p>
        </p:txBody>
      </p:sp>
      <p:sp>
        <p:nvSpPr>
          <p:cNvPr id="24" name="Marcador de posición de texto 3"/>
          <p:cNvSpPr>
            <a:spLocks noGrp="1"/>
          </p:cNvSpPr>
          <p:nvPr>
            <p:ph type="body" sz="half" idx="19" hasCustomPrompt="1"/>
          </p:nvPr>
        </p:nvSpPr>
        <p:spPr>
          <a:xfrm>
            <a:off x="4374264" y="4873763"/>
            <a:ext cx="3448935" cy="1344921"/>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Editar estilos de texto del patrón</a:t>
            </a:r>
          </a:p>
        </p:txBody>
      </p:sp>
      <p:sp>
        <p:nvSpPr>
          <p:cNvPr id="25" name="Marcador de posición de texto 4"/>
          <p:cNvSpPr>
            <a:spLocks noGrp="1"/>
          </p:cNvSpPr>
          <p:nvPr>
            <p:ph type="body" sz="quarter" idx="13" hasCustomPrompt="1"/>
          </p:nvPr>
        </p:nvSpPr>
        <p:spPr>
          <a:xfrm>
            <a:off x="8049731" y="4191000"/>
            <a:ext cx="3456469" cy="682765"/>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estilos de texto del patrón</a:t>
            </a:r>
          </a:p>
        </p:txBody>
      </p:sp>
      <p:sp>
        <p:nvSpPr>
          <p:cNvPr id="26" name="Marcador de posición de imagen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s-ES" noProof="0" smtClean="0"/>
              <a:t>Haga clic en el icono para agregar una imagen</a:t>
            </a:r>
            <a:endParaRPr lang="es-ES" noProof="0"/>
          </a:p>
        </p:txBody>
      </p:sp>
      <p:sp>
        <p:nvSpPr>
          <p:cNvPr id="27" name="Marcador de posición de texto 3"/>
          <p:cNvSpPr>
            <a:spLocks noGrp="1"/>
          </p:cNvSpPr>
          <p:nvPr>
            <p:ph type="body" sz="half" idx="20" hasCustomPrompt="1"/>
          </p:nvPr>
        </p:nvSpPr>
        <p:spPr>
          <a:xfrm>
            <a:off x="8049731" y="4873761"/>
            <a:ext cx="3452445" cy="1344921"/>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Editar estilos de texto del patrón</a:t>
            </a:r>
          </a:p>
        </p:txBody>
      </p:sp>
      <p:sp>
        <p:nvSpPr>
          <p:cNvPr id="3" name="Marcador de posición de fecha 2"/>
          <p:cNvSpPr>
            <a:spLocks noGrp="1"/>
          </p:cNvSpPr>
          <p:nvPr>
            <p:ph type="dt" sz="half" idx="10"/>
          </p:nvPr>
        </p:nvSpPr>
        <p:spPr/>
        <p:txBody>
          <a:bodyPr rtlCol="0"/>
          <a:lstStyle/>
          <a:p>
            <a:pPr rtl="0"/>
            <a:fld id="{2DA337F5-EA54-492B-BCF8-BA412781892C}" type="datetime1">
              <a:rPr lang="es-ES" noProof="0" smtClean="0"/>
              <a:t>22/5/20</a:t>
            </a:fld>
            <a:endParaRPr lang="es-ES" noProof="0"/>
          </a:p>
        </p:txBody>
      </p:sp>
      <p:sp>
        <p:nvSpPr>
          <p:cNvPr id="4" name="Marcador de posición de pie de página 3"/>
          <p:cNvSpPr>
            <a:spLocks noGrp="1"/>
          </p:cNvSpPr>
          <p:nvPr>
            <p:ph type="ftr" sz="quarter" idx="11"/>
          </p:nvPr>
        </p:nvSpPr>
        <p:spPr/>
        <p:txBody>
          <a:bodyPr rtlCol="0"/>
          <a:lstStyle/>
          <a:p>
            <a:pPr rtl="0"/>
            <a:r>
              <a:rPr lang="es-ES" noProof="0"/>
              <a:t>
              </a:t>
            </a:r>
          </a:p>
        </p:txBody>
      </p:sp>
      <p:sp>
        <p:nvSpPr>
          <p:cNvPr id="5" name="Marcador de posición de número de diapositiva 4"/>
          <p:cNvSpPr>
            <a:spLocks noGrp="1"/>
          </p:cNvSpPr>
          <p:nvPr>
            <p:ph type="sldNum" sz="quarter" idx="12"/>
          </p:nvPr>
        </p:nvSpPr>
        <p:spPr/>
        <p:txBody>
          <a:bodyPr rtlCol="0"/>
          <a:lstStyle/>
          <a:p>
            <a:pPr rtl="0"/>
            <a:fld id="{6D22F896-40B5-4ADD-8801-0D06FADFA095}" type="slidenum">
              <a:rPr lang="es-ES" noProof="0" smtClean="0"/>
              <a:pPr rtl="0"/>
              <a:t>‹Nr.›</a:t>
            </a:fld>
            <a:endParaRPr lang="es-ES" noProof="0"/>
          </a:p>
        </p:txBody>
      </p:sp>
    </p:spTree>
    <p:extLst>
      <p:ext uri="{BB962C8B-B14F-4D97-AF65-F5344CB8AC3E}">
        <p14:creationId xmlns:p14="http://schemas.microsoft.com/office/powerpoint/2010/main" val="24342567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smtClean="0"/>
              <a:t>Haga clic para modificar el estilo de título del patrón</a:t>
            </a:r>
            <a:endParaRPr lang="es-ES" noProof="0"/>
          </a:p>
        </p:txBody>
      </p:sp>
      <p:sp>
        <p:nvSpPr>
          <p:cNvPr id="3" name="Marcador de posición de texto vertical 2"/>
          <p:cNvSpPr>
            <a:spLocks noGrp="1"/>
          </p:cNvSpPr>
          <p:nvPr>
            <p:ph type="body" orient="vert" idx="1" hasCustomPrompt="1"/>
          </p:nvPr>
        </p:nvSpPr>
        <p:spPr>
          <a:xfrm>
            <a:off x="685800" y="2194559"/>
            <a:ext cx="10820400" cy="4024125"/>
          </a:xfrm>
        </p:spPr>
        <p:txBody>
          <a:bodyPr vert="eaVert"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fecha 3"/>
          <p:cNvSpPr>
            <a:spLocks noGrp="1"/>
          </p:cNvSpPr>
          <p:nvPr>
            <p:ph type="dt" sz="half" idx="10"/>
          </p:nvPr>
        </p:nvSpPr>
        <p:spPr/>
        <p:txBody>
          <a:bodyPr rtlCol="0"/>
          <a:lstStyle/>
          <a:p>
            <a:pPr rtl="0"/>
            <a:fld id="{C05AF301-8E3A-4C7C-8F39-137B7E2BA829}" type="datetime1">
              <a:rPr lang="es-ES" noProof="0" smtClean="0"/>
              <a:t>22/5/20</a:t>
            </a:fld>
            <a:endParaRPr lang="es-ES" noProof="0"/>
          </a:p>
        </p:txBody>
      </p:sp>
      <p:sp>
        <p:nvSpPr>
          <p:cNvPr id="5" name="Marcador de posición de pie de página 4"/>
          <p:cNvSpPr>
            <a:spLocks noGrp="1"/>
          </p:cNvSpPr>
          <p:nvPr>
            <p:ph type="ftr" sz="quarter" idx="11"/>
          </p:nvPr>
        </p:nvSpPr>
        <p:spPr/>
        <p:txBody>
          <a:bodyPr rtlCol="0"/>
          <a:lstStyle/>
          <a:p>
            <a:pPr rtl="0"/>
            <a:r>
              <a:rPr lang="es-ES" noProof="0"/>
              <a:t>
              </a:t>
            </a:r>
          </a:p>
        </p:txBody>
      </p:sp>
      <p:sp>
        <p:nvSpPr>
          <p:cNvPr id="6" name="Marcador de posición de número de diapositiva 5"/>
          <p:cNvSpPr>
            <a:spLocks noGrp="1"/>
          </p:cNvSpPr>
          <p:nvPr>
            <p:ph type="sldNum" sz="quarter" idx="12"/>
          </p:nvPr>
        </p:nvSpPr>
        <p:spPr/>
        <p:txBody>
          <a:bodyPr rtlCol="0"/>
          <a:lstStyle/>
          <a:p>
            <a:pPr rtl="0"/>
            <a:fld id="{6D22F896-40B5-4ADD-8801-0D06FADFA095}" type="slidenum">
              <a:rPr lang="es-ES" noProof="0" smtClean="0"/>
              <a:t>‹Nr.›</a:t>
            </a:fld>
            <a:endParaRPr lang="es-ES" noProof="0"/>
          </a:p>
        </p:txBody>
      </p:sp>
    </p:spTree>
    <p:extLst>
      <p:ext uri="{BB962C8B-B14F-4D97-AF65-F5344CB8AC3E}">
        <p14:creationId xmlns:p14="http://schemas.microsoft.com/office/powerpoint/2010/main" val="8310899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pic>
        <p:nvPicPr>
          <p:cNvPr id="8" name="Imagen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ítulo vertical 1"/>
          <p:cNvSpPr>
            <a:spLocks noGrp="1"/>
          </p:cNvSpPr>
          <p:nvPr>
            <p:ph type="title" orient="vert"/>
          </p:nvPr>
        </p:nvSpPr>
        <p:spPr>
          <a:xfrm>
            <a:off x="9448800" y="745066"/>
            <a:ext cx="2057400" cy="3903133"/>
          </a:xfrm>
        </p:spPr>
        <p:txBody>
          <a:bodyPr vert="eaVert" rtlCol="0"/>
          <a:lstStyle>
            <a:lvl1pPr algn="l">
              <a:defRPr/>
            </a:lvl1pPr>
          </a:lstStyle>
          <a:p>
            <a:pPr rtl="0"/>
            <a:r>
              <a:rPr lang="es-ES" noProof="0" smtClean="0"/>
              <a:t>Haga clic para modificar el estilo de título del patrón</a:t>
            </a:r>
            <a:endParaRPr lang="es-ES" noProof="0"/>
          </a:p>
        </p:txBody>
      </p:sp>
      <p:sp>
        <p:nvSpPr>
          <p:cNvPr id="3" name="Marcador de posición de texto vertical 2"/>
          <p:cNvSpPr>
            <a:spLocks noGrp="1"/>
          </p:cNvSpPr>
          <p:nvPr>
            <p:ph type="body" orient="vert" idx="1" hasCustomPrompt="1"/>
          </p:nvPr>
        </p:nvSpPr>
        <p:spPr>
          <a:xfrm>
            <a:off x="1024466" y="745067"/>
            <a:ext cx="8204201" cy="3903133"/>
          </a:xfrm>
        </p:spPr>
        <p:txBody>
          <a:bodyPr vert="eaVert"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fecha 3"/>
          <p:cNvSpPr>
            <a:spLocks noGrp="1"/>
          </p:cNvSpPr>
          <p:nvPr>
            <p:ph type="dt" sz="half" idx="10"/>
          </p:nvPr>
        </p:nvSpPr>
        <p:spPr>
          <a:xfrm>
            <a:off x="7814452" y="379941"/>
            <a:ext cx="2910840" cy="365125"/>
          </a:xfrm>
        </p:spPr>
        <p:txBody>
          <a:bodyPr rtlCol="0"/>
          <a:lstStyle>
            <a:lvl1pPr algn="r">
              <a:defRPr/>
            </a:lvl1pPr>
          </a:lstStyle>
          <a:p>
            <a:pPr rtl="0"/>
            <a:fld id="{2580712E-2E1F-4DE6-9DF5-96684E025AD4}" type="datetime1">
              <a:rPr lang="es-ES" noProof="0" smtClean="0"/>
              <a:t>22/5/20</a:t>
            </a:fld>
            <a:endParaRPr lang="es-ES" noProof="0"/>
          </a:p>
        </p:txBody>
      </p:sp>
      <p:sp>
        <p:nvSpPr>
          <p:cNvPr id="5" name="Marcador de posición de pie de página 4"/>
          <p:cNvSpPr>
            <a:spLocks noGrp="1"/>
          </p:cNvSpPr>
          <p:nvPr>
            <p:ph type="ftr" sz="quarter" idx="11"/>
          </p:nvPr>
        </p:nvSpPr>
        <p:spPr>
          <a:xfrm>
            <a:off x="685800" y="381000"/>
            <a:ext cx="6991492" cy="365125"/>
          </a:xfrm>
        </p:spPr>
        <p:txBody>
          <a:bodyPr rtlCol="0"/>
          <a:lstStyle/>
          <a:p>
            <a:pPr rtl="0"/>
            <a:r>
              <a:rPr lang="es-ES" noProof="0"/>
              <a:t>
              </a:t>
            </a:r>
          </a:p>
        </p:txBody>
      </p:sp>
      <p:sp>
        <p:nvSpPr>
          <p:cNvPr id="6" name="Marcador de posición de número de diapositiva 5"/>
          <p:cNvSpPr>
            <a:spLocks noGrp="1"/>
          </p:cNvSpPr>
          <p:nvPr>
            <p:ph type="sldNum" sz="quarter" idx="12"/>
          </p:nvPr>
        </p:nvSpPr>
        <p:spPr>
          <a:xfrm>
            <a:off x="10862452" y="381000"/>
            <a:ext cx="643748" cy="365125"/>
          </a:xfrm>
        </p:spPr>
        <p:txBody>
          <a:bodyPr rtlCol="0"/>
          <a:lstStyle/>
          <a:p>
            <a:pPr rtl="0"/>
            <a:fld id="{6D22F896-40B5-4ADD-8801-0D06FADFA095}" type="slidenum">
              <a:rPr lang="es-ES" noProof="0" smtClean="0"/>
              <a:t>‹Nr.›</a:t>
            </a:fld>
            <a:endParaRPr lang="es-ES" noProof="0"/>
          </a:p>
        </p:txBody>
      </p:sp>
    </p:spTree>
    <p:extLst>
      <p:ext uri="{BB962C8B-B14F-4D97-AF65-F5344CB8AC3E}">
        <p14:creationId xmlns:p14="http://schemas.microsoft.com/office/powerpoint/2010/main" val="343866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smtClean="0"/>
              <a:t>Haga clic para modificar el estilo de título del patrón</a:t>
            </a:r>
            <a:endParaRPr lang="es-ES" noProof="0"/>
          </a:p>
        </p:txBody>
      </p:sp>
      <p:sp>
        <p:nvSpPr>
          <p:cNvPr id="3" name="Marcador de posición de contenido 2"/>
          <p:cNvSpPr>
            <a:spLocks noGrp="1"/>
          </p:cNvSpPr>
          <p:nvPr>
            <p:ph idx="1" hasCustomPrompt="1"/>
          </p:nvPr>
        </p:nvSpPr>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fecha 3"/>
          <p:cNvSpPr>
            <a:spLocks noGrp="1"/>
          </p:cNvSpPr>
          <p:nvPr>
            <p:ph type="dt" sz="half" idx="10"/>
          </p:nvPr>
        </p:nvSpPr>
        <p:spPr/>
        <p:txBody>
          <a:bodyPr rtlCol="0"/>
          <a:lstStyle/>
          <a:p>
            <a:pPr rtl="0"/>
            <a:fld id="{18B63502-55E2-483A-B925-B76D2362EF77}" type="datetime1">
              <a:rPr lang="es-ES" noProof="0" smtClean="0"/>
              <a:t>22/5/20</a:t>
            </a:fld>
            <a:endParaRPr lang="es-ES" noProof="0"/>
          </a:p>
        </p:txBody>
      </p:sp>
      <p:sp>
        <p:nvSpPr>
          <p:cNvPr id="5" name="Marcador de posición de pie de página 4"/>
          <p:cNvSpPr>
            <a:spLocks noGrp="1"/>
          </p:cNvSpPr>
          <p:nvPr>
            <p:ph type="ftr" sz="quarter" idx="11"/>
          </p:nvPr>
        </p:nvSpPr>
        <p:spPr/>
        <p:txBody>
          <a:bodyPr rtlCol="0"/>
          <a:lstStyle/>
          <a:p>
            <a:pPr rtl="0"/>
            <a:r>
              <a:rPr lang="es-ES" noProof="0"/>
              <a:t>
              </a:t>
            </a:r>
          </a:p>
        </p:txBody>
      </p:sp>
      <p:sp>
        <p:nvSpPr>
          <p:cNvPr id="6" name="Marcador de posición de número de diapositiva 5"/>
          <p:cNvSpPr>
            <a:spLocks noGrp="1"/>
          </p:cNvSpPr>
          <p:nvPr>
            <p:ph type="sldNum" sz="quarter" idx="12"/>
          </p:nvPr>
        </p:nvSpPr>
        <p:spPr/>
        <p:txBody>
          <a:bodyPr rtlCol="0"/>
          <a:lstStyle/>
          <a:p>
            <a:pPr rtl="0"/>
            <a:fld id="{6D22F896-40B5-4ADD-8801-0D06FADFA095}" type="slidenum">
              <a:rPr lang="es-ES" noProof="0" smtClean="0"/>
              <a:t>‹Nr.›</a:t>
            </a:fld>
            <a:endParaRPr lang="es-ES" noProof="0"/>
          </a:p>
        </p:txBody>
      </p:sp>
    </p:spTree>
    <p:extLst>
      <p:ext uri="{BB962C8B-B14F-4D97-AF65-F5344CB8AC3E}">
        <p14:creationId xmlns:p14="http://schemas.microsoft.com/office/powerpoint/2010/main" val="1140092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pic>
        <p:nvPicPr>
          <p:cNvPr id="9" name="Imagen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ítulo 1"/>
          <p:cNvSpPr>
            <a:spLocks noGrp="1"/>
          </p:cNvSpPr>
          <p:nvPr>
            <p:ph type="title"/>
          </p:nvPr>
        </p:nvSpPr>
        <p:spPr>
          <a:xfrm>
            <a:off x="685800" y="753533"/>
            <a:ext cx="10820399" cy="2801935"/>
          </a:xfrm>
        </p:spPr>
        <p:txBody>
          <a:bodyPr rtlCol="0" anchor="b">
            <a:normAutofit/>
          </a:bodyPr>
          <a:lstStyle>
            <a:lvl1pPr algn="r">
              <a:defRPr sz="4000"/>
            </a:lvl1pPr>
          </a:lstStyle>
          <a:p>
            <a:pPr rtl="0"/>
            <a:r>
              <a:rPr lang="es-ES" noProof="0" smtClean="0"/>
              <a:t>Haga clic para modificar el estilo de título del patrón</a:t>
            </a:r>
            <a:endParaRPr lang="es-ES" noProof="0"/>
          </a:p>
        </p:txBody>
      </p:sp>
      <p:sp>
        <p:nvSpPr>
          <p:cNvPr id="3" name="Marcador de posición de texto 2"/>
          <p:cNvSpPr>
            <a:spLocks noGrp="1"/>
          </p:cNvSpPr>
          <p:nvPr>
            <p:ph type="body" idx="1" hasCustomPrompt="1"/>
          </p:nvPr>
        </p:nvSpPr>
        <p:spPr>
          <a:xfrm>
            <a:off x="1024467" y="3641725"/>
            <a:ext cx="10490200" cy="955675"/>
          </a:xfrm>
        </p:spPr>
        <p:txBody>
          <a:bodyPr rtlCol="0">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Editar estilos de texto del patrón</a:t>
            </a:r>
          </a:p>
        </p:txBody>
      </p:sp>
      <p:sp>
        <p:nvSpPr>
          <p:cNvPr id="4" name="Marcador de posición de fecha 3"/>
          <p:cNvSpPr>
            <a:spLocks noGrp="1"/>
          </p:cNvSpPr>
          <p:nvPr>
            <p:ph type="dt" sz="half" idx="10"/>
          </p:nvPr>
        </p:nvSpPr>
        <p:spPr>
          <a:xfrm>
            <a:off x="7814452" y="381000"/>
            <a:ext cx="2910840" cy="365125"/>
          </a:xfrm>
        </p:spPr>
        <p:txBody>
          <a:bodyPr rtlCol="0"/>
          <a:lstStyle>
            <a:lvl1pPr algn="r">
              <a:defRPr/>
            </a:lvl1pPr>
          </a:lstStyle>
          <a:p>
            <a:pPr rtl="0"/>
            <a:fld id="{BB53D347-9752-40D2-A01A-54CDEE82EFED}" type="datetime1">
              <a:rPr lang="es-ES" noProof="0" smtClean="0"/>
              <a:t>22/5/20</a:t>
            </a:fld>
            <a:endParaRPr lang="es-ES" noProof="0"/>
          </a:p>
        </p:txBody>
      </p:sp>
      <p:sp>
        <p:nvSpPr>
          <p:cNvPr id="5" name="Marcador de posición de pie de página 4"/>
          <p:cNvSpPr>
            <a:spLocks noGrp="1"/>
          </p:cNvSpPr>
          <p:nvPr>
            <p:ph type="ftr" sz="quarter" idx="11"/>
          </p:nvPr>
        </p:nvSpPr>
        <p:spPr>
          <a:xfrm>
            <a:off x="685800" y="381001"/>
            <a:ext cx="6991492" cy="364065"/>
          </a:xfrm>
        </p:spPr>
        <p:txBody>
          <a:bodyPr rtlCol="0"/>
          <a:lstStyle/>
          <a:p>
            <a:pPr rtl="0"/>
            <a:r>
              <a:rPr lang="es-ES" noProof="0"/>
              <a:t>
              </a:t>
            </a:r>
          </a:p>
        </p:txBody>
      </p:sp>
      <p:sp>
        <p:nvSpPr>
          <p:cNvPr id="6" name="Marcador de posición de número de diapositiva 5"/>
          <p:cNvSpPr>
            <a:spLocks noGrp="1"/>
          </p:cNvSpPr>
          <p:nvPr>
            <p:ph type="sldNum" sz="quarter" idx="12"/>
          </p:nvPr>
        </p:nvSpPr>
        <p:spPr>
          <a:xfrm>
            <a:off x="10862452" y="381000"/>
            <a:ext cx="643748" cy="365125"/>
          </a:xfrm>
        </p:spPr>
        <p:txBody>
          <a:bodyPr rtlCol="0"/>
          <a:lstStyle/>
          <a:p>
            <a:pPr rtl="0"/>
            <a:fld id="{6D22F896-40B5-4ADD-8801-0D06FADFA095}" type="slidenum">
              <a:rPr lang="es-ES" noProof="0" smtClean="0"/>
              <a:t>‹Nr.›</a:t>
            </a:fld>
            <a:endParaRPr lang="es-ES" noProof="0"/>
          </a:p>
        </p:txBody>
      </p:sp>
    </p:spTree>
    <p:extLst>
      <p:ext uri="{BB962C8B-B14F-4D97-AF65-F5344CB8AC3E}">
        <p14:creationId xmlns:p14="http://schemas.microsoft.com/office/powerpoint/2010/main" val="1445738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smtClean="0"/>
              <a:t>Haga clic para modificar el estilo de título del patrón</a:t>
            </a:r>
            <a:endParaRPr lang="es-ES" noProof="0"/>
          </a:p>
        </p:txBody>
      </p:sp>
      <p:sp>
        <p:nvSpPr>
          <p:cNvPr id="3" name="Marcador de posición de contenido 2"/>
          <p:cNvSpPr>
            <a:spLocks noGrp="1"/>
          </p:cNvSpPr>
          <p:nvPr>
            <p:ph sz="half" idx="1" hasCustomPrompt="1"/>
          </p:nvPr>
        </p:nvSpPr>
        <p:spPr>
          <a:xfrm>
            <a:off x="685800" y="2194559"/>
            <a:ext cx="5334000" cy="4024125"/>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contenido 3"/>
          <p:cNvSpPr>
            <a:spLocks noGrp="1"/>
          </p:cNvSpPr>
          <p:nvPr>
            <p:ph sz="half" idx="2" hasCustomPrompt="1"/>
          </p:nvPr>
        </p:nvSpPr>
        <p:spPr>
          <a:xfrm>
            <a:off x="6172200" y="2194559"/>
            <a:ext cx="5334000" cy="4024125"/>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posición de fecha 4"/>
          <p:cNvSpPr>
            <a:spLocks noGrp="1"/>
          </p:cNvSpPr>
          <p:nvPr>
            <p:ph type="dt" sz="half" idx="10"/>
          </p:nvPr>
        </p:nvSpPr>
        <p:spPr/>
        <p:txBody>
          <a:bodyPr rtlCol="0"/>
          <a:lstStyle/>
          <a:p>
            <a:pPr rtl="0"/>
            <a:fld id="{0452F424-71C5-46D6-BF22-9D8828EB9DAE}" type="datetime1">
              <a:rPr lang="es-ES" noProof="0" smtClean="0"/>
              <a:t>22/5/20</a:t>
            </a:fld>
            <a:endParaRPr lang="es-ES" noProof="0"/>
          </a:p>
        </p:txBody>
      </p:sp>
      <p:sp>
        <p:nvSpPr>
          <p:cNvPr id="6" name="Marcador de posición de pie de página 5"/>
          <p:cNvSpPr>
            <a:spLocks noGrp="1"/>
          </p:cNvSpPr>
          <p:nvPr>
            <p:ph type="ftr" sz="quarter" idx="11"/>
          </p:nvPr>
        </p:nvSpPr>
        <p:spPr/>
        <p:txBody>
          <a:bodyPr rtlCol="0"/>
          <a:lstStyle/>
          <a:p>
            <a:pPr rtl="0"/>
            <a:r>
              <a:rPr lang="es-ES" noProof="0"/>
              <a:t>
              </a:t>
            </a:r>
          </a:p>
        </p:txBody>
      </p:sp>
      <p:sp>
        <p:nvSpPr>
          <p:cNvPr id="7" name="Marcador de posición de número de diapositiva 6"/>
          <p:cNvSpPr>
            <a:spLocks noGrp="1"/>
          </p:cNvSpPr>
          <p:nvPr>
            <p:ph type="sldNum" sz="quarter" idx="12"/>
          </p:nvPr>
        </p:nvSpPr>
        <p:spPr/>
        <p:txBody>
          <a:bodyPr rtlCol="0"/>
          <a:lstStyle/>
          <a:p>
            <a:pPr rtl="0"/>
            <a:fld id="{6D22F896-40B5-4ADD-8801-0D06FADFA095}" type="slidenum">
              <a:rPr lang="es-ES" noProof="0" smtClean="0"/>
              <a:t>‹Nr.›</a:t>
            </a:fld>
            <a:endParaRPr lang="es-ES" noProof="0"/>
          </a:p>
        </p:txBody>
      </p:sp>
    </p:spTree>
    <p:extLst>
      <p:ext uri="{BB962C8B-B14F-4D97-AF65-F5344CB8AC3E}">
        <p14:creationId xmlns:p14="http://schemas.microsoft.com/office/powerpoint/2010/main" val="633268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2895600" y="762000"/>
            <a:ext cx="8610600" cy="1295400"/>
          </a:xfrm>
        </p:spPr>
        <p:txBody>
          <a:bodyPr rtlCol="0"/>
          <a:lstStyle/>
          <a:p>
            <a:pPr rtl="0"/>
            <a:r>
              <a:rPr lang="es-ES" noProof="0" smtClean="0"/>
              <a:t>Haga clic para modificar el estilo de título del patrón</a:t>
            </a:r>
            <a:endParaRPr lang="es-ES" noProof="0"/>
          </a:p>
        </p:txBody>
      </p:sp>
      <p:sp>
        <p:nvSpPr>
          <p:cNvPr id="3" name="Marcador de posición de texto 2"/>
          <p:cNvSpPr>
            <a:spLocks noGrp="1"/>
          </p:cNvSpPr>
          <p:nvPr>
            <p:ph type="body" idx="1" hasCustomPrompt="1"/>
          </p:nvPr>
        </p:nvSpPr>
        <p:spPr>
          <a:xfrm>
            <a:off x="914409" y="2183802"/>
            <a:ext cx="5079991" cy="823912"/>
          </a:xfrm>
        </p:spPr>
        <p:txBody>
          <a:bodyPr rtlCol="0"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estilos de texto del patrón</a:t>
            </a:r>
          </a:p>
        </p:txBody>
      </p:sp>
      <p:sp>
        <p:nvSpPr>
          <p:cNvPr id="4" name="Marcador de posición de contenido 3"/>
          <p:cNvSpPr>
            <a:spLocks noGrp="1"/>
          </p:cNvSpPr>
          <p:nvPr>
            <p:ph sz="half" idx="2" hasCustomPrompt="1"/>
          </p:nvPr>
        </p:nvSpPr>
        <p:spPr>
          <a:xfrm>
            <a:off x="685800" y="3132666"/>
            <a:ext cx="5311775" cy="3086019"/>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posición de texto 4"/>
          <p:cNvSpPr>
            <a:spLocks noGrp="1"/>
          </p:cNvSpPr>
          <p:nvPr>
            <p:ph type="body" sz="quarter" idx="3" hasCustomPrompt="1"/>
          </p:nvPr>
        </p:nvSpPr>
        <p:spPr>
          <a:xfrm>
            <a:off x="6400800" y="2183802"/>
            <a:ext cx="5105400" cy="823912"/>
          </a:xfrm>
        </p:spPr>
        <p:txBody>
          <a:bodyPr rtlCol="0"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estilos de texto del patrón</a:t>
            </a:r>
          </a:p>
        </p:txBody>
      </p:sp>
      <p:sp>
        <p:nvSpPr>
          <p:cNvPr id="6" name="Marcador de posición de contenido 5"/>
          <p:cNvSpPr>
            <a:spLocks noGrp="1"/>
          </p:cNvSpPr>
          <p:nvPr>
            <p:ph sz="quarter" idx="4" hasCustomPrompt="1"/>
          </p:nvPr>
        </p:nvSpPr>
        <p:spPr>
          <a:xfrm>
            <a:off x="6172200" y="3132666"/>
            <a:ext cx="5334000" cy="3086019"/>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7" name="Marcador de posición de fecha 6"/>
          <p:cNvSpPr>
            <a:spLocks noGrp="1"/>
          </p:cNvSpPr>
          <p:nvPr>
            <p:ph type="dt" sz="half" idx="10"/>
          </p:nvPr>
        </p:nvSpPr>
        <p:spPr/>
        <p:txBody>
          <a:bodyPr rtlCol="0"/>
          <a:lstStyle/>
          <a:p>
            <a:pPr rtl="0"/>
            <a:fld id="{8FC35E9E-2FD8-489A-985A-E5E9905A1025}" type="datetime1">
              <a:rPr lang="es-ES" noProof="0" smtClean="0"/>
              <a:t>22/5/20</a:t>
            </a:fld>
            <a:endParaRPr lang="es-ES" noProof="0"/>
          </a:p>
        </p:txBody>
      </p:sp>
      <p:sp>
        <p:nvSpPr>
          <p:cNvPr id="8" name="Marcador de posición de pie de página 7"/>
          <p:cNvSpPr>
            <a:spLocks noGrp="1"/>
          </p:cNvSpPr>
          <p:nvPr>
            <p:ph type="ftr" sz="quarter" idx="11"/>
          </p:nvPr>
        </p:nvSpPr>
        <p:spPr/>
        <p:txBody>
          <a:bodyPr rtlCol="0"/>
          <a:lstStyle/>
          <a:p>
            <a:pPr rtl="0"/>
            <a:r>
              <a:rPr lang="es-ES" noProof="0"/>
              <a:t>
              </a:t>
            </a:r>
          </a:p>
        </p:txBody>
      </p:sp>
      <p:sp>
        <p:nvSpPr>
          <p:cNvPr id="9" name="Marcador de número de diapositiva 8"/>
          <p:cNvSpPr>
            <a:spLocks noGrp="1"/>
          </p:cNvSpPr>
          <p:nvPr>
            <p:ph type="sldNum" sz="quarter" idx="12"/>
          </p:nvPr>
        </p:nvSpPr>
        <p:spPr/>
        <p:txBody>
          <a:bodyPr rtlCol="0"/>
          <a:lstStyle/>
          <a:p>
            <a:pPr rtl="0"/>
            <a:fld id="{6D22F896-40B5-4ADD-8801-0D06FADFA095}" type="slidenum">
              <a:rPr lang="es-ES" noProof="0" smtClean="0"/>
              <a:t>‹Nr.›</a:t>
            </a:fld>
            <a:endParaRPr lang="es-ES" noProof="0"/>
          </a:p>
        </p:txBody>
      </p:sp>
    </p:spTree>
    <p:extLst>
      <p:ext uri="{BB962C8B-B14F-4D97-AF65-F5344CB8AC3E}">
        <p14:creationId xmlns:p14="http://schemas.microsoft.com/office/powerpoint/2010/main" val="4078101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smtClean="0"/>
              <a:t>Haga clic para modificar el estilo de título del patrón</a:t>
            </a:r>
            <a:endParaRPr lang="es-ES" noProof="0"/>
          </a:p>
        </p:txBody>
      </p:sp>
      <p:sp>
        <p:nvSpPr>
          <p:cNvPr id="3" name="Marcador de posición de fecha 2"/>
          <p:cNvSpPr>
            <a:spLocks noGrp="1"/>
          </p:cNvSpPr>
          <p:nvPr>
            <p:ph type="dt" sz="half" idx="10"/>
          </p:nvPr>
        </p:nvSpPr>
        <p:spPr/>
        <p:txBody>
          <a:bodyPr rtlCol="0"/>
          <a:lstStyle/>
          <a:p>
            <a:pPr rtl="0"/>
            <a:fld id="{4A39A859-2C96-446F-BF35-E1A916FDC7F7}" type="datetime1">
              <a:rPr lang="es-ES" noProof="0" smtClean="0"/>
              <a:t>22/5/20</a:t>
            </a:fld>
            <a:endParaRPr lang="es-ES" noProof="0"/>
          </a:p>
        </p:txBody>
      </p:sp>
      <p:sp>
        <p:nvSpPr>
          <p:cNvPr id="4" name="Marcador de posición de pie de página 3"/>
          <p:cNvSpPr>
            <a:spLocks noGrp="1"/>
          </p:cNvSpPr>
          <p:nvPr>
            <p:ph type="ftr" sz="quarter" idx="11"/>
          </p:nvPr>
        </p:nvSpPr>
        <p:spPr/>
        <p:txBody>
          <a:bodyPr rtlCol="0"/>
          <a:lstStyle/>
          <a:p>
            <a:pPr rtl="0"/>
            <a:r>
              <a:rPr lang="es-ES" noProof="0"/>
              <a:t>
              </a:t>
            </a:r>
          </a:p>
        </p:txBody>
      </p:sp>
      <p:sp>
        <p:nvSpPr>
          <p:cNvPr id="5" name="Marcador de posición de número de diapositiva 4"/>
          <p:cNvSpPr>
            <a:spLocks noGrp="1"/>
          </p:cNvSpPr>
          <p:nvPr>
            <p:ph type="sldNum" sz="quarter" idx="12"/>
          </p:nvPr>
        </p:nvSpPr>
        <p:spPr/>
        <p:txBody>
          <a:bodyPr rtlCol="0"/>
          <a:lstStyle/>
          <a:p>
            <a:pPr rtl="0"/>
            <a:fld id="{6D22F896-40B5-4ADD-8801-0D06FADFA095}" type="slidenum">
              <a:rPr lang="es-ES" noProof="0" smtClean="0"/>
              <a:t>‹Nr.›</a:t>
            </a:fld>
            <a:endParaRPr lang="es-ES" noProof="0"/>
          </a:p>
        </p:txBody>
      </p:sp>
    </p:spTree>
    <p:extLst>
      <p:ext uri="{BB962C8B-B14F-4D97-AF65-F5344CB8AC3E}">
        <p14:creationId xmlns:p14="http://schemas.microsoft.com/office/powerpoint/2010/main" val="4195571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posición de fecha 1"/>
          <p:cNvSpPr>
            <a:spLocks noGrp="1"/>
          </p:cNvSpPr>
          <p:nvPr>
            <p:ph type="dt" sz="half" idx="10"/>
          </p:nvPr>
        </p:nvSpPr>
        <p:spPr/>
        <p:txBody>
          <a:bodyPr rtlCol="0"/>
          <a:lstStyle/>
          <a:p>
            <a:pPr rtl="0"/>
            <a:fld id="{4E0B3690-BBA5-4984-BF25-F14AEFFABB51}" type="datetime1">
              <a:rPr lang="es-ES" noProof="0" smtClean="0"/>
              <a:t>22/5/20</a:t>
            </a:fld>
            <a:endParaRPr lang="es-ES" noProof="0"/>
          </a:p>
        </p:txBody>
      </p:sp>
      <p:sp>
        <p:nvSpPr>
          <p:cNvPr id="3" name="Marcador de posición de pie de página 2"/>
          <p:cNvSpPr>
            <a:spLocks noGrp="1"/>
          </p:cNvSpPr>
          <p:nvPr>
            <p:ph type="ftr" sz="quarter" idx="11"/>
          </p:nvPr>
        </p:nvSpPr>
        <p:spPr/>
        <p:txBody>
          <a:bodyPr rtlCol="0"/>
          <a:lstStyle/>
          <a:p>
            <a:pPr rtl="0"/>
            <a:r>
              <a:rPr lang="es-ES" noProof="0"/>
              <a:t>
              </a:t>
            </a:r>
          </a:p>
        </p:txBody>
      </p:sp>
      <p:sp>
        <p:nvSpPr>
          <p:cNvPr id="4" name="Marcador de número de diapositiva 3"/>
          <p:cNvSpPr>
            <a:spLocks noGrp="1"/>
          </p:cNvSpPr>
          <p:nvPr>
            <p:ph type="sldNum" sz="quarter" idx="12"/>
          </p:nvPr>
        </p:nvSpPr>
        <p:spPr/>
        <p:txBody>
          <a:bodyPr rtlCol="0"/>
          <a:lstStyle/>
          <a:p>
            <a:pPr rtl="0"/>
            <a:fld id="{6D22F896-40B5-4ADD-8801-0D06FADFA095}" type="slidenum">
              <a:rPr lang="es-ES" noProof="0" smtClean="0"/>
              <a:t>‹Nr.›</a:t>
            </a:fld>
            <a:endParaRPr lang="es-ES" noProof="0"/>
          </a:p>
        </p:txBody>
      </p:sp>
    </p:spTree>
    <p:extLst>
      <p:ext uri="{BB962C8B-B14F-4D97-AF65-F5344CB8AC3E}">
        <p14:creationId xmlns:p14="http://schemas.microsoft.com/office/powerpoint/2010/main" val="272140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85800" y="1524000"/>
            <a:ext cx="4114800" cy="1600200"/>
          </a:xfrm>
        </p:spPr>
        <p:txBody>
          <a:bodyPr rtlCol="0" anchor="b"/>
          <a:lstStyle>
            <a:lvl1pPr algn="l">
              <a:defRPr sz="3200"/>
            </a:lvl1pPr>
          </a:lstStyle>
          <a:p>
            <a:pPr rtl="0"/>
            <a:r>
              <a:rPr lang="es-ES" noProof="0" smtClean="0"/>
              <a:t>Haga clic para modificar el estilo de título del patrón</a:t>
            </a:r>
            <a:endParaRPr lang="es-ES" noProof="0"/>
          </a:p>
        </p:txBody>
      </p:sp>
      <p:sp>
        <p:nvSpPr>
          <p:cNvPr id="3" name="Marcador de posición de contenido 2"/>
          <p:cNvSpPr>
            <a:spLocks noGrp="1"/>
          </p:cNvSpPr>
          <p:nvPr>
            <p:ph idx="1" hasCustomPrompt="1"/>
          </p:nvPr>
        </p:nvSpPr>
        <p:spPr>
          <a:xfrm>
            <a:off x="4995582" y="746759"/>
            <a:ext cx="6510618" cy="5471925"/>
          </a:xfrm>
        </p:spPr>
        <p:txBody>
          <a:bodyPr rtlCol="0" anchor="ct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texto 3"/>
          <p:cNvSpPr>
            <a:spLocks noGrp="1"/>
          </p:cNvSpPr>
          <p:nvPr>
            <p:ph type="body" sz="half" idx="2" hasCustomPrompt="1"/>
          </p:nvPr>
        </p:nvSpPr>
        <p:spPr>
          <a:xfrm>
            <a:off x="685800" y="3124199"/>
            <a:ext cx="4114800" cy="3094485"/>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Editar estilos de texto del patrón</a:t>
            </a:r>
          </a:p>
        </p:txBody>
      </p:sp>
      <p:sp>
        <p:nvSpPr>
          <p:cNvPr id="5" name="Marcador de posición de fecha 4"/>
          <p:cNvSpPr>
            <a:spLocks noGrp="1"/>
          </p:cNvSpPr>
          <p:nvPr>
            <p:ph type="dt" sz="half" idx="10"/>
          </p:nvPr>
        </p:nvSpPr>
        <p:spPr/>
        <p:txBody>
          <a:bodyPr rtlCol="0"/>
          <a:lstStyle/>
          <a:p>
            <a:pPr rtl="0"/>
            <a:fld id="{8CC6960A-B7E1-40A8-8ABC-9D37BA0B71B1}" type="datetime1">
              <a:rPr lang="es-ES" noProof="0" smtClean="0"/>
              <a:t>22/5/20</a:t>
            </a:fld>
            <a:endParaRPr lang="es-ES" noProof="0"/>
          </a:p>
        </p:txBody>
      </p:sp>
      <p:sp>
        <p:nvSpPr>
          <p:cNvPr id="6" name="Marcador de posición de pie de página 5"/>
          <p:cNvSpPr>
            <a:spLocks noGrp="1"/>
          </p:cNvSpPr>
          <p:nvPr>
            <p:ph type="ftr" sz="quarter" idx="11"/>
          </p:nvPr>
        </p:nvSpPr>
        <p:spPr/>
        <p:txBody>
          <a:bodyPr rtlCol="0"/>
          <a:lstStyle/>
          <a:p>
            <a:pPr rtl="0"/>
            <a:r>
              <a:rPr lang="es-ES" noProof="0"/>
              <a:t>
              </a:t>
            </a:r>
          </a:p>
        </p:txBody>
      </p:sp>
      <p:sp>
        <p:nvSpPr>
          <p:cNvPr id="7" name="Marcador de posición de número de diapositiva 6"/>
          <p:cNvSpPr>
            <a:spLocks noGrp="1"/>
          </p:cNvSpPr>
          <p:nvPr>
            <p:ph type="sldNum" sz="quarter" idx="12"/>
          </p:nvPr>
        </p:nvSpPr>
        <p:spPr/>
        <p:txBody>
          <a:bodyPr rtlCol="0"/>
          <a:lstStyle/>
          <a:p>
            <a:pPr rtl="0"/>
            <a:fld id="{6D22F896-40B5-4ADD-8801-0D06FADFA095}" type="slidenum">
              <a:rPr lang="es-ES" noProof="0" smtClean="0"/>
              <a:t>‹Nr.›</a:t>
            </a:fld>
            <a:endParaRPr lang="es-ES" noProof="0"/>
          </a:p>
        </p:txBody>
      </p:sp>
    </p:spTree>
    <p:extLst>
      <p:ext uri="{BB962C8B-B14F-4D97-AF65-F5344CB8AC3E}">
        <p14:creationId xmlns:p14="http://schemas.microsoft.com/office/powerpoint/2010/main" val="4031159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leyenda">
    <p:spTree>
      <p:nvGrpSpPr>
        <p:cNvPr id="1" name=""/>
        <p:cNvGrpSpPr/>
        <p:nvPr/>
      </p:nvGrpSpPr>
      <p:grpSpPr>
        <a:xfrm>
          <a:off x="0" y="0"/>
          <a:ext cx="0" cy="0"/>
          <a:chOff x="0" y="0"/>
          <a:chExt cx="0" cy="0"/>
        </a:xfrm>
      </p:grpSpPr>
      <p:sp>
        <p:nvSpPr>
          <p:cNvPr id="2" name="Título 1"/>
          <p:cNvSpPr>
            <a:spLocks noGrp="1"/>
          </p:cNvSpPr>
          <p:nvPr>
            <p:ph type="title"/>
          </p:nvPr>
        </p:nvSpPr>
        <p:spPr>
          <a:xfrm>
            <a:off x="685800" y="1524000"/>
            <a:ext cx="6873240" cy="1600200"/>
          </a:xfrm>
        </p:spPr>
        <p:txBody>
          <a:bodyPr rtlCol="0" anchor="b"/>
          <a:lstStyle>
            <a:lvl1pPr algn="l">
              <a:defRPr sz="3200"/>
            </a:lvl1pPr>
          </a:lstStyle>
          <a:p>
            <a:pPr rtl="0"/>
            <a:r>
              <a:rPr lang="es-ES" noProof="0" smtClean="0"/>
              <a:t>Haga clic para modificar el estilo de título del patrón</a:t>
            </a:r>
            <a:endParaRPr lang="es-ES" noProof="0"/>
          </a:p>
        </p:txBody>
      </p:sp>
      <p:sp>
        <p:nvSpPr>
          <p:cNvPr id="3" name="Marcador de posición de imagen 2"/>
          <p:cNvSpPr>
            <a:spLocks noGrp="1" noChangeAspect="1"/>
          </p:cNvSpPr>
          <p:nvPr>
            <p:ph type="pic" idx="1"/>
          </p:nvPr>
        </p:nvSpPr>
        <p:spPr>
          <a:xfrm>
            <a:off x="7861238" y="751241"/>
            <a:ext cx="3644962" cy="5467443"/>
          </a:xfrm>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ES" noProof="0" smtClean="0"/>
              <a:t>Haga clic en el icono para agregar una imagen</a:t>
            </a:r>
            <a:endParaRPr lang="es-ES" noProof="0"/>
          </a:p>
        </p:txBody>
      </p:sp>
      <p:sp>
        <p:nvSpPr>
          <p:cNvPr id="4" name="Marcador de posición de texto 3"/>
          <p:cNvSpPr>
            <a:spLocks noGrp="1"/>
          </p:cNvSpPr>
          <p:nvPr>
            <p:ph type="body" sz="half" idx="2" hasCustomPrompt="1"/>
          </p:nvPr>
        </p:nvSpPr>
        <p:spPr>
          <a:xfrm>
            <a:off x="685800" y="3124199"/>
            <a:ext cx="6873240" cy="3094485"/>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Editar estilos de texto del patrón</a:t>
            </a:r>
          </a:p>
        </p:txBody>
      </p:sp>
      <p:sp>
        <p:nvSpPr>
          <p:cNvPr id="5" name="Marcador de posición de fecha 4"/>
          <p:cNvSpPr>
            <a:spLocks noGrp="1"/>
          </p:cNvSpPr>
          <p:nvPr>
            <p:ph type="dt" sz="half" idx="10"/>
          </p:nvPr>
        </p:nvSpPr>
        <p:spPr/>
        <p:txBody>
          <a:bodyPr rtlCol="0"/>
          <a:lstStyle/>
          <a:p>
            <a:pPr rtl="0"/>
            <a:fld id="{04369352-B30E-4B27-BD6D-2A167EC7583D}" type="datetime1">
              <a:rPr lang="es-ES" noProof="0" smtClean="0"/>
              <a:t>22/5/20</a:t>
            </a:fld>
            <a:endParaRPr lang="es-ES" noProof="0"/>
          </a:p>
        </p:txBody>
      </p:sp>
      <p:sp>
        <p:nvSpPr>
          <p:cNvPr id="6" name="Marcador de posición de pie de página 5"/>
          <p:cNvSpPr>
            <a:spLocks noGrp="1"/>
          </p:cNvSpPr>
          <p:nvPr>
            <p:ph type="ftr" sz="quarter" idx="11"/>
          </p:nvPr>
        </p:nvSpPr>
        <p:spPr/>
        <p:txBody>
          <a:bodyPr rtlCol="0"/>
          <a:lstStyle/>
          <a:p>
            <a:pPr rtl="0"/>
            <a:r>
              <a:rPr lang="es-ES" noProof="0"/>
              <a:t>
              </a:t>
            </a:r>
          </a:p>
        </p:txBody>
      </p:sp>
      <p:sp>
        <p:nvSpPr>
          <p:cNvPr id="7" name="Marcador de posición de número de diapositiva 6"/>
          <p:cNvSpPr>
            <a:spLocks noGrp="1"/>
          </p:cNvSpPr>
          <p:nvPr>
            <p:ph type="sldNum" sz="quarter" idx="12"/>
          </p:nvPr>
        </p:nvSpPr>
        <p:spPr/>
        <p:txBody>
          <a:bodyPr rtlCol="0"/>
          <a:lstStyle/>
          <a:p>
            <a:pPr rtl="0"/>
            <a:fld id="{6D22F896-40B5-4ADD-8801-0D06FADFA095}" type="slidenum">
              <a:rPr lang="es-ES" noProof="0" smtClean="0"/>
              <a:t>‹Nr.›</a:t>
            </a:fld>
            <a:endParaRPr lang="es-ES" noProof="0"/>
          </a:p>
        </p:txBody>
      </p:sp>
    </p:spTree>
    <p:extLst>
      <p:ext uri="{BB962C8B-B14F-4D97-AF65-F5344CB8AC3E}">
        <p14:creationId xmlns:p14="http://schemas.microsoft.com/office/powerpoint/2010/main" val="318390040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n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Marcador de posición de título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pPr rtl="0"/>
            <a:r>
              <a:rPr lang="es-ES" noProof="0"/>
              <a:t>Haga clic para modificar el estilo de título del patrón</a:t>
            </a:r>
          </a:p>
        </p:txBody>
      </p:sp>
      <p:sp>
        <p:nvSpPr>
          <p:cNvPr id="3" name="Marcador de posición de texto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fecha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rtl="0"/>
            <a:fld id="{60DF384F-5A97-4E92-8348-2DC2199C59FF}" type="datetime1">
              <a:rPr lang="es-ES" noProof="0" smtClean="0"/>
              <a:t>22/5/20</a:t>
            </a:fld>
            <a:endParaRPr lang="es-ES" noProof="0"/>
          </a:p>
        </p:txBody>
      </p:sp>
      <p:sp>
        <p:nvSpPr>
          <p:cNvPr id="5" name="Marcador de posición de pie de página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rtl="0"/>
            <a:r>
              <a:rPr lang="es-ES" noProof="0"/>
              <a:t>
              </a:t>
            </a:r>
          </a:p>
        </p:txBody>
      </p:sp>
      <p:sp>
        <p:nvSpPr>
          <p:cNvPr id="6" name="Marcador de posición de número de diapositiva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rtl="0"/>
            <a:fld id="{6D22F896-40B5-4ADD-8801-0D06FADFA095}" type="slidenum">
              <a:rPr lang="es-ES" noProof="0" smtClean="0"/>
              <a:pPr rtl="0"/>
              <a:t>‹Nr.›</a:t>
            </a:fld>
            <a:endParaRPr lang="es-ES" noProof="0"/>
          </a:p>
        </p:txBody>
      </p:sp>
    </p:spTree>
    <p:extLst>
      <p:ext uri="{BB962C8B-B14F-4D97-AF65-F5344CB8AC3E}">
        <p14:creationId xmlns:p14="http://schemas.microsoft.com/office/powerpoint/2010/main" val="32572061"/>
      </p:ext>
    </p:extLst>
  </p:cSld>
  <p:clrMap bg1="dk1" tx1="lt1" bg2="dk2" tx2="lt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Lst>
  <p:hf sldNum="0"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3.png"/><Relationship Id="rId6" Type="http://schemas.microsoft.com/office/2007/relationships/hdphoto" Target="../media/hdphoto1.wdp"/><Relationship Id="rId7" Type="http://schemas.openxmlformats.org/officeDocument/2006/relationships/image" Target="../media/image1.png"/><Relationship Id="rId8" Type="http://schemas.openxmlformats.org/officeDocument/2006/relationships/image" Target="../media/image2.png"/><Relationship Id="rId9" Type="http://schemas.openxmlformats.org/officeDocument/2006/relationships/image" Target="../media/image4.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3.png"/><Relationship Id="rId5" Type="http://schemas.openxmlformats.org/officeDocument/2006/relationships/image" Target="../media/image4.png"/><Relationship Id="rId1" Type="http://schemas.microsoft.com/office/2007/relationships/media" Target="../media/media10.m4a"/><Relationship Id="rId2" Type="http://schemas.openxmlformats.org/officeDocument/2006/relationships/audio" Target="../media/media10.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4.png"/><Relationship Id="rId5" Type="http://schemas.openxmlformats.org/officeDocument/2006/relationships/image" Target="../media/image4.png"/><Relationship Id="rId1" Type="http://schemas.microsoft.com/office/2007/relationships/media" Target="../media/media11.m4a"/><Relationship Id="rId2" Type="http://schemas.openxmlformats.org/officeDocument/2006/relationships/audio" Target="../media/media11.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5.png"/><Relationship Id="rId5" Type="http://schemas.openxmlformats.org/officeDocument/2006/relationships/image" Target="../media/image4.png"/><Relationship Id="rId1" Type="http://schemas.microsoft.com/office/2007/relationships/media" Target="../media/media12.m4a"/><Relationship Id="rId2" Type="http://schemas.openxmlformats.org/officeDocument/2006/relationships/audio" Target="../media/media12.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media/media13.m4a"/><Relationship Id="rId2" Type="http://schemas.openxmlformats.org/officeDocument/2006/relationships/audio" Target="../media/media13.m4a"/></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6.png"/><Relationship Id="rId6"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1.png"/><Relationship Id="rId6" Type="http://schemas.openxmlformats.org/officeDocument/2006/relationships/image" Target="../media/image5.png"/><Relationship Id="rId7" Type="http://schemas.openxmlformats.org/officeDocument/2006/relationships/image" Target="../media/image4.png"/><Relationship Id="rId1" Type="http://schemas.microsoft.com/office/2007/relationships/media" Target="../media/media2.m4a"/><Relationship Id="rId2" Type="http://schemas.openxmlformats.org/officeDocument/2006/relationships/audio" Target="../media/media2.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4.png"/><Relationship Id="rId1" Type="http://schemas.microsoft.com/office/2007/relationships/media" Target="../media/media3.m4a"/><Relationship Id="rId2" Type="http://schemas.openxmlformats.org/officeDocument/2006/relationships/audio" Target="../media/media3.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1.png"/><Relationship Id="rId6" Type="http://schemas.openxmlformats.org/officeDocument/2006/relationships/image" Target="../media/image8.png"/><Relationship Id="rId7" Type="http://schemas.openxmlformats.org/officeDocument/2006/relationships/image" Target="../media/image4.png"/><Relationship Id="rId1" Type="http://schemas.microsoft.com/office/2007/relationships/media" Target="../media/media4.m4a"/><Relationship Id="rId2" Type="http://schemas.openxmlformats.org/officeDocument/2006/relationships/audio" Target="../media/media4.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5" Type="http://schemas.openxmlformats.org/officeDocument/2006/relationships/image" Target="../media/image4.png"/><Relationship Id="rId1" Type="http://schemas.microsoft.com/office/2007/relationships/media" Target="../media/media5.m4a"/><Relationship Id="rId2" Type="http://schemas.openxmlformats.org/officeDocument/2006/relationships/audio" Target="../media/media5.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media/media6.m4a"/><Relationship Id="rId2" Type="http://schemas.openxmlformats.org/officeDocument/2006/relationships/audio" Target="../media/media6.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png"/><Relationship Id="rId5" Type="http://schemas.openxmlformats.org/officeDocument/2006/relationships/image" Target="../media/image4.png"/><Relationship Id="rId1" Type="http://schemas.microsoft.com/office/2007/relationships/media" Target="../media/media7.m4a"/><Relationship Id="rId2" Type="http://schemas.openxmlformats.org/officeDocument/2006/relationships/audio" Target="../media/media7.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1.png"/><Relationship Id="rId5" Type="http://schemas.openxmlformats.org/officeDocument/2006/relationships/image" Target="../media/image4.png"/><Relationship Id="rId1" Type="http://schemas.microsoft.com/office/2007/relationships/media" Target="../media/media8.m4a"/><Relationship Id="rId2" Type="http://schemas.openxmlformats.org/officeDocument/2006/relationships/audio" Target="../media/media8.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png"/><Relationship Id="rId5" Type="http://schemas.openxmlformats.org/officeDocument/2006/relationships/image" Target="../media/image4.png"/><Relationship Id="rId1" Type="http://schemas.microsoft.com/office/2007/relationships/media" Target="../media/media9.m4a"/><Relationship Id="rId2"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ángulo 39">
            <a:extLst>
              <a:ext uri="{FF2B5EF4-FFF2-40B4-BE49-F238E27FC236}">
                <a16:creationId xmlns:a16="http://schemas.microsoft.com/office/drawing/2014/main" xmlns="" id="{077D6507-8E8D-40E1-A7B9-63012EF949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pic>
        <p:nvPicPr>
          <p:cNvPr id="8" name="Imagen 7" descr="Flor">
            <a:extLst>
              <a:ext uri="{FF2B5EF4-FFF2-40B4-BE49-F238E27FC236}">
                <a16:creationId xmlns:a16="http://schemas.microsoft.com/office/drawing/2014/main" xmlns="" id="{3F803F0C-D1ED-48FB-B5CD-1F2FC0FF7CB1}"/>
              </a:ext>
            </a:extLst>
          </p:cNvPr>
          <p:cNvPicPr>
            <a:picLocks noChangeAspect="1"/>
          </p:cNvPicPr>
          <p:nvPr/>
        </p:nvPicPr>
        <p:blipFill rotWithShape="1">
          <a:blip r:embed="rId5" cstate="print">
            <a:alphaModFix amt="40000"/>
            <a:extLst>
              <a:ext uri="{BEBA8EAE-BF5A-486C-A8C5-ECC9F3942E4B}">
                <a14:imgProps xmlns:a14="http://schemas.microsoft.com/office/drawing/2010/main">
                  <a14:imgLayer r:embed="rId6">
                    <a14:imgEffect>
                      <a14:artisticPencilSketch/>
                    </a14:imgEffect>
                  </a14:imgLayer>
                </a14:imgProps>
              </a:ext>
              <a:ext uri="{28A0092B-C50C-407E-A947-70E740481C1C}">
                <a14:useLocalDpi xmlns:a14="http://schemas.microsoft.com/office/drawing/2010/main"/>
              </a:ext>
            </a:extLst>
          </a:blip>
          <a:srcRect l="157" r="157"/>
          <a:stretch/>
        </p:blipFill>
        <p:spPr>
          <a:xfrm>
            <a:off x="0" y="26125"/>
            <a:ext cx="12192000" cy="6858001"/>
          </a:xfrm>
          <a:prstGeom prst="rect">
            <a:avLst/>
          </a:prstGeom>
          <a:solidFill>
            <a:schemeClr val="bg1">
              <a:lumMod val="85000"/>
              <a:lumOff val="15000"/>
            </a:schemeClr>
          </a:solidFill>
        </p:spPr>
      </p:pic>
      <p:pic>
        <p:nvPicPr>
          <p:cNvPr id="42" name="Imagen 41">
            <a:extLst>
              <a:ext uri="{FF2B5EF4-FFF2-40B4-BE49-F238E27FC236}">
                <a16:creationId xmlns:a16="http://schemas.microsoft.com/office/drawing/2014/main" xmlns="" id="{23FF3D86-2916-4F9F-9752-304810CF59A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7">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44" name="Imagen 43">
            <a:extLst>
              <a:ext uri="{FF2B5EF4-FFF2-40B4-BE49-F238E27FC236}">
                <a16:creationId xmlns:a16="http://schemas.microsoft.com/office/drawing/2014/main" xmlns="" id="{AB048875-14D1-4CC7-8AC3-7ABC73AAAF1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8">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ítulo 1">
            <a:extLst>
              <a:ext uri="{FF2B5EF4-FFF2-40B4-BE49-F238E27FC236}">
                <a16:creationId xmlns:a16="http://schemas.microsoft.com/office/drawing/2014/main" xmlns="" id="{050E78D6-F072-48E7-8270-20EFBDD26F36}"/>
              </a:ext>
            </a:extLst>
          </p:cNvPr>
          <p:cNvSpPr>
            <a:spLocks noGrp="1"/>
          </p:cNvSpPr>
          <p:nvPr>
            <p:ph type="ctrTitle"/>
          </p:nvPr>
        </p:nvSpPr>
        <p:spPr>
          <a:xfrm>
            <a:off x="1371600" y="3014139"/>
            <a:ext cx="9448800" cy="1825096"/>
          </a:xfrm>
          <a:prstGeom prst="parallelogram">
            <a:avLst>
              <a:gd name="adj" fmla="val 99234"/>
            </a:avLst>
          </a:prstGeom>
        </p:spPr>
        <p:txBody>
          <a:bodyPr lIns="0" rIns="180000" rtlCol="0">
            <a:normAutofit fontScale="90000"/>
          </a:bodyPr>
          <a:lstStyle/>
          <a:p>
            <a:r>
              <a:rPr lang="es-ES" sz="3800" dirty="0" smtClean="0"/>
              <a:t>DIFERENCIADO </a:t>
            </a:r>
            <a:br>
              <a:rPr lang="es-ES" sz="3800" dirty="0" smtClean="0"/>
            </a:br>
            <a:r>
              <a:rPr lang="es-ES" sz="3800" dirty="0" smtClean="0"/>
              <a:t>LITERATURA E IDENTIDAD</a:t>
            </a:r>
            <a:br>
              <a:rPr lang="es-ES" sz="3800" dirty="0" smtClean="0"/>
            </a:br>
            <a:r>
              <a:rPr lang="es-ES" sz="3800" dirty="0" smtClean="0"/>
              <a:t>4TOS MEDIOS</a:t>
            </a:r>
            <a:br>
              <a:rPr lang="es-ES" sz="3800" dirty="0" smtClean="0"/>
            </a:br>
            <a:r>
              <a:rPr lang="es-ES" sz="1300" dirty="0" smtClean="0"/>
              <a:t>OBJETIVO: </a:t>
            </a:r>
            <a:r>
              <a:rPr lang="es-CL" sz="1300" dirty="0" smtClean="0"/>
              <a:t>Establecen </a:t>
            </a:r>
            <a:r>
              <a:rPr lang="es-CL" sz="1300" dirty="0"/>
              <a:t>relaciones entre sus propias experiencias y las distintas representaciones del tema de la identidad y reflexionan acerca del sentido que este tiene en los procesos de formación </a:t>
            </a:r>
            <a:r>
              <a:rPr lang="es-CL" sz="1300" dirty="0" smtClean="0"/>
              <a:t>personal </a:t>
            </a:r>
            <a:r>
              <a:rPr lang="es-CL" sz="1300" dirty="0"/>
              <a:t>y de conocimiento de sí mismos, de los otros y del mundo. </a:t>
            </a:r>
            <a:endParaRPr lang="es-ES" sz="1300" b="1" dirty="0"/>
          </a:p>
        </p:txBody>
      </p:sp>
      <p:sp>
        <p:nvSpPr>
          <p:cNvPr id="3" name="Subtítulo 2">
            <a:extLst>
              <a:ext uri="{FF2B5EF4-FFF2-40B4-BE49-F238E27FC236}">
                <a16:creationId xmlns:a16="http://schemas.microsoft.com/office/drawing/2014/main" xmlns="" id="{3FC7BD98-5486-489C-BAA0-A69CEFF691B3}"/>
              </a:ext>
            </a:extLst>
          </p:cNvPr>
          <p:cNvSpPr>
            <a:spLocks noGrp="1"/>
          </p:cNvSpPr>
          <p:nvPr>
            <p:ph type="subTitle" idx="1"/>
          </p:nvPr>
        </p:nvSpPr>
        <p:spPr>
          <a:xfrm>
            <a:off x="1371600" y="4842935"/>
            <a:ext cx="9448800" cy="685800"/>
          </a:xfrm>
          <a:prstGeom prst="rect">
            <a:avLst/>
          </a:prstGeom>
        </p:spPr>
        <p:txBody>
          <a:bodyPr lIns="0" rIns="0" rtlCol="0">
            <a:normAutofit/>
          </a:bodyPr>
          <a:lstStyle/>
          <a:p>
            <a:pPr marL="1544638" rtl="0"/>
            <a:r>
              <a:rPr lang="es-ES" noProof="1" smtClean="0"/>
              <a:t>PROFESORA PAULA PINO</a:t>
            </a:r>
            <a:endParaRPr lang="es-ES" noProof="1"/>
          </a:p>
        </p:txBody>
      </p:sp>
      <p:pic>
        <p:nvPicPr>
          <p:cNvPr id="4"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3440" y="2904070"/>
            <a:ext cx="609600" cy="609600"/>
          </a:xfrm>
          <a:prstGeom prst="rect">
            <a:avLst/>
          </a:prstGeom>
        </p:spPr>
      </p:pic>
      <p:sp>
        <p:nvSpPr>
          <p:cNvPr id="5" name="CuadroTexto 4"/>
          <p:cNvSpPr txBox="1"/>
          <p:nvPr/>
        </p:nvSpPr>
        <p:spPr>
          <a:xfrm>
            <a:off x="853440" y="2011680"/>
            <a:ext cx="1092926" cy="646331"/>
          </a:xfrm>
          <a:prstGeom prst="rect">
            <a:avLst/>
          </a:prstGeom>
          <a:noFill/>
        </p:spPr>
        <p:txBody>
          <a:bodyPr wrap="square" rtlCol="0">
            <a:spAutoFit/>
          </a:bodyPr>
          <a:lstStyle/>
          <a:p>
            <a:r>
              <a:rPr lang="es-ES" dirty="0" smtClean="0"/>
              <a:t>PINCHE AQUÍ</a:t>
            </a:r>
            <a:endParaRPr lang="es-ES" dirty="0"/>
          </a:p>
        </p:txBody>
      </p:sp>
    </p:spTree>
    <p:extLst>
      <p:ext uri="{BB962C8B-B14F-4D97-AF65-F5344CB8AC3E}">
        <p14:creationId xmlns:p14="http://schemas.microsoft.com/office/powerpoint/2010/main" val="8340504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492" y="594556"/>
            <a:ext cx="8610600" cy="1293028"/>
          </a:xfrm>
        </p:spPr>
        <p:txBody>
          <a:bodyPr/>
          <a:lstStyle/>
          <a:p>
            <a:pPr algn="l"/>
            <a:r>
              <a:rPr lang="es-ES" dirty="0" smtClean="0"/>
              <a:t>Tipos de coacción</a:t>
            </a:r>
            <a:endParaRPr lang="es-ES" dirty="0"/>
          </a:p>
        </p:txBody>
      </p:sp>
      <p:sp>
        <p:nvSpPr>
          <p:cNvPr id="3" name="Marcador de contenido 2"/>
          <p:cNvSpPr>
            <a:spLocks noGrp="1"/>
          </p:cNvSpPr>
          <p:nvPr>
            <p:ph idx="1"/>
          </p:nvPr>
        </p:nvSpPr>
        <p:spPr/>
        <p:txBody>
          <a:bodyPr>
            <a:normAutofit/>
          </a:bodyPr>
          <a:lstStyle/>
          <a:p>
            <a:pPr marL="0" indent="0" algn="ctr">
              <a:buNone/>
            </a:pPr>
            <a:r>
              <a:rPr lang="es-ES" b="1" dirty="0" smtClean="0"/>
              <a:t>FÍSICA</a:t>
            </a:r>
          </a:p>
          <a:p>
            <a:pPr marL="0" indent="0" algn="ctr">
              <a:buNone/>
            </a:pPr>
            <a:r>
              <a:rPr lang="es-ES" b="1" dirty="0" smtClean="0"/>
              <a:t>LEGAL</a:t>
            </a:r>
          </a:p>
          <a:p>
            <a:pPr marL="0" indent="0" algn="ctr">
              <a:buNone/>
            </a:pPr>
            <a:r>
              <a:rPr lang="es-ES" b="1" dirty="0" smtClean="0"/>
              <a:t>ECONÓMICA</a:t>
            </a:r>
          </a:p>
          <a:p>
            <a:pPr marL="0" indent="0" algn="ctr">
              <a:buNone/>
            </a:pPr>
            <a:r>
              <a:rPr lang="es-ES" b="1" dirty="0" smtClean="0"/>
              <a:t>AFECTIVA</a:t>
            </a:r>
          </a:p>
          <a:p>
            <a:pPr marL="0" indent="0" algn="ctr">
              <a:buNone/>
            </a:pPr>
            <a:r>
              <a:rPr lang="es-ES" b="1" dirty="0" smtClean="0"/>
              <a:t>SOCIAL</a:t>
            </a:r>
          </a:p>
          <a:p>
            <a:pPr marL="0" indent="0" algn="ctr">
              <a:buNone/>
            </a:pPr>
            <a:r>
              <a:rPr lang="es-ES" b="1" dirty="0" smtClean="0"/>
              <a:t>PSICOLÓGICA</a:t>
            </a:r>
          </a:p>
          <a:p>
            <a:pPr marL="0" indent="0" algn="ctr">
              <a:buNone/>
            </a:pPr>
            <a:r>
              <a:rPr lang="es-ES" b="1" dirty="0" smtClean="0"/>
              <a:t>IDEOLOGÓGICA</a:t>
            </a:r>
          </a:p>
          <a:p>
            <a:pPr marL="0" indent="0" algn="ctr">
              <a:buNone/>
            </a:pPr>
            <a:r>
              <a:rPr lang="es-ES" b="1" dirty="0" smtClean="0"/>
              <a:t>LINGÛÍISTICA</a:t>
            </a:r>
          </a:p>
          <a:p>
            <a:endParaRPr lang="es-ES" dirty="0"/>
          </a:p>
        </p:txBody>
      </p:sp>
      <p:pic>
        <p:nvPicPr>
          <p:cNvPr id="4" name="Imagen 3"/>
          <p:cNvPicPr>
            <a:picLocks noChangeAspect="1"/>
          </p:cNvPicPr>
          <p:nvPr/>
        </p:nvPicPr>
        <p:blipFill>
          <a:blip r:embed="rId4"/>
          <a:stretch>
            <a:fillRect/>
          </a:stretch>
        </p:blipFill>
        <p:spPr>
          <a:xfrm>
            <a:off x="9010106" y="2194560"/>
            <a:ext cx="1905000" cy="2400300"/>
          </a:xfrm>
          <a:prstGeom prst="rect">
            <a:avLst/>
          </a:prstGeom>
        </p:spPr>
      </p:pic>
      <p:pic>
        <p:nvPicPr>
          <p:cNvPr id="5" name="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59280" y="2444931"/>
            <a:ext cx="609600" cy="609600"/>
          </a:xfrm>
          <a:prstGeom prst="rect">
            <a:avLst/>
          </a:prstGeom>
        </p:spPr>
      </p:pic>
    </p:spTree>
    <p:extLst>
      <p:ext uri="{BB962C8B-B14F-4D97-AF65-F5344CB8AC3E}">
        <p14:creationId xmlns:p14="http://schemas.microsoft.com/office/powerpoint/2010/main" val="12389102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16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IDENTIDAD MASCULINA</a:t>
            </a:r>
            <a:endParaRPr lang="es-ES" dirty="0"/>
          </a:p>
        </p:txBody>
      </p:sp>
      <p:sp>
        <p:nvSpPr>
          <p:cNvPr id="3" name="Marcador de contenido 2"/>
          <p:cNvSpPr>
            <a:spLocks noGrp="1"/>
          </p:cNvSpPr>
          <p:nvPr>
            <p:ph idx="1"/>
          </p:nvPr>
        </p:nvSpPr>
        <p:spPr>
          <a:xfrm>
            <a:off x="685800" y="1489166"/>
            <a:ext cx="5388429" cy="4729519"/>
          </a:xfrm>
        </p:spPr>
        <p:txBody>
          <a:bodyPr>
            <a:normAutofit/>
          </a:bodyPr>
          <a:lstStyle/>
          <a:p>
            <a:r>
              <a:rPr lang="es-CL" dirty="0" smtClean="0"/>
              <a:t>Socialmente </a:t>
            </a:r>
            <a:r>
              <a:rPr lang="es-CL" dirty="0"/>
              <a:t>el tipo de identidad que se les fomenta a los hombres </a:t>
            </a:r>
            <a:r>
              <a:rPr lang="es-CL" b="1" dirty="0"/>
              <a:t>es una Identidad individualizada</a:t>
            </a:r>
            <a:r>
              <a:rPr lang="es-CL" dirty="0"/>
              <a:t>: </a:t>
            </a:r>
            <a:r>
              <a:rPr lang="es-CL" b="1" dirty="0"/>
              <a:t>que tiene que ver con el control material del destino histórico del grupo, y sobre todo con el ejercicio del poder; dicho ejercicio redunda a su vez en un progresivo desarrollo de la responsabilidad y del individualismo como valor del éxito.</a:t>
            </a:r>
            <a:r>
              <a:rPr lang="es-CL" dirty="0"/>
              <a:t> </a:t>
            </a:r>
            <a:endParaRPr lang="es-ES" dirty="0"/>
          </a:p>
          <a:p>
            <a:r>
              <a:rPr lang="es-CL" b="1" dirty="0"/>
              <a:t>La identidad masculina se ha propiciado siempre en términos de competitividad y poder</a:t>
            </a:r>
            <a:endParaRPr lang="es-ES" dirty="0"/>
          </a:p>
          <a:p>
            <a:endParaRPr lang="es-ES" dirty="0"/>
          </a:p>
        </p:txBody>
      </p:sp>
      <p:pic>
        <p:nvPicPr>
          <p:cNvPr id="4" name="Imagen 3"/>
          <p:cNvPicPr>
            <a:picLocks noChangeAspect="1"/>
          </p:cNvPicPr>
          <p:nvPr/>
        </p:nvPicPr>
        <p:blipFill>
          <a:blip r:embed="rId4"/>
          <a:stretch>
            <a:fillRect/>
          </a:stretch>
        </p:blipFill>
        <p:spPr>
          <a:xfrm>
            <a:off x="6936377" y="3167554"/>
            <a:ext cx="4876800" cy="2562225"/>
          </a:xfrm>
          <a:prstGeom prst="rect">
            <a:avLst/>
          </a:prstGeom>
        </p:spPr>
      </p:pic>
      <p:pic>
        <p:nvPicPr>
          <p:cNvPr id="5" name="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65177" y="2002877"/>
            <a:ext cx="609600" cy="609600"/>
          </a:xfrm>
          <a:prstGeom prst="rect">
            <a:avLst/>
          </a:prstGeom>
        </p:spPr>
      </p:pic>
    </p:spTree>
    <p:extLst>
      <p:ext uri="{BB962C8B-B14F-4D97-AF65-F5344CB8AC3E}">
        <p14:creationId xmlns:p14="http://schemas.microsoft.com/office/powerpoint/2010/main" val="17594212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5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LO MASCULINO/ESTEREOTIPOS</a:t>
            </a:r>
            <a:endParaRPr lang="es-ES" dirty="0"/>
          </a:p>
        </p:txBody>
      </p:sp>
      <p:sp>
        <p:nvSpPr>
          <p:cNvPr id="3" name="Marcador de contenido 2"/>
          <p:cNvSpPr>
            <a:spLocks noGrp="1"/>
          </p:cNvSpPr>
          <p:nvPr>
            <p:ph idx="1"/>
          </p:nvPr>
        </p:nvSpPr>
        <p:spPr/>
        <p:txBody>
          <a:bodyPr>
            <a:normAutofit/>
          </a:bodyPr>
          <a:lstStyle/>
          <a:p>
            <a:r>
              <a:rPr lang="es-CL" dirty="0" smtClean="0"/>
              <a:t>1</a:t>
            </a:r>
            <a:r>
              <a:rPr lang="es-CL" dirty="0"/>
              <a:t>.- La masculinidad supone negar y menospreciar lo </a:t>
            </a:r>
            <a:r>
              <a:rPr lang="es-CL" dirty="0" smtClean="0"/>
              <a:t>femenino</a:t>
            </a:r>
          </a:p>
          <a:p>
            <a:r>
              <a:rPr lang="es-CL" dirty="0" smtClean="0"/>
              <a:t>2</a:t>
            </a:r>
            <a:r>
              <a:rPr lang="es-CL" dirty="0"/>
              <a:t>.- Una exigencia cultural de ser un hombre es ser importante. </a:t>
            </a:r>
            <a:endParaRPr lang="es-CL" dirty="0" smtClean="0"/>
          </a:p>
          <a:p>
            <a:r>
              <a:rPr lang="es-CL" dirty="0" smtClean="0"/>
              <a:t>3- </a:t>
            </a:r>
            <a:r>
              <a:rPr lang="es-CL" dirty="0"/>
              <a:t>Ser un hombre </a:t>
            </a:r>
            <a:r>
              <a:rPr lang="es-CL" dirty="0" smtClean="0"/>
              <a:t>duro</a:t>
            </a:r>
          </a:p>
          <a:p>
            <a:r>
              <a:rPr lang="es-CL" dirty="0" smtClean="0"/>
              <a:t>4</a:t>
            </a:r>
            <a:r>
              <a:rPr lang="es-CL" dirty="0"/>
              <a:t>.- Ser agresivo, ser viril. </a:t>
            </a:r>
            <a:endParaRPr lang="es-CL" dirty="0" smtClean="0"/>
          </a:p>
          <a:p>
            <a:endParaRPr lang="es-ES" dirty="0"/>
          </a:p>
        </p:txBody>
      </p:sp>
      <p:pic>
        <p:nvPicPr>
          <p:cNvPr id="4" name="Imagen 3"/>
          <p:cNvPicPr>
            <a:picLocks noChangeAspect="1"/>
          </p:cNvPicPr>
          <p:nvPr/>
        </p:nvPicPr>
        <p:blipFill>
          <a:blip r:embed="rId4"/>
          <a:stretch>
            <a:fillRect/>
          </a:stretch>
        </p:blipFill>
        <p:spPr>
          <a:xfrm>
            <a:off x="6096000" y="3586843"/>
            <a:ext cx="2400300" cy="1905000"/>
          </a:xfrm>
          <a:prstGeom prst="rect">
            <a:avLst/>
          </a:prstGeom>
        </p:spPr>
      </p:pic>
      <p:pic>
        <p:nvPicPr>
          <p:cNvPr id="5" name="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29394" y="4717869"/>
            <a:ext cx="609600" cy="609600"/>
          </a:xfrm>
          <a:prstGeom prst="rect">
            <a:avLst/>
          </a:prstGeom>
        </p:spPr>
      </p:pic>
    </p:spTree>
    <p:extLst>
      <p:ext uri="{BB962C8B-B14F-4D97-AF65-F5344CB8AC3E}">
        <p14:creationId xmlns:p14="http://schemas.microsoft.com/office/powerpoint/2010/main" val="26452000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58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78035" y="307173"/>
            <a:ext cx="8610600" cy="1293028"/>
          </a:xfrm>
        </p:spPr>
        <p:txBody>
          <a:bodyPr/>
          <a:lstStyle/>
          <a:p>
            <a:r>
              <a:rPr lang="es-ES" dirty="0" smtClean="0"/>
              <a:t>CONCLUSIÓN</a:t>
            </a:r>
            <a:endParaRPr lang="es-ES" dirty="0"/>
          </a:p>
        </p:txBody>
      </p:sp>
      <p:sp>
        <p:nvSpPr>
          <p:cNvPr id="3" name="Marcador de contenido 2"/>
          <p:cNvSpPr>
            <a:spLocks noGrp="1"/>
          </p:cNvSpPr>
          <p:nvPr>
            <p:ph idx="1"/>
          </p:nvPr>
        </p:nvSpPr>
        <p:spPr>
          <a:xfrm>
            <a:off x="685800" y="1449978"/>
            <a:ext cx="10820400" cy="4768708"/>
          </a:xfrm>
        </p:spPr>
        <p:txBody>
          <a:bodyPr>
            <a:normAutofit lnSpcReduction="10000"/>
          </a:bodyPr>
          <a:lstStyle/>
          <a:p>
            <a:r>
              <a:rPr lang="es-CL" dirty="0"/>
              <a:t>El modelo tradicional masculino es peligroso, se convierte en una verdadera trampa que impide reflexionar acerca de las desventajas, tanto físicas, psicológicas, como sociales, del desempeño de dicho rol. </a:t>
            </a:r>
            <a:endParaRPr lang="es-ES" dirty="0"/>
          </a:p>
          <a:p>
            <a:r>
              <a:rPr lang="es-CL" dirty="0"/>
              <a:t>Lo que se presenta como “natural” tiene su historia y su proceso de legitimación, el orden simbólico a través de ciertos mecanismos como las instancias socializadoras contribuyen a presentar las cosas como inevitables y dentro de estas, se presenta al género como un sistema de oposiciones homologas, creando mecanismos que permiten a los sujetos asumir y aceptar los contenidos de ser hombre y mujer. La identidad es una construcción social y simbólica, un proceso en el que se van moldeando las semejanzas o diferencias de los demás, de tal forma que la identidad es identificación-diferenciación. </a:t>
            </a:r>
            <a:endParaRPr lang="es-ES" dirty="0"/>
          </a:p>
          <a:p>
            <a:r>
              <a:rPr lang="es-CL" dirty="0"/>
              <a:t> </a:t>
            </a:r>
            <a:endParaRPr lang="es-ES" dirty="0"/>
          </a:p>
          <a:p>
            <a:r>
              <a:rPr lang="es-CL" b="1" dirty="0"/>
              <a:t>La identidad de género se da en el marco de un  proceso de </a:t>
            </a:r>
            <a:r>
              <a:rPr lang="es-CL" b="1" dirty="0" smtClean="0"/>
              <a:t>asignación-construcción</a:t>
            </a:r>
            <a:r>
              <a:rPr lang="es-CL" b="1" dirty="0"/>
              <a:t>.</a:t>
            </a:r>
            <a:endParaRPr lang="es-ES" dirty="0"/>
          </a:p>
        </p:txBody>
      </p:sp>
      <p:pic>
        <p:nvPicPr>
          <p:cNvPr id="4" name="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5800" y="307173"/>
            <a:ext cx="609600" cy="609600"/>
          </a:xfrm>
          <a:prstGeom prst="rect">
            <a:avLst/>
          </a:prstGeom>
        </p:spPr>
      </p:pic>
    </p:spTree>
    <p:extLst>
      <p:ext uri="{BB962C8B-B14F-4D97-AF65-F5344CB8AC3E}">
        <p14:creationId xmlns:p14="http://schemas.microsoft.com/office/powerpoint/2010/main" val="40135314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20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Imagen 16">
            <a:extLst>
              <a:ext uri="{FF2B5EF4-FFF2-40B4-BE49-F238E27FC236}">
                <a16:creationId xmlns:a16="http://schemas.microsoft.com/office/drawing/2014/main" xmlns="" id="{CFD580F5-E7BF-4C1D-BEFD-4A4601EBA87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28" name="Imagen 18">
            <a:extLst>
              <a:ext uri="{FF2B5EF4-FFF2-40B4-BE49-F238E27FC236}">
                <a16:creationId xmlns:a16="http://schemas.microsoft.com/office/drawing/2014/main" xmlns="" id="{F0F06750-78FE-4472-8DA5-14CF3336F81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pic>
        <p:nvPicPr>
          <p:cNvPr id="7" name="Imagen 6" descr="Hojas dibujadas a lápiz">
            <a:extLst>
              <a:ext uri="{FF2B5EF4-FFF2-40B4-BE49-F238E27FC236}">
                <a16:creationId xmlns:a16="http://schemas.microsoft.com/office/drawing/2014/main" xmlns="" id="{57D7C723-A9F3-4A7E-B1AE-E6A0CCF40F7E}"/>
              </a:ext>
            </a:extLst>
          </p:cNvPr>
          <p:cNvPicPr>
            <a:picLocks noChangeAspect="1"/>
          </p:cNvPicPr>
          <p:nvPr/>
        </p:nvPicPr>
        <p:blipFill rotWithShape="1">
          <a:blip r:embed="rId5" cstate="print">
            <a:alphaModFix amt="40000"/>
            <a:extLst>
              <a:ext uri="{BEBA8EAE-BF5A-486C-A8C5-ECC9F3942E4B}">
                <a14:imgProps xmlns:a14="http://schemas.microsoft.com/office/drawing/2010/main">
                  <a14:imgLayer r:embed="rId6">
                    <a14:imgEffect>
                      <a14:artisticPencilSketch/>
                    </a14:imgEffect>
                  </a14:imgLayer>
                </a14:imgProps>
              </a:ext>
              <a:ext uri="{28A0092B-C50C-407E-A947-70E740481C1C}">
                <a14:useLocalDpi xmlns:a14="http://schemas.microsoft.com/office/drawing/2010/main"/>
              </a:ext>
            </a:extLst>
          </a:blip>
          <a:srcRect t="23881" r="3" b="4261"/>
          <a:stretch/>
        </p:blipFill>
        <p:spPr>
          <a:xfrm>
            <a:off x="20" y="10"/>
            <a:ext cx="12191980" cy="6857990"/>
          </a:xfrm>
          <a:prstGeom prst="rect">
            <a:avLst/>
          </a:prstGeom>
        </p:spPr>
      </p:pic>
      <p:sp>
        <p:nvSpPr>
          <p:cNvPr id="2" name="Título 1">
            <a:extLst>
              <a:ext uri="{FF2B5EF4-FFF2-40B4-BE49-F238E27FC236}">
                <a16:creationId xmlns:a16="http://schemas.microsoft.com/office/drawing/2014/main" xmlns="" id="{748EE035-F12D-47A1-BB66-DD1E996E27D6}"/>
              </a:ext>
            </a:extLst>
          </p:cNvPr>
          <p:cNvSpPr>
            <a:spLocks noGrp="1"/>
          </p:cNvSpPr>
          <p:nvPr>
            <p:ph type="title"/>
          </p:nvPr>
        </p:nvSpPr>
        <p:spPr>
          <a:xfrm>
            <a:off x="1058092" y="443823"/>
            <a:ext cx="9448800" cy="2602062"/>
          </a:xfrm>
        </p:spPr>
        <p:txBody>
          <a:bodyPr vert="horz" lIns="91440" tIns="45720" rIns="91440" bIns="45720" rtlCol="0" anchor="b">
            <a:normAutofit/>
          </a:bodyPr>
          <a:lstStyle/>
          <a:p>
            <a:pPr algn="l" rtl="0"/>
            <a:r>
              <a:rPr lang="es-ES" sz="6000" b="1" dirty="0"/>
              <a:t>Gracias</a:t>
            </a:r>
          </a:p>
        </p:txBody>
      </p:sp>
      <p:sp>
        <p:nvSpPr>
          <p:cNvPr id="3" name="Marcador de posición de contenido 2">
            <a:extLst>
              <a:ext uri="{FF2B5EF4-FFF2-40B4-BE49-F238E27FC236}">
                <a16:creationId xmlns:a16="http://schemas.microsoft.com/office/drawing/2014/main" xmlns="" id="{1540807D-D4E8-4699-861F-C42A59789543}"/>
              </a:ext>
            </a:extLst>
          </p:cNvPr>
          <p:cNvSpPr>
            <a:spLocks noGrp="1"/>
          </p:cNvSpPr>
          <p:nvPr>
            <p:ph idx="1"/>
          </p:nvPr>
        </p:nvSpPr>
        <p:spPr>
          <a:xfrm>
            <a:off x="1371600" y="3429005"/>
            <a:ext cx="9448800" cy="685800"/>
          </a:xfrm>
        </p:spPr>
        <p:txBody>
          <a:bodyPr vert="horz" lIns="91440" tIns="45720" rIns="91440" bIns="45720" rtlCol="0">
            <a:normAutofit fontScale="85000" lnSpcReduction="20000"/>
          </a:bodyPr>
          <a:lstStyle/>
          <a:p>
            <a:pPr marL="0" indent="0">
              <a:buNone/>
            </a:pPr>
            <a:r>
              <a:rPr lang="es-CL" sz="2000" dirty="0"/>
              <a:t>“Solamente las niñas recién nacidas se salvaron del exterminio. Mientras ellas crecían, los asesinos les decían y les repetían que servir a los hombres era su destino. Ellas lo creyeron, sus hijas y las hijas de sus hijas”. Eduardo Galeano, Memoria del fuego, vol.1. </a:t>
            </a:r>
            <a:endParaRPr lang="es-ES" sz="2000" b="1" dirty="0"/>
          </a:p>
        </p:txBody>
      </p:sp>
    </p:spTree>
    <p:extLst>
      <p:ext uri="{BB962C8B-B14F-4D97-AF65-F5344CB8AC3E}">
        <p14:creationId xmlns:p14="http://schemas.microsoft.com/office/powerpoint/2010/main" val="2712033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ángulo 23">
            <a:extLst>
              <a:ext uri="{FF2B5EF4-FFF2-40B4-BE49-F238E27FC236}">
                <a16:creationId xmlns:a16="http://schemas.microsoft.com/office/drawing/2014/main" xmlns="" id="{1EA5387D-64D8-4D6C-B109-FF4E81DF60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pic>
        <p:nvPicPr>
          <p:cNvPr id="26" name="Imagen 25">
            <a:extLst>
              <a:ext uri="{FF2B5EF4-FFF2-40B4-BE49-F238E27FC236}">
                <a16:creationId xmlns:a16="http://schemas.microsoft.com/office/drawing/2014/main" xmlns="" id="{6319FFD2-07B5-4029-BFB3-26FCFCC2F1B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ítulo 1">
            <a:extLst>
              <a:ext uri="{FF2B5EF4-FFF2-40B4-BE49-F238E27FC236}">
                <a16:creationId xmlns:a16="http://schemas.microsoft.com/office/drawing/2014/main" xmlns="" id="{C97023BE-6816-482B-9AB3-EFCB0B453986}"/>
              </a:ext>
            </a:extLst>
          </p:cNvPr>
          <p:cNvSpPr>
            <a:spLocks noGrp="1"/>
          </p:cNvSpPr>
          <p:nvPr>
            <p:ph type="title"/>
          </p:nvPr>
        </p:nvSpPr>
        <p:spPr>
          <a:xfrm>
            <a:off x="2895600" y="764373"/>
            <a:ext cx="8610600" cy="1293028"/>
          </a:xfrm>
        </p:spPr>
        <p:txBody>
          <a:bodyPr rtlCol="0">
            <a:normAutofit/>
          </a:bodyPr>
          <a:lstStyle/>
          <a:p>
            <a:pPr rtl="0"/>
            <a:r>
              <a:rPr lang="es-ES" b="1" dirty="0" smtClean="0"/>
              <a:t>CONCEPTOS BÁSICOS</a:t>
            </a:r>
            <a:endParaRPr lang="es-ES" b="1" dirty="0"/>
          </a:p>
        </p:txBody>
      </p:sp>
      <p:sp>
        <p:nvSpPr>
          <p:cNvPr id="5" name="CuadroTexto 4"/>
          <p:cNvSpPr txBox="1"/>
          <p:nvPr/>
        </p:nvSpPr>
        <p:spPr>
          <a:xfrm>
            <a:off x="886097" y="1740931"/>
            <a:ext cx="2183674" cy="1289652"/>
          </a:xfrm>
          <a:prstGeom prst="rect">
            <a:avLst/>
          </a:prstGeom>
          <a:noFill/>
        </p:spPr>
        <p:txBody>
          <a:bodyPr wrap="square" rtlCol="0">
            <a:spAutoFit/>
          </a:bodyPr>
          <a:lstStyle/>
          <a:p>
            <a:endParaRPr lang="es-ES" dirty="0"/>
          </a:p>
        </p:txBody>
      </p:sp>
      <p:pic>
        <p:nvPicPr>
          <p:cNvPr id="8" name="Marcador de contenido 7"/>
          <p:cNvPicPr>
            <a:picLocks noGrp="1" noChangeAspect="1"/>
          </p:cNvPicPr>
          <p:nvPr>
            <p:ph idx="1"/>
          </p:nvPr>
        </p:nvPicPr>
        <p:blipFill>
          <a:blip r:embed="rId6"/>
          <a:stretch>
            <a:fillRect/>
          </a:stretch>
        </p:blipFill>
        <p:spPr>
          <a:xfrm>
            <a:off x="1463040" y="1846559"/>
            <a:ext cx="9679577" cy="4606331"/>
          </a:xfrm>
          <a:prstGeom prst="rect">
            <a:avLst/>
          </a:prstGeom>
        </p:spPr>
      </p:pic>
      <p:pic>
        <p:nvPicPr>
          <p:cNvPr id="3" nam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63040" y="415925"/>
            <a:ext cx="609600" cy="609600"/>
          </a:xfrm>
          <a:prstGeom prst="rect">
            <a:avLst/>
          </a:prstGeom>
        </p:spPr>
      </p:pic>
    </p:spTree>
    <p:extLst>
      <p:ext uri="{BB962C8B-B14F-4D97-AF65-F5344CB8AC3E}">
        <p14:creationId xmlns:p14="http://schemas.microsoft.com/office/powerpoint/2010/main" val="2086216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15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ángulo 21">
            <a:extLst>
              <a:ext uri="{FF2B5EF4-FFF2-40B4-BE49-F238E27FC236}">
                <a16:creationId xmlns:a16="http://schemas.microsoft.com/office/drawing/2014/main" xmlns="" id="{4BA1B667-1542-4631-929E-714A41E9E5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pic>
        <p:nvPicPr>
          <p:cNvPr id="24" name="Imagen 23">
            <a:extLst>
              <a:ext uri="{FF2B5EF4-FFF2-40B4-BE49-F238E27FC236}">
                <a16:creationId xmlns:a16="http://schemas.microsoft.com/office/drawing/2014/main" xmlns="" id="{359BA665-866B-4988-8C5D-0B272F82BF9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a:extLst>
              <a:ext uri="{28A0092B-C50C-407E-A947-70E740481C1C}">
                <a14:useLocalDpi xmlns:a14="http://schemas.microsoft.com/office/drawing/2010/main" val="0"/>
              </a:ext>
            </a:extLst>
          </a:blip>
          <a:srcRect b="15805"/>
          <a:stretch/>
        </p:blipFill>
        <p:spPr>
          <a:xfrm>
            <a:off x="0" y="4767552"/>
            <a:ext cx="12192000" cy="2090448"/>
          </a:xfrm>
          <a:prstGeom prst="rect">
            <a:avLst/>
          </a:prstGeom>
        </p:spPr>
      </p:pic>
      <p:sp>
        <p:nvSpPr>
          <p:cNvPr id="2" name="Título 1">
            <a:extLst>
              <a:ext uri="{FF2B5EF4-FFF2-40B4-BE49-F238E27FC236}">
                <a16:creationId xmlns:a16="http://schemas.microsoft.com/office/drawing/2014/main" xmlns="" id="{D79EAA8D-9FA6-44DF-B373-F9F0E09DC750}"/>
              </a:ext>
            </a:extLst>
          </p:cNvPr>
          <p:cNvSpPr>
            <a:spLocks noGrp="1"/>
          </p:cNvSpPr>
          <p:nvPr>
            <p:ph type="title"/>
          </p:nvPr>
        </p:nvSpPr>
        <p:spPr>
          <a:xfrm>
            <a:off x="7662041" y="329105"/>
            <a:ext cx="4159470" cy="1293028"/>
          </a:xfrm>
        </p:spPr>
        <p:txBody>
          <a:bodyPr rtlCol="0">
            <a:normAutofit/>
          </a:bodyPr>
          <a:lstStyle/>
          <a:p>
            <a:pPr algn="ctr" rtl="0"/>
            <a:r>
              <a:rPr lang="es-ES" sz="3200" b="1" dirty="0" smtClean="0"/>
              <a:t>ASPECTOS FUNDAMENTALES</a:t>
            </a:r>
            <a:endParaRPr lang="es-ES" sz="3200" b="1" dirty="0"/>
          </a:p>
        </p:txBody>
      </p:sp>
      <p:pic>
        <p:nvPicPr>
          <p:cNvPr id="5" name="Marcador de contenido 4"/>
          <p:cNvPicPr>
            <a:picLocks noGrp="1" noChangeAspect="1"/>
          </p:cNvPicPr>
          <p:nvPr>
            <p:ph idx="1"/>
          </p:nvPr>
        </p:nvPicPr>
        <p:blipFill>
          <a:blip r:embed="rId6"/>
          <a:stretch>
            <a:fillRect/>
          </a:stretch>
        </p:blipFill>
        <p:spPr>
          <a:xfrm>
            <a:off x="435455" y="1372501"/>
            <a:ext cx="7226586" cy="50171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magen 6"/>
          <p:cNvPicPr>
            <a:picLocks noChangeAspect="1"/>
          </p:cNvPicPr>
          <p:nvPr/>
        </p:nvPicPr>
        <p:blipFill>
          <a:blip r:embed="rId7"/>
          <a:stretch>
            <a:fillRect/>
          </a:stretch>
        </p:blipFill>
        <p:spPr>
          <a:xfrm>
            <a:off x="8611838" y="3072646"/>
            <a:ext cx="2259875" cy="1694906"/>
          </a:xfrm>
          <a:prstGeom prst="rect">
            <a:avLst/>
          </a:prstGeom>
        </p:spPr>
      </p:pic>
      <p:pic>
        <p:nvPicPr>
          <p:cNvPr id="3"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402080" y="241203"/>
            <a:ext cx="609600" cy="609600"/>
          </a:xfrm>
          <a:prstGeom prst="rect">
            <a:avLst/>
          </a:prstGeom>
        </p:spPr>
      </p:pic>
    </p:spTree>
    <p:extLst>
      <p:ext uri="{BB962C8B-B14F-4D97-AF65-F5344CB8AC3E}">
        <p14:creationId xmlns:p14="http://schemas.microsoft.com/office/powerpoint/2010/main" val="33572008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88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xmlns="" id="{1EA5387D-64D8-4D6C-B109-FF4E81DF60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pic>
        <p:nvPicPr>
          <p:cNvPr id="12" name="Imagen 11">
            <a:extLst>
              <a:ext uri="{FF2B5EF4-FFF2-40B4-BE49-F238E27FC236}">
                <a16:creationId xmlns:a16="http://schemas.microsoft.com/office/drawing/2014/main" xmlns="" id="{6319FFD2-07B5-4029-BFB3-26FCFCC2F1B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ítulo 1">
            <a:extLst>
              <a:ext uri="{FF2B5EF4-FFF2-40B4-BE49-F238E27FC236}">
                <a16:creationId xmlns:a16="http://schemas.microsoft.com/office/drawing/2014/main" xmlns="" id="{44DFCA76-5DF3-4D71-A543-CF57216D5E4E}"/>
              </a:ext>
            </a:extLst>
          </p:cNvPr>
          <p:cNvSpPr>
            <a:spLocks noGrp="1"/>
          </p:cNvSpPr>
          <p:nvPr>
            <p:ph type="title"/>
          </p:nvPr>
        </p:nvSpPr>
        <p:spPr>
          <a:xfrm>
            <a:off x="2895600" y="764373"/>
            <a:ext cx="8610600" cy="1293028"/>
          </a:xfrm>
        </p:spPr>
        <p:txBody>
          <a:bodyPr rtlCol="0">
            <a:normAutofit/>
          </a:bodyPr>
          <a:lstStyle/>
          <a:p>
            <a:pPr rtl="0"/>
            <a:r>
              <a:rPr lang="es-ES" b="1" dirty="0" smtClean="0"/>
              <a:t>DAÑINOS</a:t>
            </a:r>
            <a:endParaRPr lang="es-ES" b="1" dirty="0"/>
          </a:p>
        </p:txBody>
      </p:sp>
      <p:pic>
        <p:nvPicPr>
          <p:cNvPr id="3" name="Imagen 2"/>
          <p:cNvPicPr>
            <a:picLocks noChangeAspect="1"/>
          </p:cNvPicPr>
          <p:nvPr/>
        </p:nvPicPr>
        <p:blipFill>
          <a:blip r:embed="rId6"/>
          <a:stretch>
            <a:fillRect/>
          </a:stretch>
        </p:blipFill>
        <p:spPr>
          <a:xfrm>
            <a:off x="679269" y="1828800"/>
            <a:ext cx="9226731" cy="4952999"/>
          </a:xfrm>
          <a:prstGeom prst="rect">
            <a:avLst/>
          </a:prstGeom>
        </p:spPr>
      </p:pic>
      <p:pic>
        <p:nvPicPr>
          <p:cNvPr id="4" nam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 y="415925"/>
            <a:ext cx="609600" cy="609600"/>
          </a:xfrm>
          <a:prstGeom prst="rect">
            <a:avLst/>
          </a:prstGeom>
        </p:spPr>
      </p:pic>
    </p:spTree>
    <p:extLst>
      <p:ext uri="{BB962C8B-B14F-4D97-AF65-F5344CB8AC3E}">
        <p14:creationId xmlns:p14="http://schemas.microsoft.com/office/powerpoint/2010/main" val="8167333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9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PARA PROFUNDIZAR…</a:t>
            </a:r>
            <a:endParaRPr lang="es-ES" dirty="0"/>
          </a:p>
        </p:txBody>
      </p:sp>
      <p:sp>
        <p:nvSpPr>
          <p:cNvPr id="3" name="Marcador de contenido 2"/>
          <p:cNvSpPr>
            <a:spLocks noGrp="1"/>
          </p:cNvSpPr>
          <p:nvPr>
            <p:ph idx="1"/>
          </p:nvPr>
        </p:nvSpPr>
        <p:spPr/>
        <p:txBody>
          <a:bodyPr/>
          <a:lstStyle/>
          <a:p>
            <a:endParaRPr lang="es-ES" dirty="0" smtClean="0"/>
          </a:p>
          <a:p>
            <a:r>
              <a:rPr lang="es-CL" dirty="0"/>
              <a:t>Para profundizar </a:t>
            </a:r>
            <a:r>
              <a:rPr lang="es-CL" dirty="0" smtClean="0"/>
              <a:t>consideramos </a:t>
            </a:r>
            <a:r>
              <a:rPr lang="es-CL" dirty="0"/>
              <a:t>pertinente apoyarnos en la sistematización realizada del </a:t>
            </a:r>
            <a:r>
              <a:rPr lang="es-CL" b="1" dirty="0"/>
              <a:t>Primer Congreso Internacional de Comunicación y Género</a:t>
            </a:r>
            <a:r>
              <a:rPr lang="es-CL" dirty="0"/>
              <a:t>, realizado por </a:t>
            </a:r>
            <a:r>
              <a:rPr lang="es-CL" b="1" dirty="0"/>
              <a:t>María del Carmen Gallegos Argüello</a:t>
            </a:r>
            <a:r>
              <a:rPr lang="es-CL" dirty="0"/>
              <a:t>, Posgrado en Pedagogía Universidad Nacional Autónoma de México.</a:t>
            </a:r>
            <a:endParaRPr lang="es-ES" dirty="0"/>
          </a:p>
          <a:p>
            <a:endParaRPr lang="es-ES" dirty="0"/>
          </a:p>
        </p:txBody>
      </p:sp>
      <p:pic>
        <p:nvPicPr>
          <p:cNvPr id="8" name="Imagen 7"/>
          <p:cNvPicPr>
            <a:picLocks noChangeAspect="1"/>
          </p:cNvPicPr>
          <p:nvPr/>
        </p:nvPicPr>
        <p:blipFill>
          <a:blip r:embed="rId4"/>
          <a:stretch>
            <a:fillRect/>
          </a:stretch>
        </p:blipFill>
        <p:spPr>
          <a:xfrm rot="755515">
            <a:off x="5386115" y="4446543"/>
            <a:ext cx="4371975" cy="1047750"/>
          </a:xfrm>
          <a:prstGeom prst="rect">
            <a:avLst/>
          </a:prstGeom>
        </p:spPr>
      </p:pic>
      <p:pic>
        <p:nvPicPr>
          <p:cNvPr id="4" name="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71451" y="764373"/>
            <a:ext cx="609600" cy="609600"/>
          </a:xfrm>
          <a:prstGeom prst="rect">
            <a:avLst/>
          </a:prstGeom>
        </p:spPr>
      </p:pic>
    </p:spTree>
    <p:extLst>
      <p:ext uri="{BB962C8B-B14F-4D97-AF65-F5344CB8AC3E}">
        <p14:creationId xmlns:p14="http://schemas.microsoft.com/office/powerpoint/2010/main" val="41981905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5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13612" y="0"/>
            <a:ext cx="8610600" cy="1293028"/>
          </a:xfrm>
        </p:spPr>
        <p:txBody>
          <a:bodyPr/>
          <a:lstStyle/>
          <a:p>
            <a:r>
              <a:rPr lang="es-ES" dirty="0" smtClean="0"/>
              <a:t>IDEAS GENERALES</a:t>
            </a:r>
            <a:endParaRPr lang="es-ES" dirty="0"/>
          </a:p>
        </p:txBody>
      </p:sp>
      <p:sp>
        <p:nvSpPr>
          <p:cNvPr id="3" name="Marcador de contenido 2"/>
          <p:cNvSpPr>
            <a:spLocks noGrp="1"/>
          </p:cNvSpPr>
          <p:nvPr>
            <p:ph idx="1"/>
          </p:nvPr>
        </p:nvSpPr>
        <p:spPr>
          <a:xfrm>
            <a:off x="189413" y="548639"/>
            <a:ext cx="7974874" cy="6074229"/>
          </a:xfrm>
        </p:spPr>
        <p:txBody>
          <a:bodyPr>
            <a:normAutofit fontScale="77500" lnSpcReduction="20000"/>
          </a:bodyPr>
          <a:lstStyle/>
          <a:p>
            <a:r>
              <a:rPr lang="es-CL" dirty="0" smtClean="0"/>
              <a:t>SEGÚN Gallegos</a:t>
            </a:r>
          </a:p>
          <a:p>
            <a:endParaRPr lang="es-CL" dirty="0"/>
          </a:p>
          <a:p>
            <a:pPr marL="0" indent="0">
              <a:buNone/>
            </a:pPr>
            <a:r>
              <a:rPr lang="es-CL" dirty="0" smtClean="0"/>
              <a:t> </a:t>
            </a:r>
          </a:p>
          <a:p>
            <a:r>
              <a:rPr lang="es-CL" dirty="0" smtClean="0"/>
              <a:t>“</a:t>
            </a:r>
            <a:r>
              <a:rPr lang="es-CL" dirty="0"/>
              <a:t>El enfoque de género contribuye a comprender que muchas de las cuestiones que se consideran como atributos naturales de las mujeres o de los hombres </a:t>
            </a:r>
            <a:r>
              <a:rPr lang="es-CL" b="1" dirty="0"/>
              <a:t>son en realidad características construidas socialmente y no están determinadas por la biología</a:t>
            </a:r>
            <a:r>
              <a:rPr lang="es-CL" dirty="0"/>
              <a:t>.” </a:t>
            </a:r>
            <a:endParaRPr lang="es-ES" dirty="0"/>
          </a:p>
          <a:p>
            <a:endParaRPr lang="es-CL" dirty="0" smtClean="0"/>
          </a:p>
          <a:p>
            <a:r>
              <a:rPr lang="es-CL" dirty="0" smtClean="0"/>
              <a:t>La </a:t>
            </a:r>
            <a:r>
              <a:rPr lang="es-CL" dirty="0"/>
              <a:t>mujer y el hombre; de principio son diferentes biológicamente pero </a:t>
            </a:r>
            <a:r>
              <a:rPr lang="es-CL" b="1" dirty="0"/>
              <a:t>debemos reconocer que lo que marca la diferencia entre los sexos es el género</a:t>
            </a:r>
            <a:r>
              <a:rPr lang="es-CL" dirty="0" smtClean="0"/>
              <a:t>.</a:t>
            </a:r>
          </a:p>
          <a:p>
            <a:r>
              <a:rPr lang="es-CL" dirty="0" smtClean="0"/>
              <a:t> El </a:t>
            </a:r>
            <a:r>
              <a:rPr lang="es-CL" dirty="0"/>
              <a:t>género constituye sistemas de identidades y comportamientos que al designar lo que deben hacer los individuos, según cuál sea su sexo, </a:t>
            </a:r>
            <a:r>
              <a:rPr lang="es-CL" b="1" dirty="0"/>
              <a:t>introducen una fuerte limitación en sus posibilidades de desarrollo humano y les fuerzan a adaptarse a patrones que no siempre corresponden a sus capacidades y a sus deseos.</a:t>
            </a:r>
            <a:r>
              <a:rPr lang="es-CL" dirty="0"/>
              <a:t> </a:t>
            </a:r>
            <a:endParaRPr lang="es-CL" dirty="0" smtClean="0"/>
          </a:p>
          <a:p>
            <a:r>
              <a:rPr lang="es-CL" dirty="0"/>
              <a:t> </a:t>
            </a:r>
            <a:r>
              <a:rPr lang="es-CL" b="1" dirty="0" smtClean="0"/>
              <a:t>identidad </a:t>
            </a:r>
            <a:r>
              <a:rPr lang="es-CL" b="1" dirty="0"/>
              <a:t>de género, es una construcción cultural cuyo contenido es variable de una cultura a otra, de un tiempo histórico a otro.</a:t>
            </a:r>
            <a:r>
              <a:rPr lang="es-CL" dirty="0"/>
              <a:t> </a:t>
            </a:r>
            <a:endParaRPr lang="es-ES" dirty="0"/>
          </a:p>
          <a:p>
            <a:pPr marL="0" indent="0">
              <a:buNone/>
            </a:pPr>
            <a:endParaRPr lang="es-ES" dirty="0"/>
          </a:p>
          <a:p>
            <a:r>
              <a:rPr lang="es-CL" b="1" dirty="0"/>
              <a:t>En cada cultura existen dos modelos hegemónicos de identidad: la masculina y la femenina</a:t>
            </a:r>
            <a:r>
              <a:rPr lang="es-CL" dirty="0"/>
              <a:t>, que operan como el vehículo de lo que se espera de acuerdo al sexo de las personas.</a:t>
            </a:r>
            <a:endParaRPr lang="es-ES" dirty="0"/>
          </a:p>
          <a:p>
            <a:endParaRPr lang="es-ES" dirty="0"/>
          </a:p>
        </p:txBody>
      </p:sp>
      <p:pic>
        <p:nvPicPr>
          <p:cNvPr id="4" name="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29849" y="2758440"/>
            <a:ext cx="609600" cy="609600"/>
          </a:xfrm>
          <a:prstGeom prst="rect">
            <a:avLst/>
          </a:prstGeom>
        </p:spPr>
      </p:pic>
    </p:spTree>
    <p:extLst>
      <p:ext uri="{BB962C8B-B14F-4D97-AF65-F5344CB8AC3E}">
        <p14:creationId xmlns:p14="http://schemas.microsoft.com/office/powerpoint/2010/main" val="28785557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50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70366" y="163482"/>
            <a:ext cx="8610600" cy="1293028"/>
          </a:xfrm>
        </p:spPr>
        <p:txBody>
          <a:bodyPr/>
          <a:lstStyle/>
          <a:p>
            <a:r>
              <a:rPr lang="es-ES" dirty="0" smtClean="0"/>
              <a:t>¿QUÉ ES LA IDENTIDAD</a:t>
            </a:r>
            <a:endParaRPr lang="es-ES" dirty="0"/>
          </a:p>
        </p:txBody>
      </p:sp>
      <p:sp>
        <p:nvSpPr>
          <p:cNvPr id="3" name="Marcador de contenido 2"/>
          <p:cNvSpPr>
            <a:spLocks noGrp="1"/>
          </p:cNvSpPr>
          <p:nvPr>
            <p:ph idx="1"/>
          </p:nvPr>
        </p:nvSpPr>
        <p:spPr>
          <a:xfrm>
            <a:off x="685800" y="1959430"/>
            <a:ext cx="8419828" cy="4259256"/>
          </a:xfrm>
        </p:spPr>
        <p:txBody>
          <a:bodyPr>
            <a:normAutofit/>
          </a:bodyPr>
          <a:lstStyle/>
          <a:p>
            <a:r>
              <a:rPr lang="es-CL" dirty="0"/>
              <a:t>María del Carmen Gallegos señala que “las identidades son construcciones </a:t>
            </a:r>
            <a:r>
              <a:rPr lang="es-CL" dirty="0" smtClean="0"/>
              <a:t>simbólicas.  </a:t>
            </a:r>
            <a:r>
              <a:rPr lang="es-CL" dirty="0"/>
              <a:t>Además expone definiciones de los siguiente autores:</a:t>
            </a:r>
            <a:endParaRPr lang="es-ES" dirty="0"/>
          </a:p>
          <a:p>
            <a:endParaRPr lang="es-ES" dirty="0"/>
          </a:p>
          <a:p>
            <a:pPr lvl="0"/>
            <a:r>
              <a:rPr lang="es-CL" dirty="0"/>
              <a:t>Norma </a:t>
            </a:r>
            <a:r>
              <a:rPr lang="es-CL" dirty="0" err="1"/>
              <a:t>Fuller</a:t>
            </a:r>
            <a:r>
              <a:rPr lang="es-CL" dirty="0"/>
              <a:t> Psicóloga, plantea las relaciones sociales como </a:t>
            </a:r>
            <a:r>
              <a:rPr lang="es-CL" b="1" dirty="0"/>
              <a:t>elemento constitutivo de la identidad</a:t>
            </a:r>
            <a:r>
              <a:rPr lang="es-CL" dirty="0"/>
              <a:t>, </a:t>
            </a:r>
            <a:endParaRPr lang="es-CL" dirty="0" smtClean="0"/>
          </a:p>
          <a:p>
            <a:pPr lvl="0"/>
            <a:r>
              <a:rPr lang="es-CL" dirty="0" smtClean="0"/>
              <a:t>Giménez </a:t>
            </a:r>
            <a:r>
              <a:rPr lang="es-CL" dirty="0"/>
              <a:t>Sociólogo, La identidad resulta de un proceso </a:t>
            </a:r>
            <a:r>
              <a:rPr lang="es-CL" b="1" dirty="0"/>
              <a:t>social, </a:t>
            </a:r>
            <a:r>
              <a:rPr lang="es-CL" dirty="0"/>
              <a:t> </a:t>
            </a:r>
            <a:endParaRPr lang="es-ES" dirty="0"/>
          </a:p>
          <a:p>
            <a:r>
              <a:rPr lang="es-CL" dirty="0"/>
              <a:t>Ambos autores, </a:t>
            </a:r>
            <a:r>
              <a:rPr lang="es-CL" dirty="0" err="1"/>
              <a:t>Fuller</a:t>
            </a:r>
            <a:r>
              <a:rPr lang="es-CL" dirty="0"/>
              <a:t> desde la psicología y Giménez desde lo social, coinciden en que la identidad en los sujetos implica comportamientos y marcas de significación personal y colectiva. </a:t>
            </a:r>
            <a:endParaRPr lang="es-ES" dirty="0"/>
          </a:p>
          <a:p>
            <a:pPr marL="0" indent="0">
              <a:buNone/>
            </a:pPr>
            <a:endParaRPr lang="es-ES" dirty="0"/>
          </a:p>
          <a:p>
            <a:endParaRPr lang="es-ES" dirty="0"/>
          </a:p>
        </p:txBody>
      </p:sp>
      <p:pic>
        <p:nvPicPr>
          <p:cNvPr id="4" name="Imagen 3"/>
          <p:cNvPicPr>
            <a:picLocks noChangeAspect="1"/>
          </p:cNvPicPr>
          <p:nvPr/>
        </p:nvPicPr>
        <p:blipFill>
          <a:blip r:embed="rId4"/>
          <a:stretch>
            <a:fillRect/>
          </a:stretch>
        </p:blipFill>
        <p:spPr>
          <a:xfrm flipH="1">
            <a:off x="9105628" y="2973441"/>
            <a:ext cx="2231234" cy="2231234"/>
          </a:xfrm>
          <a:prstGeom prst="rect">
            <a:avLst/>
          </a:prstGeom>
        </p:spPr>
      </p:pic>
      <p:pic>
        <p:nvPicPr>
          <p:cNvPr id="5" name="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8755" y="200396"/>
            <a:ext cx="609600" cy="609600"/>
          </a:xfrm>
          <a:prstGeom prst="rect">
            <a:avLst/>
          </a:prstGeom>
        </p:spPr>
      </p:pic>
    </p:spTree>
    <p:extLst>
      <p:ext uri="{BB962C8B-B14F-4D97-AF65-F5344CB8AC3E}">
        <p14:creationId xmlns:p14="http://schemas.microsoft.com/office/powerpoint/2010/main" val="26238455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31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IDENTIDAD FEMENINA</a:t>
            </a:r>
            <a:endParaRPr lang="es-ES" dirty="0"/>
          </a:p>
        </p:txBody>
      </p:sp>
      <p:sp>
        <p:nvSpPr>
          <p:cNvPr id="3" name="Marcador de contenido 2"/>
          <p:cNvSpPr>
            <a:spLocks noGrp="1"/>
          </p:cNvSpPr>
          <p:nvPr>
            <p:ph idx="1"/>
          </p:nvPr>
        </p:nvSpPr>
        <p:spPr>
          <a:xfrm>
            <a:off x="4325982" y="2194560"/>
            <a:ext cx="6668589" cy="4024125"/>
          </a:xfrm>
        </p:spPr>
        <p:txBody>
          <a:bodyPr/>
          <a:lstStyle/>
          <a:p>
            <a:r>
              <a:rPr lang="es-CL" dirty="0"/>
              <a:t>Las características que definirán lo femenino o lo masculino no son innatas, sino consecuencia de un proceso de </a:t>
            </a:r>
            <a:r>
              <a:rPr lang="es-CL" b="1" dirty="0"/>
              <a:t>socialización enmarcada en una </a:t>
            </a:r>
            <a:r>
              <a:rPr lang="es-CL" b="1" dirty="0" smtClean="0"/>
              <a:t>sociedad.</a:t>
            </a:r>
          </a:p>
          <a:p>
            <a:r>
              <a:rPr lang="es-CL" dirty="0" smtClean="0"/>
              <a:t>Bajo </a:t>
            </a:r>
            <a:r>
              <a:rPr lang="es-CL" dirty="0"/>
              <a:t>la premisa de que formamos parte de un orden social de dominación masculina, lo que ha generado relaciones peculiares de dominación y subordinación entre hombres y mujeres en los diferentes ámbitos </a:t>
            </a:r>
            <a:r>
              <a:rPr lang="es-CL" dirty="0" smtClean="0"/>
              <a:t>sociales</a:t>
            </a:r>
            <a:endParaRPr lang="es-ES" dirty="0"/>
          </a:p>
        </p:txBody>
      </p:sp>
      <p:pic>
        <p:nvPicPr>
          <p:cNvPr id="4" name="Imagen 3"/>
          <p:cNvPicPr>
            <a:picLocks noChangeAspect="1"/>
          </p:cNvPicPr>
          <p:nvPr/>
        </p:nvPicPr>
        <p:blipFill>
          <a:blip r:embed="rId4"/>
          <a:stretch>
            <a:fillRect/>
          </a:stretch>
        </p:blipFill>
        <p:spPr>
          <a:xfrm>
            <a:off x="300445" y="2813413"/>
            <a:ext cx="3474720" cy="1954530"/>
          </a:xfrm>
          <a:prstGeom prst="rect">
            <a:avLst/>
          </a:prstGeom>
        </p:spPr>
      </p:pic>
      <p:pic>
        <p:nvPicPr>
          <p:cNvPr id="5" name="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760" y="459573"/>
            <a:ext cx="609600" cy="609600"/>
          </a:xfrm>
          <a:prstGeom prst="rect">
            <a:avLst/>
          </a:prstGeom>
        </p:spPr>
      </p:pic>
    </p:spTree>
    <p:extLst>
      <p:ext uri="{BB962C8B-B14F-4D97-AF65-F5344CB8AC3E}">
        <p14:creationId xmlns:p14="http://schemas.microsoft.com/office/powerpoint/2010/main" val="23067506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86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95599" y="143691"/>
            <a:ext cx="8610600" cy="1293028"/>
          </a:xfrm>
        </p:spPr>
        <p:txBody>
          <a:bodyPr/>
          <a:lstStyle/>
          <a:p>
            <a:r>
              <a:rPr lang="es-ES" dirty="0" smtClean="0"/>
              <a:t>patriarcal</a:t>
            </a:r>
            <a:endParaRPr lang="es-ES" dirty="0"/>
          </a:p>
        </p:txBody>
      </p:sp>
      <p:sp>
        <p:nvSpPr>
          <p:cNvPr id="3" name="Marcador de contenido 2"/>
          <p:cNvSpPr>
            <a:spLocks noGrp="1"/>
          </p:cNvSpPr>
          <p:nvPr>
            <p:ph idx="1"/>
          </p:nvPr>
        </p:nvSpPr>
        <p:spPr>
          <a:xfrm>
            <a:off x="5878286" y="1240971"/>
            <a:ext cx="5627913" cy="4977714"/>
          </a:xfrm>
        </p:spPr>
        <p:txBody>
          <a:bodyPr>
            <a:normAutofit fontScale="92500"/>
          </a:bodyPr>
          <a:lstStyle/>
          <a:p>
            <a:r>
              <a:rPr lang="es-ES" dirty="0"/>
              <a:t>María del Carmen Gallegos, en su sistematización cita a Salvador Mendiola, poeta mexicano quien dice que es un “orden patriarcal porque dicta órdenes acerca de cómo debe ser la conducta de las personas, dice cómo tiene que comportarse la gente, tanto en lo público como en lo privado, también tanto en lo individual como en lo colectivo”. Lo que ha conducido a que las mujeres sigan reproduciendo un modo de estar en el mundo y un continuar con el orden patriarcal, justificando de alguna manera la función -impuesta- por la sociedad, vivir para los “otros” y preservar a la familia para preservar la especie humana. “Ser mujer es ser para otros”. </a:t>
            </a:r>
          </a:p>
          <a:p>
            <a:endParaRPr lang="es-ES" dirty="0"/>
          </a:p>
          <a:p>
            <a:endParaRPr lang="es-ES" dirty="0"/>
          </a:p>
          <a:p>
            <a:endParaRPr lang="es-ES" dirty="0"/>
          </a:p>
        </p:txBody>
      </p:sp>
      <p:pic>
        <p:nvPicPr>
          <p:cNvPr id="4" name="Imagen 3"/>
          <p:cNvPicPr>
            <a:picLocks noChangeAspect="1"/>
          </p:cNvPicPr>
          <p:nvPr/>
        </p:nvPicPr>
        <p:blipFill>
          <a:blip r:embed="rId4"/>
          <a:stretch>
            <a:fillRect/>
          </a:stretch>
        </p:blipFill>
        <p:spPr>
          <a:xfrm>
            <a:off x="458646" y="1672045"/>
            <a:ext cx="4873905" cy="3210741"/>
          </a:xfrm>
          <a:prstGeom prst="rect">
            <a:avLst/>
          </a:prstGeom>
        </p:spPr>
      </p:pic>
      <p:pic>
        <p:nvPicPr>
          <p:cNvPr id="5" name="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90798" y="5227320"/>
            <a:ext cx="609600" cy="609600"/>
          </a:xfrm>
          <a:prstGeom prst="rect">
            <a:avLst/>
          </a:prstGeom>
        </p:spPr>
      </p:pic>
    </p:spTree>
    <p:extLst>
      <p:ext uri="{BB962C8B-B14F-4D97-AF65-F5344CB8AC3E}">
        <p14:creationId xmlns:p14="http://schemas.microsoft.com/office/powerpoint/2010/main" val="10147217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20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Estela de vapor">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1c2eb7a32e66fb6e4260f3771546a5e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04e1f6479c48b08974ba73b5ca973489"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776B320-E975-4049-B758-D52F391461D4}">
  <ds:schemaRefs>
    <ds:schemaRef ds:uri="http://schemas.microsoft.com/sharepoint/v3/contenttype/forms"/>
  </ds:schemaRefs>
</ds:datastoreItem>
</file>

<file path=customXml/itemProps2.xml><?xml version="1.0" encoding="utf-8"?>
<ds:datastoreItem xmlns:ds="http://schemas.openxmlformats.org/officeDocument/2006/customXml" ds:itemID="{17411068-54FB-4183-BE8D-9A5F0DE062BA}">
  <ds:schemaRefs>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71af3243-3dd4-4a8d-8c0d-dd76da1f02a5"/>
    <ds:schemaRef ds:uri="http://www.w3.org/XML/1998/namespace"/>
  </ds:schemaRefs>
</ds:datastoreItem>
</file>

<file path=customXml/itemProps3.xml><?xml version="1.0" encoding="utf-8"?>
<ds:datastoreItem xmlns:ds="http://schemas.openxmlformats.org/officeDocument/2006/customXml" ds:itemID="{D78A686E-C507-4F7D-AEA6-9FFC7523CB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Diseño Estela de vapor </Template>
  <TotalTime>0</TotalTime>
  <Words>739</Words>
  <Application>Microsoft Macintosh PowerPoint</Application>
  <PresentationFormat>Panorámica</PresentationFormat>
  <Paragraphs>61</Paragraphs>
  <Slides>14</Slides>
  <Notes>5</Notes>
  <HiddenSlides>0</HiddenSlides>
  <MMClips>13</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14</vt:i4>
      </vt:variant>
    </vt:vector>
  </HeadingPairs>
  <TitlesOfParts>
    <vt:vector size="18" baseType="lpstr">
      <vt:lpstr>Arial</vt:lpstr>
      <vt:lpstr>Calibri</vt:lpstr>
      <vt:lpstr>Century Gothic</vt:lpstr>
      <vt:lpstr>Estela de vapor</vt:lpstr>
      <vt:lpstr>DIFERENCIADO  LITERATURA E IDENTIDAD 4TOS MEDIOS OBJETIVO: Establecen relaciones entre sus propias experiencias y las distintas representaciones del tema de la identidad y reflexionan acerca del sentido que este tiene en los procesos de formación personal y de conocimiento de sí mismos, de los otros y del mundo. </vt:lpstr>
      <vt:lpstr>CONCEPTOS BÁSICOS</vt:lpstr>
      <vt:lpstr>ASPECTOS FUNDAMENTALES</vt:lpstr>
      <vt:lpstr>DAÑINOS</vt:lpstr>
      <vt:lpstr>PARA PROFUNDIZAR…</vt:lpstr>
      <vt:lpstr>IDEAS GENERALES</vt:lpstr>
      <vt:lpstr>¿QUÉ ES LA IDENTIDAD</vt:lpstr>
      <vt:lpstr>IDENTIDAD FEMENINA</vt:lpstr>
      <vt:lpstr>patriarcal</vt:lpstr>
      <vt:lpstr>Tipos de coacción</vt:lpstr>
      <vt:lpstr>IDENTIDAD MASCULINA</vt:lpstr>
      <vt:lpstr>LO MASCULINO/ESTEREOTIPOS</vt:lpstr>
      <vt:lpstr>CONCLUSIÓN</vt:lpstr>
      <vt:lpstr>Gracias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2020-05-15T08:28:21Z</dcterms:created>
  <dcterms:modified xsi:type="dcterms:W3CDTF">2020-05-22T20:23:14Z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