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7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0066FF"/>
    <a:srgbClr val="FF9999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10294,'0'25,"0"-25,25 25,0-25,-1 24,1-24,0 0,-25 25,25-25,-25 0,25 0,-25 25,0-25,24 0,1 0,-25 0,25 0,0 25,0-25,-1 0,1 0,-25 0,25 0,-25 0,25 25,0-25,-25 0,24 0,-24 24,25-24,0 0,-25 0,25 0,-25 0,25 0,-25 0,0 0,24 0,1 0,-25 0,25 0,-25 0,25 0,0 0,-25 0,25 0,-25 0,24 0,-24 0,25 0,0 0,-25 0,25 0,-25 0,25 0,-1 0,-24 0,25 0,-25 0,25 0,-25 0,25 0,0 0,-25 0,24 0,-24 0,25 0,0 0,-25 0,25 0,-25 0,25 0,-25 0,24 0,1-24,-25 24,25 0,-25 0,25 0,0 0,-25 0,24 0,-24 0,25 0,-25 0,25 0,0 0,-25 0,25 0,-25 0,24 0,1 0,-25 0,25 0,-25 0,25 0,-25 0,0 0,25 0,-1 0,-24 0,25 0,-25 0,25 0,-25 24,25-24,0 0,-25 0,24 0,-24 0,25 0,0 0,-25 0,25 0,-25 0,25 0,-25 0,25 0,-1 0,-24 25,25-25,-25 0,25 0,0 0,-25 0,25 0,-25 0,24 0,-24 0,25 0,0 0,-25 0,25 0,-25 0,25 0,-1 0,-24 0,25 0,-25 0,25 0,-25 0,25 0,0 0,-25 0,24 0,-24 0,25 0,0 0,-25 0,25 0,-25 0,0 0,25 0,-25 0,24 0,-24-25,25 25,-25-24,25 24,-25 0,25 0,0 0,-25 0,24 0,-24 0,25 0,-25 0,0-25,0 25,0-25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10294,'0'65,"0"-65,23 65,1-65,-1 66,0-66,1 0,-24 64,23-64,-23 0,24 0,-24 66,0-66,23 0,0 0,-23 0,24 0,-1 65,0-65,1 0,-1 0,-23 0,23 0,-23 0,24 65,-1-65,-23 0,24 0,-24 66,23-66,0 0,-23 0,24 0,-24 0,23 0,-23 0,0 0,23 0,1 0,-24 0,23 0,-23 0,23 0,1 0,-24 0,23 0,-23 0,24 0,-24 0,23 0,0 0,-23 0,24 0,-24 0,23 0,0 0,-23 0,24 0,-24 0,23 0,-23 0,24 0,-1 0,-23 0,24 0,-24 0,24 0,-1 0,-23 0,23 0,-23 0,24 0,-24 0,23 0,0-66,-23 66,24 0,-24 0,23 0,1 0,-24 0,23 0,-23 0,23 0,-23 0,24 0,-1 0,-23 0,23 0,-23 0,24 0,-1 0,-23 0,23 0,-23 0,24 0,-24 0,0 0,23 0,1 0,-24 0,23 0,-23 0,23 0,-23 66,24-66,-1 0,-23 0,23 0,-23 0,24 0,-1 0,-23 0,23 0,-23 0,24 0,-24 0,23 0,1 0,-24 64,23-64,-23 0,23 0,1 0,-24 0,23 0,-23 0,23 0,-23 0,24 0,-1 0,-23 0,23 0,-23 0,24 0,-1 0,-23 0,24 0,-24 0,23 0,-23 0,23 0,1 0,-24 0,23 0,-23 0,23 0,1 0,-24 0,23 0,-23 0,0 0,23 0,-23 0,24 0,-24-64,23 64,-23-66,24 66,-24 0,23 0,0 0,-23 0,24 0,-24 0,23 0,-23 0,0-65,0 65,0-65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0,19 0,-19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10294,'0'72,"0"-72,23 72,1-72,-1 73,0-73,1 0,-24 71,23-71,-23 0,23 0,-23 73,0-73,24 0,-1 0,-23 0,24 0,-1 72,0-72,1 0,-1 0,-23 0,23 0,-23 0,24 72,-1-72,-23 0,23 0,-23 72,24-72,-1 0,-23 0,23 0,-23 0,24 0,-24 0,0 0,23 0,1 0,-24 0,23 0,-23 0,23 0,1 0,-24 0,23 0,-23 0,23 0,-23 0,24 0,-1 0,-23 0,23 0,-23 0,24 0,-1 0,-23 0,23 0,-23 0,24 0,-24 0,23 0,0 0,-23 0,25 0,-25 0,23 0,1 0,-24 0,23 0,-23 0,23 0,-23 0,24 0,-1-72,-23 72,23 0,-23 0,24 0,-1 0,-23 0,23 0,-23 0,24 0,-24 0,23 0,0 0,-23 0,24 0,-24 0,23 0,0 0,-23 0,24 0,-24 0,23 0,-23 0,0 0,24 0,-1 0,-23 0,23 0,-23 0,24 0,-24 72,23-72,0 0,-23 0,24 0,-24 0,23 0,0 0,-23 0,24 0,-24 0,23 0,-23 0,23 0,1 0,-24 72,23-72,-23 0,24 0,-1 0,-23 0,23 0,-23 0,24 0,-24 0,23 0,0 0,-23 0,24 0,-24 0,23 0,0 0,-23 0,24 0,-24 0,23 0,-23 0,23 0,1 0,-24 0,23 0,-23 0,23 0,1 0,-24 0,23 0,-23 0,0 0,24 0,-24 0,23 0,-23-72,23 72,-23-72,24 72,-24 0,23 0,0 0,-23 0,24 0,-24 0,23 0,-23 0,0-72,0 72,0-72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10294,'0'61,"0"-61,25 62,1-62,-1 61,1-61,-1 0,-25 62,26-62,-26 0,25 0,-25 61,0-61,26 0,-1 0,-25 0,25 0,0 61,1-61,-1 0,1 0,-26 0,25 0,-25 0,26 62,-1-62,-25 0,26 0,-26 61,25-61,1 0,-26 0,25 0,-25 0,26 0,-26 0,0 0,25 0,1 0,-26 0,25 0,-25 0,25 0,1 0,-26 0,24 0,-24 0,26 0,-26 0,25 0,1 0,-26 0,25 0,-25 0,26 0,-1 0,-25 0,26 0,-26 0,25 0,-25 0,26 0,-1 0,-25 0,26 0,-26 0,25 0,1 0,-26 0,25 0,-25 0,26 0,-26 0,25 0,1-61,-26 61,24 0,-24 0,25 0,1 0,-26 0,25 0,-25 0,26 0,-26 0,25 0,1 0,-26 0,25 0,-25 0,26 0,-1 0,-25 0,26 0,-26 0,25 0,-25 0,0 0,26 0,-1 0,-25 0,26 0,-26 0,25 0,-25 61,26-61,-1 0,-25 0,26 0,-26 0,24 0,1 0,-25 0,26 0,-26 0,25 0,-25 0,26 0,-1 0,-25 62,26-62,-26 0,25 0,1 0,-26 0,25 0,-25 0,26 0,-26 0,25 0,1 0,-26 0,25 0,-25 0,26 0,-1 0,-25 0,26 0,-26 0,25 0,-25 0,24 0,2 0,-26 0,25 0,-25 0,26 0,-1 0,-25 0,26 0,-26 0,0 0,25 0,-25 0,26 0,-26-62,25 62,-25-61,26 61,-26 0,25 0,1 0,-26 0,25 0,-25 0,26 0,-26 0,0-62,0 62,0-61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10294,'0'46,"0"-46,18 46,0-46,0 46,0-46,-1 0,-17 46,18-46,-18 0,18 0,-18 46,0-46,18 0,0 0,-18 0,18 0,0 46,0-46,0 0,0 0,-18 0,18 0,-18 0,17 46,1-46,-18 0,18 0,-18 46,18-46,0 0,-18 0,18 0,-18 0,18 0,-18 0,0 0,18 0,0 0,-18 0,18 0,-18 0,17 0,1 0,-18 0,18 0,-18 0,18 0,-18 0,18 0,0 0,-18 0,18 0,-18 0,18 0,0 0,-18 0,18 0,-18 0,17 0,-17 0,18 0,0 0,-18 0,18 0,-18 0,18 0,0 0,-18 0,18 0,-18 0,18 0,-18 0,18 0,0-46,-18 46,17 0,-17 0,18 0,0 0,-18 0,18 0,-18 0,18 0,-18 0,18 0,0 0,-18 0,18 0,-18 0,18 0,0 0,-18 0,17 0,-17 0,18 0,-18 0,0 0,18 0,0 0,-18 0,18 0,-18 0,18 0,-18 46,18-46,0 0,-18 0,18 0,-18 0,18 0,-1 0,-17 0,18 0,-18 0,18 0,-18 0,18 0,0 0,-18 46,18-46,-18 0,18 0,0 0,-18 0,18 0,-18 0,18 0,-18 0,17 0,1 0,-18 0,18 0,-18 0,18 0,0 0,-18 0,18 0,-18 0,18 0,-18 0,18 0,0 0,-18 0,18 0,-18 0,17 0,1 0,-18 0,18 0,-18 0,0 0,18 0,-18 0,18 0,-18-46,18 46,-18-46,18 46,-18 0,18 0,0 0,-18 0,18 0,-18 0,17 0,-17 0,0-46,0 46,0-46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10294,'0'70,"0"-70,34 69,0-69,0 70,0-70,0 0,-34 70,34-70,-34 0,34 0,-34 70,0-70,34 0,0 0,-34 0,34 0,0 69,0-69,1 0,-1 0,-34 0,34 0,-34 0,34 70,0-70,-34 0,34 0,-34 70,34-70,0 0,-34 0,34 0,-34 0,34 0,-34 0,0 0,34 0,0 0,-34 0,34 0,-34 0,34 0,0 0,-34 0,34 0,-34 0,34 0,-34 0,34 0,0 0,-34 0,34 0,-34 0,34 0,0 0,-34 0,34 0,-34 0,34 0,-34 0,35 0,-1 0,-34 0,34 0,-34 0,34 0,0 0,-34 0,34 0,-34 0,34 0,-34 0,34 0,0-70,-34 70,34 0,-34 0,34 0,0 0,-34 0,34 0,-34 0,34 0,-34 0,34 0,0 0,-34 0,34 0,-34 0,34 0,0 0,-34 0,34 0,-34 0,34 0,-34 0,0 0,34 0,0 0,-34 0,34 0,-34 0,35 0,-35 70,34-70,0 0,-34 0,34 0,-34 0,34 0,0 0,-34 0,34 0,-34 0,34 0,-34 0,34 0,0 0,-34 70,34-70,-34 0,34 0,0 0,-34 0,34 0,-34 0,34 0,-34 0,34 0,0 0,-34 0,34 0,-34 0,34 0,0 0,-34 0,34 0,-34 0,34 0,-34 0,34 0,0 0,-34 0,35 0,-35 0,34 0,0 0,-34 0,34 0,-34 0,0 0,34 0,-34 0,34 0,-34-70,34 70,-34-70,34 70,-34 0,34 0,0 0,-34 0,34 0,-34 0,34 0,-34 0,0-70,0 70,0-69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10294,'0'73,"0"-73,56 73,0-73,0 73,0-73,0 0,-56 73,56-73,-56 0,55 0,-55 73,0-73,56 0,0 0,-56 0,56 0,0 73,0-73,0 0,0 0,-56 0,56 0,-56 0,56 73,0-73,-56 0,56 0,-56 73,56-73,0 0,-56 0,56 0,-56 0,55 0,-55 0,0 0,56 0,0 0,-56 0,56 0,-56 0,56 0,0 0,-56 0,56 0,-56 0,56 0,-56 0,56 0,0 0,-56 0,56 0,-56 0,56 0,0 0,-56 0,56 0,-56 0,55 0,-55 0,56 0,0 0,-56 0,56 0,-56 0,56 0,0 0,-56 0,56 0,-56 0,56 0,-56 0,56 0,0-73,-56 73,56 0,-56 0,56 0,0 0,-56 0,56 0,-56 0,55 0,-55 0,56 0,0 0,-56 0,56 0,-56 0,56 0,0 0,-56 0,56 0,-56 0,56 0,-56 0,0 0,56 0,0 0,-56 0,56 0,-56 0,56 0,-56 73,56-73,0 0,-56 0,56 0,-56 0,55 0,1 0,-56 0,56 0,-56 0,56 0,-56 0,56 0,0 0,-56 73,56-73,-56 0,56 0,0 0,-56 0,56 0,-56 0,56 0,-56 0,56 0,0 0,-56 0,56 0,-56 0,55 0,1 0,-56 0,56 0,-56 0,56 0,-56 0,56 0,0 0,-56 0,56 0,-56 0,56 0,0 0,-56 0,56 0,-56 0,0 0,56 0,-56 0,56 0,-56-73,56 73,-56-73,56 73,-56 0,55 0,1 0,-56 0,56 0,-56 0,56 0,-56 0,0-73,0 73,0-73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10294,'0'85,"0"-85,24 86,0-86,0 86,0-86,0 0,-24 85,24-85,-24 0,24 0,-24 86,0-86,24 0,0 0,-24 0,24 0,0 86,0-86,0 0,0 0,-24 0,24 0,-24 0,24 85,0-85,-24 0,24 0,-24 86,24-86,0 0,-24 0,24 0,-24 0,24 0,-24 0,0 0,24 0,0 0,-24 0,24 0,-24 0,24 0,0 0,-24 0,24 0,-24 0,24 0,-24 0,24 0,0 0,-24 0,24 0,-24 0,24 0,0 0,-24 0,24 0,-24 0,24 0,-24 0,24 0,0 0,-24 0,25 0,-25 0,24 0,0 0,-24 0,24 0,-24 0,24 0,-24 0,24 0,0-86,-24 86,24 0,-24 0,24 0,0 0,-24 0,24 0,-24 0,24 0,-24 0,24 0,0 0,-24 0,24 0,-24 0,24 0,0 0,-24 0,24 0,-24 0,24 0,-24 0,0 0,24 0,0 0,-24 0,24 0,-24 0,24 0,-24 86,24-86,0 0,-24 0,24 0,-24 0,24 0,0 0,-24 0,24 0,-24 0,24 0,-24 0,24 0,0 0,-24 85,24-85,-24 0,24 0,0 0,-24 0,24 0,-24 0,24 0,-24 0,24 0,0 0,-24 0,24 0,-24 0,24 0,0 0,-24 0,24 0,-24 0,24 0,-24 0,24 0,0 0,-24 0,24 0,-24 0,24 0,0 0,-24 0,24 0,-24 0,0 0,24 0,-24 0,24 0,-24-85,24 85,-24-86,24 86,-24 0,24 0,0 0,-24 0,24 0,-24 0,24 0,-24 0,0-85,0 85,0-86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0,18 0,-18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10294,'0'85,"0"-85,28 86,-1-86,1 86,-1-86,1 0,-28 85,28-85,-28 0,27 0,-27 86,0-86,28 0,-1 0,-27 0,28 0,0 86,-1-86,1 0,-1 0,-27 0,28 0,-28 0,28 85,-1-85,-27 0,28 0,-28 86,27-86,1 0,-28 0,28 0,-28 0,27 0,-27 0,0 0,28 0,-1 0,-27 0,28 0,-28 0,28 0,-1 0,-27 0,28 0,-28 0,27 0,-27 0,28 0,0 0,-28 0,27 0,-27 0,28 0,-1 0,-27 0,28 0,-28 0,28 0,-28 0,27 0,1 0,-28 0,29 0,-29 0,27 0,1 0,-28 0,27 0,-27 0,28 0,-28 0,28 0,-1-86,-27 86,28 0,-28 0,27 0,1 0,-28 0,28 0,-28 0,27 0,-27 0,28 0,-1 0,-27 0,28 0,-28 0,28 0,-1 0,-27 0,28 0,-28 0,27 0,-27 0,0 0,28 0,0 0,-28 0,27 0,-27 0,28 0,-28 86,27-86,1 0,-28 0,28 0,-28 0,27 0,1 0,-28 0,27 0,-27 0,28 0,-28 0,28 0,-1 0,-27 85,28-85,-28 0,27 0,1 0,-28 0,28 0,-28 0,27 0,-27 0,28 0,-1 0,-27 0,28 0,-28 0,28 0,-1 0,-27 0,28 0,-28 0,27 0,-27 0,28 0,0 0,-28 0,27 0,-27 0,28 0,-1 0,-27 0,28 0,-28 0,0 0,28 0,-28 0,27 0,-27-85,28 85,-28-86,27 86,-27 0,28 0,0 0,-28 0,27 0,-27 0,28 0,-28 0,0-85,0 85,0-86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0,19 0,-19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1T18:03:58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10294,'0'61,"0"-61,23 62,-1-62,1 61,-1-61,1 0,-23 62,23-62,-23 0,22 0,-22 62,0-62,23 0,-1 0,-22 0,22 0,0 61,1-61,-1 0,1 0,-23 0,23 0,-23 0,22 62,1-62,-23 0,22 0,-22 61,23-61,0 0,-23 0,22 0,-22 0,23 0,-23 0,0 0,22 0,1 0,-23 0,23 0,-23 0,22 0,1 0,-23 0,21 0,-21 0,23 0,-23 0,22 0,1 0,-23 0,22 0,-22 0,23 0,0 0,-23 0,22 0,-22 0,23 0,-23 0,22 0,1 0,-23 0,23 0,-23 0,22 0,1 0,-23 0,22 0,-22 0,23 0,-23 0,23 0,-1-61,-22 61,22 0,-22 0,22 0,1 0,-23 0,22 0,-22 0,23 0,-23 0,23 0,-1 0,-22 0,23 0,-23 0,22 0,1 0,-23 0,22 0,-22 0,23 0,-23 0,0 0,23 0,-1 0,-22 0,23 0,-23 0,22 0,-22 61,23-61,0 0,-23 0,22 0,-22 0,22 0,0 0,-22 0,23 0,-23 0,22 0,-22 0,23 0,0 0,-23 62,22-62,-22 0,23 0,-1 0,-22 0,23 0,-23 0,23 0,-23 0,22 0,1 0,-23 0,22 0,-22 0,23 0,-1 0,-22 0,23 0,-23 0,23 0,-23 0,21 0,2 0,-23 0,22 0,-22 0,23 0,-1 0,-22 0,23 0,-23 0,0 0,23 0,-23 0,22 0,-22-62,23 62,-23-61,22 61,-22 0,23 0,0 0,-23 0,22 0,-22 0,23 0,-23 0,0-62,0 62,0-61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F2DC-0D41-4BEA-9DB8-CDFBF38C7708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ED2C7-DC32-42AD-B0E2-D57C06ECAB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8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5502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312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5326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5322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297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40399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75068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0965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1445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906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3888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0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1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2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3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em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3.em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3.xml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customXml" Target="../ink/ink4.xml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1.gif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6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7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9.xml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8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Relationship Id="rId1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of.com/thumbnails/1075284-Clipart-School-Boys-Holding-Tall-And-Short-Flash-Cards-Royalty-Free-Vector-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39"/>
          <a:stretch/>
        </p:blipFill>
        <p:spPr bwMode="auto">
          <a:xfrm rot="702549">
            <a:off x="6259824" y="1466234"/>
            <a:ext cx="1705783" cy="23757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65000" dir="129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3" name="2 Grupo"/>
          <p:cNvGrpSpPr/>
          <p:nvPr/>
        </p:nvGrpSpPr>
        <p:grpSpPr>
          <a:xfrm>
            <a:off x="1187624" y="481607"/>
            <a:ext cx="5357813" cy="4859681"/>
            <a:chOff x="2123764" y="772880"/>
            <a:chExt cx="5357813" cy="4859681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23764" y="1346311"/>
              <a:ext cx="5357813" cy="4286250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277" y="2347049"/>
              <a:ext cx="3937691" cy="2163901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 rot="763770">
            <a:off x="7247491" y="118150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24" descr="Hoj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5456531" y="5093167"/>
            <a:ext cx="3312368" cy="1011382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 rot="763770">
            <a:off x="7188616" y="4697957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>
            <a:hlinkClick r:id="" action="ppaction://hlinkshowjump?jump=nextslide"/>
          </p:cNvPr>
          <p:cNvSpPr/>
          <p:nvPr/>
        </p:nvSpPr>
        <p:spPr>
          <a:xfrm>
            <a:off x="6067636" y="5229200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START</a:t>
            </a:r>
            <a:endParaRPr lang="es-ES" sz="4000" b="1" dirty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fatter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Peter?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770888" y="2235374"/>
              <a:ext cx="1811997" cy="16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941509" y="3718389"/>
              <a:ext cx="984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Sato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494139" y="2262436"/>
              <a:ext cx="1387941" cy="1907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543622" y="3414562"/>
              <a:ext cx="1256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Peter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331098" y="2194310"/>
              <a:ext cx="1235583" cy="19656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360380" y="3110557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106407" y="3828740"/>
              <a:ext cx="808101" cy="21113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090569" y="3765436"/>
                <a:ext cx="839777" cy="338102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426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fattest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715216" y="2305715"/>
              <a:ext cx="1380770" cy="189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909989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Peter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24689"/>
            <a:ext cx="2686712" cy="2142919"/>
            <a:chOff x="3275856" y="2125556"/>
            <a:chExt cx="2686712" cy="214291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428759" y="2125556"/>
              <a:ext cx="1240978" cy="202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8886" y="3077477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0145" y="2157177"/>
              <a:ext cx="1866278" cy="166084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803928" y="3647526"/>
              <a:ext cx="1211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Sato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4283968" y="3877471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68131" y="3814060"/>
                <a:ext cx="652573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851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worse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Luke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1737775" y="2166339"/>
              <a:ext cx="875966" cy="2009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941509" y="3718389"/>
              <a:ext cx="984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Rick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47864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769235" y="2345019"/>
              <a:ext cx="1331860" cy="1864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543622" y="3414562"/>
              <a:ext cx="1256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Luke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26373" y="2157454"/>
              <a:ext cx="2051893" cy="182489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6400159" y="3707173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James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100369" y="3833512"/>
              <a:ext cx="808101" cy="233978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084524" y="3770158"/>
                <a:ext cx="839791" cy="3610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6222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best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1180696" y="2320444"/>
              <a:ext cx="827009" cy="189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909989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Rick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30169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756488" y="2401719"/>
              <a:ext cx="1240978" cy="173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8886" y="3077477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56305"/>
            <a:chOff x="6108964" y="2108420"/>
            <a:chExt cx="2686712" cy="2156305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0145" y="2276050"/>
              <a:ext cx="1866278" cy="165981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660724" y="3741505"/>
              <a:ext cx="1211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James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3995936" y="3949479"/>
              <a:ext cx="879131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0096" y="3886068"/>
                <a:ext cx="910811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226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0"/>
            <a:ext cx="6861232" cy="1178547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older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Paul?</a:t>
            </a:r>
          </a:p>
          <a:p>
            <a:pPr algn="ctr"/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Click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correct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picture</a:t>
            </a:r>
            <a:endParaRPr lang="es-ES" sz="2000" dirty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r="-311"/>
          <a:stretch/>
        </p:blipFill>
        <p:spPr>
          <a:xfrm>
            <a:off x="611560" y="568184"/>
            <a:ext cx="7935539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us.123rf.com/400wm/400/400/antonbrand/antonbrand1203/antonbrand120300006/12595685-adolescentes-de-dibujos-animados-con-un-mando-a-distancia-aislad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173" y1="94000" x2="7692" y2="97000"/>
                          <a14:foregroundMark x1="12019" y1="94250" x2="12981" y2="98250"/>
                          <a14:foregroundMark x1="59135" y1="96500" x2="73558" y2="96750"/>
                          <a14:foregroundMark x1="62981" y1="13750" x2="66827" y2="14000"/>
                          <a14:foregroundMark x1="51442" y1="8750" x2="61058" y2="3250"/>
                          <a14:backgroundMark x1="86538" y1="46000" x2="86538" y2="46500"/>
                          <a14:backgroundMark x1="1442" y1="99500" x2="1923" y2="9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36" y="2362760"/>
              <a:ext cx="952535" cy="183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41864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Brad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http://t0.gstatic.com/images?q=tbn:ANd9GcSdLZFbg5uDxxkDizmI5IZ-34guOMjbrD1jrosSOj2lOylVHnOVRQ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286" l="0" r="100000">
                          <a14:foregroundMark x1="30000" y1="33651" x2="34375" y2="35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1190">
              <a:off x="3954453" y="2448055"/>
              <a:ext cx="887112" cy="174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825866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Paul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http://4.bp.blogspot.com/-kGJtFHj3tvY/T2lgwvmvggI/AAAAAAAAAbM/bZ9N2G0a3cc/s1600/cartoon+baby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575" b="96567" l="2667" r="97667">
                          <a14:foregroundMark x1="18333" y1="39056" x2="20333" y2="51073"/>
                          <a14:foregroundMark x1="29667" y1="39485" x2="33333" y2="49785"/>
                          <a14:foregroundMark x1="60333" y1="51931" x2="71000" y2="63519"/>
                          <a14:foregroundMark x1="64333" y1="70386" x2="60000" y2="79828"/>
                          <a14:foregroundMark x1="55000" y1="49356" x2="69333" y2="55794"/>
                          <a14:foregroundMark x1="66667" y1="77253" x2="63000" y2="84120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1" t="18839" r="4569"/>
            <a:stretch/>
          </p:blipFill>
          <p:spPr bwMode="auto">
            <a:xfrm rot="21298623">
              <a:off x="6669800" y="2514118"/>
              <a:ext cx="1565042" cy="1141819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966921" y="36130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Tim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7 Entrada de lápiz"/>
              <p14:cNvContentPartPr/>
              <p14:nvPr/>
            </p14:nvContentPartPr>
            <p14:xfrm>
              <a:off x="1982520" y="3705840"/>
              <a:ext cx="857520" cy="8064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6680" y="3642480"/>
                <a:ext cx="889200" cy="20772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52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youngest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us.123rf.com/400wm/400/400/antonbrand/antonbrand1203/antonbrand120300006/12595685-adolescentes-de-dibujos-animados-con-un-mando-a-distancia-aislad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173" y1="94000" x2="7692" y2="97000"/>
                          <a14:foregroundMark x1="12019" y1="94250" x2="12981" y2="98250"/>
                          <a14:foregroundMark x1="59135" y1="96500" x2="73558" y2="96750"/>
                          <a14:foregroundMark x1="62981" y1="13750" x2="66827" y2="14000"/>
                          <a14:foregroundMark x1="51442" y1="8750" x2="61058" y2="3250"/>
                          <a14:backgroundMark x1="86538" y1="46000" x2="86538" y2="46500"/>
                          <a14:backgroundMark x1="1442" y1="99500" x2="1923" y2="9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36" y="2362760"/>
              <a:ext cx="952535" cy="183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41864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Brad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http://t0.gstatic.com/images?q=tbn:ANd9GcSdLZFbg5uDxxkDizmI5IZ-34guOMjbrD1jrosSOj2lOylVHnOVRQ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286" l="0" r="100000">
                          <a14:foregroundMark x1="30000" y1="33651" x2="34375" y2="35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1190">
              <a:off x="3954453" y="2448055"/>
              <a:ext cx="887112" cy="174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825866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Paul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http://4.bp.blogspot.com/-kGJtFHj3tvY/T2lgwvmvggI/AAAAAAAAAbM/bZ9N2G0a3cc/s1600/cartoon+baby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575" b="96567" l="2667" r="97667">
                          <a14:foregroundMark x1="18333" y1="39056" x2="20333" y2="51073"/>
                          <a14:foregroundMark x1="29667" y1="39485" x2="33333" y2="49785"/>
                          <a14:foregroundMark x1="60333" y1="51931" x2="71000" y2="63519"/>
                          <a14:foregroundMark x1="64333" y1="70386" x2="60000" y2="79828"/>
                          <a14:foregroundMark x1="55000" y1="49356" x2="69333" y2="55794"/>
                          <a14:foregroundMark x1="66667" y1="77253" x2="63000" y2="84120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1" t="18839" r="4569"/>
            <a:stretch/>
          </p:blipFill>
          <p:spPr bwMode="auto">
            <a:xfrm rot="21298623">
              <a:off x="6669800" y="2514118"/>
              <a:ext cx="1565042" cy="1141819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966921" y="36130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Tim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7 Entrada de lápiz"/>
              <p14:cNvContentPartPr/>
              <p14:nvPr/>
            </p14:nvContentPartPr>
            <p14:xfrm>
              <a:off x="7193629" y="3789040"/>
              <a:ext cx="618731" cy="14953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7792" y="3725625"/>
                <a:ext cx="650765" cy="276721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566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slower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hare?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084168" y="2160835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993296" y="2316066"/>
              <a:ext cx="1481049" cy="137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186213" y="3595527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snail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810">
                          <a14:foregroundMark x1="52381" y1="61157" x2="69643" y2="52066"/>
                          <a14:foregroundMark x1="72024" y1="77686" x2="72024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697849" y="2448139"/>
              <a:ext cx="1864451" cy="117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3897264" y="3646129"/>
              <a:ext cx="1701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hare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5481" y="2066377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4805" y1="11828" x2="4805" y2="150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372515" y="2372189"/>
              <a:ext cx="2096426" cy="1338450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6423451" y="3613048"/>
              <a:ext cx="210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cheetah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4" y="172712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10" y="1687275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7 Entrada de lápiz"/>
              <p14:cNvContentPartPr/>
              <p14:nvPr/>
            </p14:nvContentPartPr>
            <p14:xfrm>
              <a:off x="7019615" y="3756771"/>
              <a:ext cx="1176899" cy="226107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03774" y="3693145"/>
                <a:ext cx="1208581" cy="3530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753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fastest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2024" y1="89256" x2="20238" y2="93388"/>
                          <a14:foregroundMark x1="54762" y1="66116" x2="67857" y2="52066"/>
                          <a14:foregroundMark x1="70833" y1="71901" x2="72619" y2="768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1082536" y="2447797"/>
              <a:ext cx="1629861" cy="117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099471" y="3688930"/>
              <a:ext cx="1524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>
                  <a:latin typeface="PassingNotes" panose="02000603000000000000" pitchFamily="2" charset="0"/>
                  <a:ea typeface="PassingNotes" panose="02000603000000000000" pitchFamily="2" charset="0"/>
                </a:rPr>
                <a:t>T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hare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843169" y="2482029"/>
              <a:ext cx="1429516" cy="133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3707905" y="3602195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snail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4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44567" y="2469931"/>
              <a:ext cx="1894968" cy="1209830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246727" y="3611185"/>
              <a:ext cx="2366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cheetah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7 Entrada de lápiz"/>
              <p14:cNvContentPartPr/>
              <p14:nvPr/>
            </p14:nvContentPartPr>
            <p14:xfrm>
              <a:off x="6435835" y="3760395"/>
              <a:ext cx="1933455" cy="23716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19993" y="3696599"/>
                <a:ext cx="1965139" cy="364757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934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stronger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Dave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084168" y="2160835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623281" y="2286912"/>
              <a:ext cx="2003334" cy="1901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420428" y="3214773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John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578845" y="2354206"/>
              <a:ext cx="1284092" cy="1819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106360" y="3068513"/>
              <a:ext cx="1701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Dave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5481" y="2066377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500994" y="2367615"/>
              <a:ext cx="1322620" cy="187677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194225" y="3110557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Bob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4" y="172712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10" y="1687275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7393233" y="3390411"/>
              <a:ext cx="830172" cy="27770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7393" y="3326658"/>
                <a:ext cx="861852" cy="40521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336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weakest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821232" y="2392801"/>
              <a:ext cx="1241263" cy="175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715497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Dave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559985" y="2294548"/>
              <a:ext cx="1931548" cy="18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4606" y="3077476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John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93143" y="206860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8919" y="2408568"/>
              <a:ext cx="1250371" cy="177425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7467808" y="3127318"/>
              <a:ext cx="1020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Bob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2006886" y="3284984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1039" y="3221213"/>
                <a:ext cx="652591" cy="326784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872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Which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lower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Eiffel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tower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"/>
            <a:stretch/>
          </p:blipFill>
          <p:spPr bwMode="auto">
            <a:xfrm rot="21423864">
              <a:off x="1031564" y="2175988"/>
              <a:ext cx="729305" cy="205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420428" y="3214773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Big Ben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661368" y="2290352"/>
              <a:ext cx="917081" cy="1957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077282" y="2853070"/>
              <a:ext cx="17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Eiffel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tower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627137" y="2279016"/>
              <a:ext cx="832035" cy="187677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278701" y="2895114"/>
              <a:ext cx="1335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Burj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Khalifa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796071" y="3276613"/>
              <a:ext cx="954726" cy="27770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780231" y="3213220"/>
                <a:ext cx="986406" cy="40449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644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Which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highest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3"/>
            <a:stretch/>
          </p:blipFill>
          <p:spPr bwMode="auto">
            <a:xfrm rot="21346252">
              <a:off x="1050991" y="2234939"/>
              <a:ext cx="678911" cy="192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715497" y="2828193"/>
              <a:ext cx="10809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Big Ben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30169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801201" y="2324033"/>
              <a:ext cx="858794" cy="18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475269" y="2862034"/>
              <a:ext cx="11003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Eiffel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tower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595756" y="2311876"/>
              <a:ext cx="815409" cy="183927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7320682" y="2915143"/>
              <a:ext cx="1211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Burj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Khalifa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4841565" y="3166158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5728" y="3102747"/>
                <a:ext cx="652573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24 Entrada de lápiz"/>
              <p14:cNvContentPartPr/>
              <p14:nvPr/>
            </p14:nvContentPartPr>
            <p14:xfrm>
              <a:off x="4807767" y="3539197"/>
              <a:ext cx="778947" cy="199601"/>
            </p14:xfrm>
          </p:contentPart>
        </mc:Choice>
        <mc:Fallback xmlns="">
          <p:pic>
            <p:nvPicPr>
              <p:cNvPr id="25" name="24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1929" y="3475900"/>
                <a:ext cx="810623" cy="326195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968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146</Words>
  <Application>Microsoft Office PowerPoint</Application>
  <PresentationFormat>Presentación en pantalla (4:3)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PassingNotes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Camila Pizarro Fernández</cp:lastModifiedBy>
  <cp:revision>34</cp:revision>
  <dcterms:created xsi:type="dcterms:W3CDTF">2013-11-09T12:48:41Z</dcterms:created>
  <dcterms:modified xsi:type="dcterms:W3CDTF">2020-04-21T02:28:04Z</dcterms:modified>
</cp:coreProperties>
</file>