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97" r:id="rId2"/>
    <p:sldMasterId id="2147483727" r:id="rId3"/>
  </p:sldMasterIdLst>
  <p:sldIdLst>
    <p:sldId id="256" r:id="rId4"/>
    <p:sldId id="280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4" r:id="rId14"/>
    <p:sldId id="266" r:id="rId15"/>
    <p:sldId id="275" r:id="rId16"/>
    <p:sldId id="276" r:id="rId17"/>
    <p:sldId id="277" r:id="rId18"/>
    <p:sldId id="282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33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3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04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4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4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8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83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4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6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18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79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29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87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88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772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77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8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80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9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8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9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7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72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3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1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1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089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8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4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50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41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20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98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6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1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4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4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9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5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audio" Target="../media/audio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eA46BhGhp9Q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Adjectives</a:t>
            </a:r>
            <a:endParaRPr lang="en-GB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Making a comparison</a:t>
            </a:r>
            <a:endParaRPr lang="en-GB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825491" y="3429000"/>
            <a:ext cx="443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dirty="0"/>
          </a:p>
        </p:txBody>
      </p:sp>
      <p:sp>
        <p:nvSpPr>
          <p:cNvPr id="5" name="Proceso 4"/>
          <p:cNvSpPr/>
          <p:nvPr/>
        </p:nvSpPr>
        <p:spPr>
          <a:xfrm>
            <a:off x="356780" y="2003612"/>
            <a:ext cx="4901020" cy="12467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srgbClr val="7030A0"/>
                </a:solidFill>
              </a:rPr>
              <a:t>IMPORTANTE</a:t>
            </a:r>
          </a:p>
          <a:p>
            <a:pPr algn="ctr"/>
            <a:r>
              <a:rPr lang="es-CL" sz="2400" dirty="0">
                <a:solidFill>
                  <a:srgbClr val="7030A0"/>
                </a:solidFill>
              </a:rPr>
              <a:t>TRABAJA ESTE PPT CON TU </a:t>
            </a:r>
            <a:r>
              <a:rPr lang="es-CL" sz="2400" dirty="0" smtClean="0">
                <a:solidFill>
                  <a:srgbClr val="7030A0"/>
                </a:solidFill>
              </a:rPr>
              <a:t>GUÍA</a:t>
            </a:r>
          </a:p>
          <a:p>
            <a:pPr algn="ctr"/>
            <a:r>
              <a:rPr lang="es-CL" sz="2400" dirty="0" smtClean="0">
                <a:solidFill>
                  <a:srgbClr val="7030A0"/>
                </a:solidFill>
              </a:rPr>
              <a:t>Vocabulario II</a:t>
            </a:r>
            <a:endParaRPr lang="es-CL" sz="2400" dirty="0">
              <a:solidFill>
                <a:srgbClr val="7030A0"/>
              </a:solidFill>
            </a:endParaRP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491" y="5290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FRIENDLY</a:t>
            </a:r>
            <a:endParaRPr lang="en-GB" dirty="0"/>
          </a:p>
        </p:txBody>
      </p:sp>
      <p:pic>
        <p:nvPicPr>
          <p:cNvPr id="8194" name="Picture 2" descr="Resultado de imagen para friendly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628" y="1041773"/>
            <a:ext cx="7947960" cy="39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1" y="5693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3094"/>
      </p:ext>
    </p:extLst>
  </p:cSld>
  <p:clrMapOvr>
    <a:masterClrMapping/>
  </p:clrMapOvr>
  <p:transition spd="slow">
    <p:push dir="u"/>
    <p:sndAc>
      <p:stSnd>
        <p:snd r:embed="rId4" name="Friendly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311" y="288459"/>
            <a:ext cx="8596668" cy="1320800"/>
          </a:xfrm>
        </p:spPr>
        <p:txBody>
          <a:bodyPr/>
          <a:lstStyle/>
          <a:p>
            <a:r>
              <a:rPr lang="en-GB" dirty="0" smtClean="0"/>
              <a:t>ATTRACTIVE</a:t>
            </a:r>
            <a:endParaRPr lang="en-GB" dirty="0"/>
          </a:p>
        </p:txBody>
      </p:sp>
      <p:pic>
        <p:nvPicPr>
          <p:cNvPr id="9218" name="Picture 2" descr="Imagen relacionada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7406" y="288459"/>
            <a:ext cx="4925467" cy="49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ttrac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816" y="5607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1062"/>
      </p:ext>
    </p:extLst>
  </p:cSld>
  <p:clrMapOvr>
    <a:masterClrMapping/>
  </p:clrMapOvr>
  <p:transition spd="slow">
    <p:push dir="u"/>
    <p:sndAc>
      <p:stSnd>
        <p:snd r:embed="rId4" name="Attractiv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ENJOYABLE</a:t>
            </a:r>
            <a:endParaRPr lang="en-GB" dirty="0"/>
          </a:p>
        </p:txBody>
      </p:sp>
      <p:pic>
        <p:nvPicPr>
          <p:cNvPr id="10242" name="Picture 2" descr="Resultado de imagen para enjoyabl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580" y="477230"/>
            <a:ext cx="6530726" cy="48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joy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597" y="558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95354"/>
      </p:ext>
    </p:extLst>
  </p:cSld>
  <p:clrMapOvr>
    <a:masterClrMapping/>
  </p:clrMapOvr>
  <p:transition spd="slow">
    <p:push dir="u"/>
    <p:sndAc>
      <p:stSnd>
        <p:snd r:embed="rId4" name="Enjoyabl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</a:t>
            </a:r>
            <a:endParaRPr lang="en-GB" dirty="0"/>
          </a:p>
        </p:txBody>
      </p:sp>
      <p:pic>
        <p:nvPicPr>
          <p:cNvPr id="4" name="Large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755809"/>
            <a:ext cx="609600" cy="609600"/>
          </a:xfrm>
        </p:spPr>
      </p:pic>
      <p:pic>
        <p:nvPicPr>
          <p:cNvPr id="14338" name="Picture 2" descr="Resultado de imagen para 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18" y="435712"/>
            <a:ext cx="7503589" cy="56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1013"/>
      </p:ext>
    </p:extLst>
  </p:cSld>
  <p:clrMapOvr>
    <a:masterClrMapping/>
  </p:clrMapOvr>
  <p:transition spd="slow">
    <p:push dir="u"/>
    <p:sndAc>
      <p:stSnd>
        <p:snd r:embed="rId4" name="Lar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tasty</a:t>
            </a:r>
            <a:endParaRPr lang="en-GB" dirty="0"/>
          </a:p>
        </p:txBody>
      </p:sp>
      <p:pic>
        <p:nvPicPr>
          <p:cNvPr id="4" name="Tasty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643029"/>
            <a:ext cx="609600" cy="609600"/>
          </a:xfrm>
        </p:spPr>
      </p:pic>
      <p:pic>
        <p:nvPicPr>
          <p:cNvPr id="15362" name="Picture 2" descr="Resultado de imagen para tas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65" y="312038"/>
            <a:ext cx="8222941" cy="548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6072"/>
      </p:ext>
    </p:extLst>
  </p:cSld>
  <p:clrMapOvr>
    <a:masterClrMapping/>
  </p:clrMapOvr>
  <p:transition spd="slow">
    <p:push dir="u"/>
    <p:sndAc>
      <p:stSnd>
        <p:snd r:embed="rId4" name="Tasty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comfortable</a:t>
            </a:r>
            <a:endParaRPr lang="en-GB" dirty="0"/>
          </a:p>
        </p:txBody>
      </p:sp>
      <p:pic>
        <p:nvPicPr>
          <p:cNvPr id="16386" name="Picture 2" descr="Resultado de imagen para comfortabl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36" y="1612331"/>
            <a:ext cx="8189259" cy="58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fort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1" y="5805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5438"/>
      </p:ext>
    </p:extLst>
  </p:cSld>
  <p:clrMapOvr>
    <a:masterClrMapping/>
  </p:clrMapOvr>
  <p:transition spd="slow">
    <p:push dir="u"/>
    <p:sndAc>
      <p:stSnd>
        <p:snd r:embed="rId4" name="Confortabl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33445" t="22548" r="4914" b="6390"/>
          <a:stretch/>
        </p:blipFill>
        <p:spPr>
          <a:xfrm>
            <a:off x="1295400" y="304800"/>
            <a:ext cx="8737809" cy="5663396"/>
          </a:xfrm>
          <a:prstGeom prst="rect">
            <a:avLst/>
          </a:prstGeom>
        </p:spPr>
      </p:pic>
      <p:pic>
        <p:nvPicPr>
          <p:cNvPr id="1032" name="Picture 8" descr="Home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3795" y="2369795"/>
            <a:ext cx="6904931" cy="207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04.86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15" y="5663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94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5475901"/>
              </p:ext>
            </p:extLst>
          </p:nvPr>
        </p:nvGraphicFramePr>
        <p:xfrm>
          <a:off x="1004808" y="1305253"/>
          <a:ext cx="9910480" cy="5256912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/>
                </a:solidFill>
                <a:tableStyleId>{ED083AE6-46FA-4A59-8FB0-9F97EB10719F}</a:tableStyleId>
              </a:tblPr>
              <a:tblGrid>
                <a:gridCol w="2505324"/>
                <a:gridCol w="3702578"/>
                <a:gridCol w="3702578"/>
              </a:tblGrid>
              <a:tr h="30860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enjoyable 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swimming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running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attractive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Shawn Mendes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Drake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cheap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designer clothes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clothes from a market 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boring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reading the newspaper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watching the news on TV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large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Sahara desert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Atacama desert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tasty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Indian food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pasta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friendly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cats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dogs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9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comfortable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camping</a:t>
                      </a:r>
                      <a:endParaRPr lang="es-CL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9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staying in a hotel</a:t>
                      </a:r>
                      <a:endParaRPr lang="es-CL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13" y="1526411"/>
            <a:ext cx="388533" cy="3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04808" y="132589"/>
            <a:ext cx="8955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Trabaja con tu guía </a:t>
            </a:r>
            <a:endParaRPr lang="es-CL" sz="2800" dirty="0" smtClean="0"/>
          </a:p>
          <a:p>
            <a:r>
              <a:rPr lang="es-CL" sz="2800" dirty="0" err="1" smtClean="0"/>
              <a:t>Put</a:t>
            </a:r>
            <a:r>
              <a:rPr lang="es-CL" sz="2800" dirty="0" smtClean="0"/>
              <a:t> </a:t>
            </a:r>
            <a:r>
              <a:rPr lang="es-CL" sz="2800" dirty="0" smtClean="0"/>
              <a:t>a </a:t>
            </a:r>
            <a:r>
              <a:rPr lang="es-CL" sz="2800" dirty="0" err="1" smtClean="0"/>
              <a:t>tick</a:t>
            </a:r>
            <a:r>
              <a:rPr lang="es-CL" sz="2800" dirty="0" smtClean="0"/>
              <a:t> to </a:t>
            </a:r>
            <a:r>
              <a:rPr lang="es-CL" sz="2800" dirty="0" err="1" smtClean="0"/>
              <a:t>tell</a:t>
            </a:r>
            <a:r>
              <a:rPr lang="es-CL" sz="2800" dirty="0" smtClean="0"/>
              <a:t> </a:t>
            </a:r>
            <a:r>
              <a:rPr lang="es-CL" sz="2800" dirty="0" err="1" smtClean="0"/>
              <a:t>what</a:t>
            </a:r>
            <a:r>
              <a:rPr lang="es-CL" sz="2800" dirty="0" smtClean="0"/>
              <a:t> </a:t>
            </a:r>
            <a:r>
              <a:rPr lang="es-CL" sz="2800" dirty="0" err="1" smtClean="0"/>
              <a:t>you</a:t>
            </a:r>
            <a:r>
              <a:rPr lang="es-CL" sz="2800" dirty="0" smtClean="0"/>
              <a:t> </a:t>
            </a:r>
            <a:r>
              <a:rPr lang="es-CL" sz="2800" dirty="0" err="1" smtClean="0"/>
              <a:t>think</a:t>
            </a:r>
            <a:r>
              <a:rPr lang="es-CL" sz="2800" dirty="0" smtClean="0"/>
              <a:t>. </a:t>
            </a:r>
            <a:endParaRPr lang="es-CL" sz="2800" dirty="0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330" y="558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5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3683" y="578223"/>
            <a:ext cx="10396882" cy="1151965"/>
          </a:xfrm>
        </p:spPr>
        <p:txBody>
          <a:bodyPr/>
          <a:lstStyle/>
          <a:p>
            <a:r>
              <a:rPr lang="en-GB" dirty="0" smtClean="0"/>
              <a:t>Comparatives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Use </a:t>
            </a:r>
            <a:r>
              <a:rPr lang="en-GB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make a comparison</a:t>
            </a:r>
          </a:p>
          <a:p>
            <a:endParaRPr lang="es-CL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Dogs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friendlier </a:t>
            </a:r>
            <a:r>
              <a:rPr lang="en-GB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en-GB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cats</a:t>
            </a:r>
            <a:endParaRPr lang="es-CL" sz="4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740" y="5707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89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85800" y="699248"/>
            <a:ext cx="10394707" cy="467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One syllable adjectives</a:t>
            </a: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add </a:t>
            </a:r>
            <a:r>
              <a:rPr lang="en-GB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GB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GB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</a:t>
            </a:r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adjective</a:t>
            </a:r>
          </a:p>
          <a:p>
            <a:pPr marL="0" indent="0">
              <a:buNone/>
            </a:pPr>
            <a:endParaRPr lang="es-CL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tall</a:t>
            </a:r>
            <a:r>
              <a:rPr lang="en-GB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GB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cheap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cheap</a:t>
            </a:r>
            <a:r>
              <a:rPr lang="en-GB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endParaRPr lang="es-CL" sz="3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8106" y="5679141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1765" y="5679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Pay</a:t>
            </a:r>
            <a:r>
              <a:rPr lang="es-CL" dirty="0" smtClean="0"/>
              <a:t> </a:t>
            </a:r>
            <a:r>
              <a:rPr lang="es-CL" dirty="0" err="1" smtClean="0"/>
              <a:t>attention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68942" y="2063396"/>
            <a:ext cx="10811566" cy="3311189"/>
          </a:xfrm>
        </p:spPr>
        <p:txBody>
          <a:bodyPr/>
          <a:lstStyle/>
          <a:p>
            <a:r>
              <a:rPr lang="es-CL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</a:t>
            </a:r>
            <a:r>
              <a:rPr lang="es-CL" dirty="0" smtClean="0"/>
              <a:t>: 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Comparar dos cosas o personas</a:t>
            </a:r>
          </a:p>
          <a:p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comparar necesitamos adjetivos. ¿Qué es un adjetivo?</a:t>
            </a:r>
          </a:p>
          <a:p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adjetivo sirve para describir - menciona las cualidades de un sustantivo</a:t>
            </a:r>
            <a:endParaRPr lang="es-CL" dirty="0"/>
          </a:p>
        </p:txBody>
      </p:sp>
      <p:pic>
        <p:nvPicPr>
          <p:cNvPr id="5" name="Multimedia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188" y="5600216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153" y="5600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84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85800" y="1143000"/>
            <a:ext cx="10394707" cy="4231585"/>
          </a:xfrm>
        </p:spPr>
        <p:txBody>
          <a:bodyPr/>
          <a:lstStyle/>
          <a:p>
            <a:pPr marL="0" indent="0">
              <a:buNone/>
            </a:pPr>
            <a:r>
              <a:rPr lang="en-GB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GB" sz="32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two-syllable </a:t>
            </a:r>
            <a:r>
              <a:rPr lang="en-GB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adjectives</a:t>
            </a: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all longer ones add </a:t>
            </a:r>
            <a:r>
              <a:rPr lang="en-GB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“more”</a:t>
            </a:r>
            <a:endParaRPr lang="es-CL" sz="3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Boring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boring </a:t>
            </a:r>
            <a:endParaRPr lang="es-CL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Beautiful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beautiful </a:t>
            </a:r>
            <a:endParaRPr lang="es-CL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635" y="5732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8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85800" y="0"/>
            <a:ext cx="10394707" cy="5374585"/>
          </a:xfrm>
        </p:spPr>
        <p:txBody>
          <a:bodyPr/>
          <a:lstStyle/>
          <a:p>
            <a:pPr marL="0" indent="0">
              <a:buNone/>
            </a:pPr>
            <a:r>
              <a:rPr lang="en-GB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Adjectives ending in </a:t>
            </a:r>
            <a:endParaRPr lang="en-GB" sz="4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vowel </a:t>
            </a:r>
            <a:r>
              <a:rPr lang="en-GB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consonant, double the consonant: +</a:t>
            </a:r>
            <a:r>
              <a:rPr lang="en-GB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GB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(except –w or –x</a:t>
            </a:r>
            <a:r>
              <a:rPr lang="en-GB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s-C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</a:t>
            </a:r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big</a:t>
            </a:r>
            <a:r>
              <a:rPr lang="en-GB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</a:t>
            </a:r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low </a:t>
            </a:r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lower</a:t>
            </a:r>
            <a:endParaRPr lang="es-C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71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0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551330" y="274937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Irregular 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adjectives</a:t>
            </a:r>
            <a:endParaRPr lang="es-CL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bad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worse</a:t>
            </a:r>
            <a:endParaRPr lang="es-CL" sz="3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30" y="5585012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1"/>
          <a:stretch/>
        </p:blipFill>
        <p:spPr>
          <a:xfrm>
            <a:off x="3141916" y="2642908"/>
            <a:ext cx="4911293" cy="28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70647" y="812819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Adjectives ending in consonant + -y, change to </a:t>
            </a:r>
            <a:r>
              <a:rPr lang="en-GB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add </a:t>
            </a:r>
            <a:r>
              <a:rPr lang="en-GB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GB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GB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CL" sz="3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happier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647" y="5665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3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Swimming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GB" sz="2800" u="sng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enjoyable </a:t>
            </a:r>
            <a:r>
              <a:rPr lang="en-GB" sz="2800" u="sng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running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833718" y="2219441"/>
          <a:ext cx="8659905" cy="114232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89183"/>
                <a:gridCol w="3235361"/>
                <a:gridCol w="3235361"/>
              </a:tblGrid>
              <a:tr h="57116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enjoyable </a:t>
                      </a:r>
                      <a:endParaRPr lang="es-CL" sz="24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8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swimming</a:t>
                      </a:r>
                      <a:endParaRPr lang="es-CL" sz="24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5711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L" sz="2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running</a:t>
                      </a:r>
                      <a:endParaRPr lang="es-CL" sz="2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313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49" y="2327463"/>
            <a:ext cx="345421" cy="34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79241" y="4912920"/>
            <a:ext cx="68041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https://www.youtube.com/watch?v=eA46BhGhp9Q</a:t>
            </a:r>
            <a:endParaRPr lang="es-CL" sz="24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540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11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HEALTHY</a:t>
            </a:r>
            <a:endParaRPr lang="en-GB" dirty="0"/>
          </a:p>
        </p:txBody>
      </p:sp>
      <p:pic>
        <p:nvPicPr>
          <p:cNvPr id="1026" name="Picture 2" descr="Resultado de imagen para healthy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7277" y="1261782"/>
            <a:ext cx="5836562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alt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5642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4747"/>
      </p:ext>
    </p:extLst>
  </p:cSld>
  <p:clrMapOvr>
    <a:masterClrMapping/>
  </p:clrMapOvr>
  <p:transition spd="slow">
    <p:push dir="u"/>
    <p:sndAc>
      <p:stSnd>
        <p:snd r:embed="rId4" name="Healthy (1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416" y="206189"/>
            <a:ext cx="8596668" cy="1320800"/>
          </a:xfrm>
        </p:spPr>
        <p:txBody>
          <a:bodyPr/>
          <a:lstStyle/>
          <a:p>
            <a:r>
              <a:rPr lang="en-GB" dirty="0" smtClean="0"/>
              <a:t>EXCITING</a:t>
            </a:r>
            <a:endParaRPr lang="en-GB" dirty="0"/>
          </a:p>
        </p:txBody>
      </p:sp>
      <p:pic>
        <p:nvPicPr>
          <p:cNvPr id="4" name="Exciting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04" y="5646926"/>
            <a:ext cx="609600" cy="609600"/>
          </a:xfrm>
        </p:spPr>
      </p:pic>
      <p:pic>
        <p:nvPicPr>
          <p:cNvPr id="1026" name="Picture 2" descr="50 Exciting Things To Do in Dallas/Fort Worth | Helicopter Tours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0" y="866589"/>
            <a:ext cx="6870956" cy="45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36457"/>
      </p:ext>
    </p:extLst>
  </p:cSld>
  <p:clrMapOvr>
    <a:masterClrMapping/>
  </p:clrMapOvr>
  <p:transition spd="slow">
    <p:push dir="u"/>
    <p:sndAc>
      <p:stSnd>
        <p:snd r:embed="rId4" name="Exciting (1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051" y="109740"/>
            <a:ext cx="8596668" cy="1320800"/>
          </a:xfrm>
        </p:spPr>
        <p:txBody>
          <a:bodyPr/>
          <a:lstStyle/>
          <a:p>
            <a:r>
              <a:rPr lang="en-GB" dirty="0" smtClean="0"/>
              <a:t>INTERESTING</a:t>
            </a:r>
            <a:endParaRPr lang="en-GB" dirty="0"/>
          </a:p>
        </p:txBody>
      </p:sp>
      <p:pic>
        <p:nvPicPr>
          <p:cNvPr id="3074" name="Picture 2" descr="Resultado de imagen para interesti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6385" y="770140"/>
            <a:ext cx="5589352" cy="44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nteres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80" y="570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61672"/>
      </p:ext>
    </p:extLst>
  </p:cSld>
  <p:clrMapOvr>
    <a:masterClrMapping/>
  </p:clrMapOvr>
  <p:transition spd="slow">
    <p:push dir="u"/>
    <p:sndAc>
      <p:stSnd>
        <p:snd r:embed="rId4" name="Intere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3205" y="690283"/>
            <a:ext cx="8596668" cy="1320800"/>
          </a:xfrm>
        </p:spPr>
        <p:txBody>
          <a:bodyPr/>
          <a:lstStyle/>
          <a:p>
            <a:r>
              <a:rPr lang="en-GB" dirty="0" smtClean="0"/>
              <a:t>LOUD</a:t>
            </a:r>
            <a:endParaRPr lang="en-GB" dirty="0"/>
          </a:p>
        </p:txBody>
      </p:sp>
      <p:pic>
        <p:nvPicPr>
          <p:cNvPr id="4098" name="Picture 2" descr="Resultado de imagen para loud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7666" y="580427"/>
            <a:ext cx="6182099" cy="43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205" y="5677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40946"/>
      </p:ext>
    </p:extLst>
  </p:cSld>
  <p:clrMapOvr>
    <a:masterClrMapping/>
  </p:clrMapOvr>
  <p:transition spd="slow">
    <p:push dir="u"/>
    <p:sndAc>
      <p:stSnd>
        <p:snd r:embed="rId4" name="Lou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CHEAP</a:t>
            </a:r>
            <a:endParaRPr lang="en-GB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358350" y="222426"/>
            <a:ext cx="6836229" cy="5166917"/>
          </a:xfrm>
          <a:prstGeom prst="rect">
            <a:avLst/>
          </a:prstGeom>
        </p:spPr>
      </p:pic>
      <p:pic>
        <p:nvPicPr>
          <p:cNvPr id="3" name="Che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566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62776"/>
      </p:ext>
    </p:extLst>
  </p:cSld>
  <p:clrMapOvr>
    <a:masterClrMapping/>
  </p:clrMapOvr>
  <p:transition spd="slow">
    <p:push dir="u"/>
    <p:sndAc>
      <p:stSnd>
        <p:snd r:embed="rId4" name="Cheap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447" y="286870"/>
            <a:ext cx="8596668" cy="1320800"/>
          </a:xfrm>
        </p:spPr>
        <p:txBody>
          <a:bodyPr/>
          <a:lstStyle/>
          <a:p>
            <a:r>
              <a:rPr lang="en-GB" dirty="0" smtClean="0"/>
              <a:t>SCARY</a:t>
            </a:r>
            <a:endParaRPr lang="en-GB" dirty="0"/>
          </a:p>
        </p:txBody>
      </p:sp>
      <p:pic>
        <p:nvPicPr>
          <p:cNvPr id="4" name="Scary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2" y="5690081"/>
            <a:ext cx="609600" cy="609600"/>
          </a:xfrm>
        </p:spPr>
      </p:pic>
      <p:pic>
        <p:nvPicPr>
          <p:cNvPr id="6146" name="Picture 2" descr="Resultado de imagen para sc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13" y="228962"/>
            <a:ext cx="6964268" cy="48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106347"/>
      </p:ext>
    </p:extLst>
  </p:cSld>
  <p:clrMapOvr>
    <a:masterClrMapping/>
  </p:clrMapOvr>
  <p:transition spd="slow">
    <p:push dir="u"/>
    <p:sndAc>
      <p:stSnd>
        <p:snd r:embed="rId4" name="Scary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BORING</a:t>
            </a:r>
            <a:endParaRPr lang="en-GB" dirty="0"/>
          </a:p>
        </p:txBody>
      </p:sp>
      <p:pic>
        <p:nvPicPr>
          <p:cNvPr id="7170" name="Picture 2" descr="Resultado de imagen para bori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6558" y="356932"/>
            <a:ext cx="6637335" cy="49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566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0804"/>
      </p:ext>
    </p:extLst>
  </p:cSld>
  <p:clrMapOvr>
    <a:masterClrMapping/>
  </p:clrMapOvr>
  <p:transition spd="slow">
    <p:push dir="u"/>
    <p:sndAc>
      <p:stSnd>
        <p:snd r:embed="rId4" name="Borin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245</TotalTime>
  <Words>231</Words>
  <Application>Microsoft Office PowerPoint</Application>
  <PresentationFormat>Panorámica</PresentationFormat>
  <Paragraphs>92</Paragraphs>
  <Slides>24</Slides>
  <Notes>0</Notes>
  <HiddenSlides>0</HiddenSlides>
  <MMClips>26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Impact</vt:lpstr>
      <vt:lpstr>Tahoma</vt:lpstr>
      <vt:lpstr>Times New Roman</vt:lpstr>
      <vt:lpstr>Wingdings</vt:lpstr>
      <vt:lpstr>Wingdings 2</vt:lpstr>
      <vt:lpstr>HDOfficeLightV0</vt:lpstr>
      <vt:lpstr>1_HDOfficeLightV0</vt:lpstr>
      <vt:lpstr>Evento principal</vt:lpstr>
      <vt:lpstr>Adjectives</vt:lpstr>
      <vt:lpstr>Pay attention</vt:lpstr>
      <vt:lpstr>HEALTHY</vt:lpstr>
      <vt:lpstr>EXCITING</vt:lpstr>
      <vt:lpstr>INTERESTING</vt:lpstr>
      <vt:lpstr>LOUD</vt:lpstr>
      <vt:lpstr>CHEAP</vt:lpstr>
      <vt:lpstr>SCARY</vt:lpstr>
      <vt:lpstr>BORING</vt:lpstr>
      <vt:lpstr>FRIENDLY</vt:lpstr>
      <vt:lpstr>ATTRACTIVE</vt:lpstr>
      <vt:lpstr>ENJOYABLE</vt:lpstr>
      <vt:lpstr>large</vt:lpstr>
      <vt:lpstr>tasty</vt:lpstr>
      <vt:lpstr>comfortable</vt:lpstr>
      <vt:lpstr>Presentación de PowerPoint</vt:lpstr>
      <vt:lpstr>Presentación de PowerPoint</vt:lpstr>
      <vt:lpstr>Comparatives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example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Adjectives</dc:title>
  <dc:creator>Camila Pizarro Fernández</dc:creator>
  <cp:lastModifiedBy>Camila Pizarro Fernández</cp:lastModifiedBy>
  <cp:revision>26</cp:revision>
  <dcterms:created xsi:type="dcterms:W3CDTF">2019-06-03T13:53:28Z</dcterms:created>
  <dcterms:modified xsi:type="dcterms:W3CDTF">2020-05-15T00:11:46Z</dcterms:modified>
</cp:coreProperties>
</file>