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sldIdLst>
    <p:sldId id="256" r:id="rId2"/>
    <p:sldId id="257" r:id="rId3"/>
    <p:sldId id="266" r:id="rId4"/>
    <p:sldId id="258" r:id="rId5"/>
    <p:sldId id="265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367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008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2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630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955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147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855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9726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044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634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3996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213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739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343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4494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839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206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63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0.xml"/><Relationship Id="rId7" Type="http://schemas.openxmlformats.org/officeDocument/2006/relationships/hyperlink" Target="https://youtu.be/Hskabv9rnq0" TargetMode="Externa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hyperlink" Target="https://youtu.be/EG3iGIRo3fU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www.liceo1.k12.c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n que contiene alimentos, luz&#10;&#10;Descripción generada automáticamente">
            <a:extLst>
              <a:ext uri="{FF2B5EF4-FFF2-40B4-BE49-F238E27FC236}">
                <a16:creationId xmlns:a16="http://schemas.microsoft.com/office/drawing/2014/main" id="{4DF57074-3A34-49A2-BFFC-AE66F33F31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</a:blip>
          <a:srcRect l="9091" t="11137" b="36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D73FC4D6-D732-41D7-9C3A-8A41E1E6E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7800" y="0"/>
            <a:ext cx="586581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2FE0190-952F-4DFC-B896-517270CE4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257800" y="1295400"/>
            <a:ext cx="5867400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ACF3AD-C4B2-4AB5-8077-3A823E806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9270" y="5732414"/>
            <a:ext cx="5448621" cy="844795"/>
          </a:xfrm>
        </p:spPr>
        <p:txBody>
          <a:bodyPr>
            <a:normAutofit fontScale="90000"/>
          </a:bodyPr>
          <a:lstStyle/>
          <a:p>
            <a:pPr algn="r"/>
            <a:r>
              <a:rPr lang="es-ES" sz="4800" b="1" dirty="0"/>
              <a:t>Hidrácidos</a:t>
            </a:r>
            <a:br>
              <a:rPr lang="es-ES" sz="4800" b="1" dirty="0"/>
            </a:br>
            <a:r>
              <a:rPr lang="es-CL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Segundos medios 2020</a:t>
            </a:r>
            <a:br>
              <a:rPr lang="es-CL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s-CL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Liceo N°1 Javiera Carrera</a:t>
            </a:r>
            <a:endParaRPr lang="es-CL" sz="4800" dirty="0"/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A963B571-D622-4309-A434-84607B34DA0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049000" y="5967609"/>
            <a:ext cx="609600" cy="6096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86CF94-32D6-4C87-BAED-F8AC9B042FD8}"/>
              </a:ext>
            </a:extLst>
          </p:cNvPr>
          <p:cNvSpPr txBox="1"/>
          <p:nvPr/>
        </p:nvSpPr>
        <p:spPr>
          <a:xfrm>
            <a:off x="620515" y="2259982"/>
            <a:ext cx="4455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/>
              <a:t>TEMA 2.2: NOMENCLATURA DE COMPUESTOS INORGÁNICOS</a:t>
            </a:r>
          </a:p>
        </p:txBody>
      </p:sp>
    </p:spTree>
    <p:extLst>
      <p:ext uri="{BB962C8B-B14F-4D97-AF65-F5344CB8AC3E}">
        <p14:creationId xmlns:p14="http://schemas.microsoft.com/office/powerpoint/2010/main" val="368796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36977DF-6746-4AFA-A26A-57B753F853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r="11099"/>
          <a:stretch/>
        </p:blipFill>
        <p:spPr>
          <a:xfrm>
            <a:off x="8973007" y="1424693"/>
            <a:ext cx="2729948" cy="4008613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67267620-C7BE-47A1-ABA5-E08CF40A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9" y="365225"/>
            <a:ext cx="7828418" cy="1117073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Hídridos Ácidos o Hidrácidos</a:t>
            </a:r>
            <a:endParaRPr lang="es-CL" sz="40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949611-3BF4-4800-B667-3FC04D915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41" y="1424692"/>
            <a:ext cx="7828418" cy="4008613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endParaRPr lang="es-CL" dirty="0"/>
          </a:p>
          <a:p>
            <a:r>
              <a:rPr lang="es-CL" dirty="0"/>
              <a:t>Son compuestos formados por HIDRÓGENO y un NO METAL de los grupos VI A y  VIIA. </a:t>
            </a:r>
          </a:p>
          <a:p>
            <a:r>
              <a:rPr lang="es-CL" dirty="0"/>
              <a:t>El hidrógeno presenta un estado de oxidación 1+ por lo que el no metal tomará un estado de oxidación negativo, para conservar la neutralidad del compuesto. </a:t>
            </a:r>
          </a:p>
          <a:p>
            <a:r>
              <a:rPr lang="es-CL" dirty="0"/>
              <a:t>Estos compuestos se encuentran en forma natural en estado gaseoso. Se les llama hidrácidos debido a que al disolverse en agua y disociarse generan soluciones ácidas. </a:t>
            </a:r>
          </a:p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8F565B-3ADD-452A-B9A6-1DA8623CE8E9}"/>
              </a:ext>
            </a:extLst>
          </p:cNvPr>
          <p:cNvSpPr txBox="1"/>
          <p:nvPr/>
        </p:nvSpPr>
        <p:spPr>
          <a:xfrm>
            <a:off x="5336083" y="6261526"/>
            <a:ext cx="10626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L" dirty="0"/>
              <a:t>-1-</a:t>
            </a: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C7785FBB-8E81-4004-8148-6B1365E1C8F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5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089180" y="59567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4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387FF5-D1D5-49B0-A8A7-D6FD2CD3C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3332" y="1732733"/>
            <a:ext cx="9645335" cy="285179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CL" dirty="0"/>
              <a:t>Se coloca el símbolo del </a:t>
            </a:r>
            <a:r>
              <a:rPr lang="es-CL" u="sng" dirty="0"/>
              <a:t>Hidrógeno</a:t>
            </a:r>
            <a:r>
              <a:rPr lang="es-CL" dirty="0"/>
              <a:t> a la izquierda y el del </a:t>
            </a:r>
            <a:r>
              <a:rPr lang="es-CL" u="sng" dirty="0"/>
              <a:t>No metal</a:t>
            </a:r>
            <a:r>
              <a:rPr lang="es-CL" dirty="0"/>
              <a:t> a la derecha, ya que es el que tiene el número de </a:t>
            </a:r>
            <a:r>
              <a:rPr lang="es-CL" u="sng" dirty="0"/>
              <a:t>Oxidación negativo</a:t>
            </a:r>
            <a:r>
              <a:rPr lang="es-CL" dirty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CL" dirty="0"/>
              <a:t>Se intercambian los estados de oxidación colocándolos como sub índices sin la carga.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CL" dirty="0"/>
              <a:t>El subíndice 1 no se escribe.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s-CL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s-CL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CL" dirty="0"/>
              <a:t>Y recuerda…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s-CL" dirty="0"/>
          </a:p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8ECB0C-1E0B-4CCF-9DBF-DF927740C1A3}"/>
              </a:ext>
            </a:extLst>
          </p:cNvPr>
          <p:cNvSpPr txBox="1"/>
          <p:nvPr/>
        </p:nvSpPr>
        <p:spPr>
          <a:xfrm>
            <a:off x="1526488" y="822684"/>
            <a:ext cx="112515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2400" b="1" dirty="0"/>
              <a:t>H X </a:t>
            </a:r>
            <a:endParaRPr lang="es-CL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4AED02-2EFF-4F48-9005-C363F4F61EA0}"/>
              </a:ext>
            </a:extLst>
          </p:cNvPr>
          <p:cNvSpPr txBox="1"/>
          <p:nvPr/>
        </p:nvSpPr>
        <p:spPr>
          <a:xfrm>
            <a:off x="4085588" y="835965"/>
            <a:ext cx="2828125" cy="46166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/>
              <a:t>Formula general</a:t>
            </a:r>
            <a:endParaRPr lang="es-CL" dirty="0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5101A054-CC59-4255-8EF9-32F3C2F3F6A7}"/>
              </a:ext>
            </a:extLst>
          </p:cNvPr>
          <p:cNvSpPr/>
          <p:nvPr/>
        </p:nvSpPr>
        <p:spPr>
          <a:xfrm rot="10800000">
            <a:off x="3001160" y="835965"/>
            <a:ext cx="600642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403CAF6-4C32-4804-AA3E-CB7AED6BCAC3}"/>
              </a:ext>
            </a:extLst>
          </p:cNvPr>
          <p:cNvSpPr/>
          <p:nvPr/>
        </p:nvSpPr>
        <p:spPr>
          <a:xfrm>
            <a:off x="1273332" y="4888264"/>
            <a:ext cx="645877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s-CL" sz="2000" dirty="0">
                <a:solidFill>
                  <a:schemeClr val="tx1"/>
                </a:solidFill>
              </a:rPr>
              <a:t>Un Hidrácido es la combinación entre el  </a:t>
            </a:r>
          </a:p>
          <a:p>
            <a:pPr algn="ctr">
              <a:spcBef>
                <a:spcPts val="0"/>
              </a:spcBef>
            </a:pPr>
            <a:r>
              <a:rPr lang="es-CL" sz="2000">
                <a:solidFill>
                  <a:schemeClr val="tx1"/>
                </a:solidFill>
              </a:rPr>
              <a:t>Catión hidrógeno </a:t>
            </a:r>
            <a:r>
              <a:rPr lang="es-CL" sz="2000" dirty="0">
                <a:solidFill>
                  <a:schemeClr val="tx1"/>
                </a:solidFill>
              </a:rPr>
              <a:t>y un anión no metálico.</a:t>
            </a:r>
          </a:p>
        </p:txBody>
      </p:sp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9121F6F-02E2-4AD6-AAFD-5070F23F4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00" y="2993721"/>
            <a:ext cx="2776977" cy="3171100"/>
          </a:xfrm>
          <a:prstGeom prst="rect">
            <a:avLst/>
          </a:prstGeom>
        </p:spPr>
      </p:pic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19A35A85-21A0-495C-8CEB-0E466CB1E3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927869" y="5860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1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D8533710-25AC-47BE-AE7E-912FEEE7D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596" y="2292647"/>
            <a:ext cx="5410131" cy="363207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s-CL" sz="2000" dirty="0"/>
              <a:t>Se usa el prefijo </a:t>
            </a:r>
            <a:r>
              <a:rPr lang="es-CL" sz="2000" u="sng" dirty="0"/>
              <a:t>ACIDO</a:t>
            </a:r>
            <a:r>
              <a:rPr lang="es-CL" sz="2000" dirty="0"/>
              <a:t> seguido del elemento no metálico y del sufijo </a:t>
            </a:r>
            <a:r>
              <a:rPr lang="es-CL" sz="2000" u="sng" dirty="0"/>
              <a:t>HÍDRICO.</a:t>
            </a:r>
          </a:p>
          <a:p>
            <a:pPr algn="just">
              <a:spcBef>
                <a:spcPts val="0"/>
              </a:spcBef>
            </a:pPr>
            <a:endParaRPr lang="es-CL" sz="2000" u="sng" dirty="0"/>
          </a:p>
          <a:p>
            <a:pPr lvl="1" algn="just">
              <a:spcBef>
                <a:spcPts val="0"/>
              </a:spcBef>
            </a:pPr>
            <a:r>
              <a:rPr lang="es-CL" sz="1800" dirty="0"/>
              <a:t>Ej.: Acido Sulfhídrico(H2S), Acido Clorhídrico(HCl)</a:t>
            </a:r>
          </a:p>
        </p:txBody>
      </p:sp>
      <p:sp>
        <p:nvSpPr>
          <p:cNvPr id="22" name="Título 16">
            <a:extLst>
              <a:ext uri="{FF2B5EF4-FFF2-40B4-BE49-F238E27FC236}">
                <a16:creationId xmlns:a16="http://schemas.microsoft.com/office/drawing/2014/main" id="{A0B9DC25-C5E6-4C6B-BFE0-561BE4B860F0}"/>
              </a:ext>
            </a:extLst>
          </p:cNvPr>
          <p:cNvSpPr txBox="1">
            <a:spLocks/>
          </p:cNvSpPr>
          <p:nvPr/>
        </p:nvSpPr>
        <p:spPr>
          <a:xfrm>
            <a:off x="6096000" y="1058139"/>
            <a:ext cx="5314122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Nomenclatura Tradicional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2950C-EB51-441A-AB52-FAD0437ED128}"/>
              </a:ext>
            </a:extLst>
          </p:cNvPr>
          <p:cNvSpPr txBox="1"/>
          <p:nvPr/>
        </p:nvSpPr>
        <p:spPr>
          <a:xfrm>
            <a:off x="5336083" y="6261526"/>
            <a:ext cx="10626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L" dirty="0"/>
              <a:t>-2-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FB365E9-8617-4668-B9A7-0FB2C0E8379E}"/>
              </a:ext>
            </a:extLst>
          </p:cNvPr>
          <p:cNvSpPr txBox="1"/>
          <p:nvPr/>
        </p:nvSpPr>
        <p:spPr>
          <a:xfrm>
            <a:off x="810042" y="617427"/>
            <a:ext cx="714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¿Cómo se nombran estos compuestos?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2896BD3-6423-421C-B98D-E7A23CC24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1869" y="1447869"/>
            <a:ext cx="5410131" cy="5410131"/>
          </a:xfrm>
          <a:prstGeom prst="rtTriangle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066581-13C2-47A8-82A0-D372022F3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292647"/>
            <a:ext cx="4572011" cy="4195763"/>
          </a:xfrm>
        </p:spPr>
        <p:txBody>
          <a:bodyPr>
            <a:normAutofit/>
          </a:bodyPr>
          <a:lstStyle/>
          <a:p>
            <a:r>
              <a:rPr lang="es-CL" sz="2000" dirty="0"/>
              <a:t>Se nombra al elemento que acompaña al hidrógeno con el sufijo </a:t>
            </a:r>
            <a:r>
              <a:rPr lang="es-CL" sz="2000" u="sng" dirty="0"/>
              <a:t>URO,</a:t>
            </a:r>
            <a:r>
              <a:rPr lang="es-CL" sz="2000" dirty="0"/>
              <a:t> seguido de </a:t>
            </a:r>
            <a:r>
              <a:rPr lang="es-CL" sz="2000" u="sng" dirty="0"/>
              <a:t>HIDRÓGENO.</a:t>
            </a:r>
          </a:p>
          <a:p>
            <a:endParaRPr lang="es-CL" sz="2000" u="sng" dirty="0"/>
          </a:p>
          <a:p>
            <a:pPr lvl="1"/>
            <a:r>
              <a:rPr lang="es-CL" sz="1800" dirty="0"/>
              <a:t>Ej.: Sulfuro de Hidrógeno(H</a:t>
            </a:r>
            <a:r>
              <a:rPr lang="es-CL" sz="1800" baseline="-25000" dirty="0"/>
              <a:t>2</a:t>
            </a:r>
            <a:r>
              <a:rPr lang="es-CL" sz="1800" dirty="0"/>
              <a:t>S), Cloruro de Hidrógeno(HCl) </a:t>
            </a:r>
          </a:p>
        </p:txBody>
      </p:sp>
      <p:sp>
        <p:nvSpPr>
          <p:cNvPr id="15" name="Título 16">
            <a:extLst>
              <a:ext uri="{FF2B5EF4-FFF2-40B4-BE49-F238E27FC236}">
                <a16:creationId xmlns:a16="http://schemas.microsoft.com/office/drawing/2014/main" id="{7FEAF0DD-CEF1-40E5-9796-C785E428A2B9}"/>
              </a:ext>
            </a:extLst>
          </p:cNvPr>
          <p:cNvSpPr txBox="1">
            <a:spLocks/>
          </p:cNvSpPr>
          <p:nvPr/>
        </p:nvSpPr>
        <p:spPr>
          <a:xfrm>
            <a:off x="781878" y="1058139"/>
            <a:ext cx="5314122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Nomenclatura SISTEMÁTICA</a:t>
            </a:r>
          </a:p>
        </p:txBody>
      </p:sp>
      <p:pic>
        <p:nvPicPr>
          <p:cNvPr id="3" name="4">
            <a:hlinkClick r:id="" action="ppaction://media"/>
            <a:extLst>
              <a:ext uri="{FF2B5EF4-FFF2-40B4-BE49-F238E27FC236}">
                <a16:creationId xmlns:a16="http://schemas.microsoft.com/office/drawing/2014/main" id="{F3F11FC4-7715-45EB-BD70-DA23B0B95F1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5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042669" y="58365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1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5408367-6388-4DBD-AE7C-B9B46FF9E56A}"/>
              </a:ext>
            </a:extLst>
          </p:cNvPr>
          <p:cNvSpPr txBox="1"/>
          <p:nvPr/>
        </p:nvSpPr>
        <p:spPr>
          <a:xfrm>
            <a:off x="1038208" y="734679"/>
            <a:ext cx="3896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u="sng" dirty="0"/>
              <a:t>Ejemplos de Hidrácidos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0C549A-F8AD-441E-8EA9-4B080E9BF8B1}"/>
              </a:ext>
            </a:extLst>
          </p:cNvPr>
          <p:cNvSpPr txBox="1"/>
          <p:nvPr/>
        </p:nvSpPr>
        <p:spPr>
          <a:xfrm>
            <a:off x="5336083" y="6261526"/>
            <a:ext cx="10626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L" dirty="0"/>
              <a:t>-3-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55950F-3CB9-4675-BDE8-5F3ECAB80B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14" y="1463774"/>
            <a:ext cx="8926171" cy="4334480"/>
          </a:xfrm>
          <a:prstGeom prst="rect">
            <a:avLst/>
          </a:prstGeom>
        </p:spPr>
      </p:pic>
      <p:pic>
        <p:nvPicPr>
          <p:cNvPr id="3" name="5">
            <a:hlinkClick r:id="" action="ppaction://media"/>
            <a:extLst>
              <a:ext uri="{FF2B5EF4-FFF2-40B4-BE49-F238E27FC236}">
                <a16:creationId xmlns:a16="http://schemas.microsoft.com/office/drawing/2014/main" id="{BBBB730C-0EB8-4B8A-A55C-645B54D04C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5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814137" y="59567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9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BFCB7-A3D6-4FD6-B87F-CD8A5C76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65" y="4670258"/>
            <a:ext cx="9613859" cy="453051"/>
          </a:xfrm>
        </p:spPr>
        <p:txBody>
          <a:bodyPr anchor="t">
            <a:normAutofit fontScale="90000"/>
          </a:bodyPr>
          <a:lstStyle/>
          <a:p>
            <a:pPr algn="r"/>
            <a:r>
              <a:rPr lang="es-CL" dirty="0"/>
              <a:t>Miryam Castro</a:t>
            </a:r>
            <a:br>
              <a:rPr lang="es-CL" dirty="0"/>
            </a:br>
            <a:r>
              <a:rPr lang="es-CL" dirty="0"/>
              <a:t>Profesora de Química y Ciencias Naturales</a:t>
            </a:r>
            <a:br>
              <a:rPr lang="es-CL" dirty="0"/>
            </a:br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3507A1-91E3-4639-AE80-8E48E947F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2724" y="5252429"/>
            <a:ext cx="9613862" cy="622971"/>
          </a:xfrm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CL" dirty="0"/>
              <a:t>Dudas al correo de la plataforma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s-CL" dirty="0"/>
              <a:t>Recuerda </a:t>
            </a:r>
            <a:r>
              <a:rPr lang="es-CL" dirty="0">
                <a:sym typeface="Wingdings" panose="05000000000000000000" pitchFamily="2" charset="2"/>
              </a:rPr>
              <a:t> </a:t>
            </a:r>
            <a:r>
              <a:rPr lang="es-CL" dirty="0">
                <a:sym typeface="Wingdings" panose="05000000000000000000" pitchFamily="2" charset="2"/>
                <a:hlinkClick r:id="rId4"/>
              </a:rPr>
              <a:t>www.liceo1.k12.cl</a:t>
            </a:r>
            <a:r>
              <a:rPr lang="es-CL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C0EC2D2-BF72-4712-AB86-0C52FE021A4C}"/>
              </a:ext>
            </a:extLst>
          </p:cNvPr>
          <p:cNvSpPr txBox="1"/>
          <p:nvPr/>
        </p:nvSpPr>
        <p:spPr>
          <a:xfrm>
            <a:off x="7190379" y="952809"/>
            <a:ext cx="400215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CL" sz="3200" dirty="0"/>
              <a:t>Siga trabajando,</a:t>
            </a:r>
          </a:p>
          <a:p>
            <a:pPr algn="just"/>
            <a:r>
              <a:rPr lang="es-CL" sz="3200" dirty="0"/>
              <a:t>Siga estudiando,</a:t>
            </a:r>
          </a:p>
          <a:p>
            <a:pPr algn="just"/>
            <a:r>
              <a:rPr lang="es-CL" sz="3200" dirty="0"/>
              <a:t>Siga cuidándose.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F7CE36-5F50-466F-BE01-69E7CDC0A8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874" y="777010"/>
            <a:ext cx="2670279" cy="530398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E3A29BC-ED88-4E2E-A2AF-CBDE32416D52}"/>
              </a:ext>
            </a:extLst>
          </p:cNvPr>
          <p:cNvSpPr txBox="1"/>
          <p:nvPr/>
        </p:nvSpPr>
        <p:spPr>
          <a:xfrm>
            <a:off x="5336083" y="6261526"/>
            <a:ext cx="10626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L" dirty="0"/>
              <a:t>-6-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C54B275-C3C0-44FD-A55F-799CA8E8DA0C}"/>
              </a:ext>
            </a:extLst>
          </p:cNvPr>
          <p:cNvSpPr/>
          <p:nvPr/>
        </p:nvSpPr>
        <p:spPr>
          <a:xfrm>
            <a:off x="6323128" y="3036038"/>
            <a:ext cx="433345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s-CL" dirty="0"/>
              <a:t>Links de apoyo sobre los Hidrácidos:</a:t>
            </a:r>
          </a:p>
          <a:p>
            <a:pPr algn="r"/>
            <a:r>
              <a:rPr lang="es-CL" dirty="0">
                <a:hlinkClick r:id="rId6"/>
              </a:rPr>
              <a:t>https://youtu.be/EG3iGIRo3fU</a:t>
            </a:r>
            <a:endParaRPr lang="es-CL" dirty="0"/>
          </a:p>
          <a:p>
            <a:pPr algn="r"/>
            <a:r>
              <a:rPr lang="es-CL" dirty="0">
                <a:hlinkClick r:id="rId7"/>
              </a:rPr>
              <a:t>https://youtu.be/Hskabv9rnq0</a:t>
            </a:r>
            <a:endParaRPr lang="es-CL" dirty="0"/>
          </a:p>
        </p:txBody>
      </p:sp>
      <p:pic>
        <p:nvPicPr>
          <p:cNvPr id="6" name="8">
            <a:hlinkClick r:id="" action="ppaction://media"/>
            <a:extLst>
              <a:ext uri="{FF2B5EF4-FFF2-40B4-BE49-F238E27FC236}">
                <a16:creationId xmlns:a16="http://schemas.microsoft.com/office/drawing/2014/main" id="{A6AB2500-0E2C-4DA0-874B-8A97E24CDF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50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0890526" y="5883565"/>
            <a:ext cx="609600" cy="60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52968B5-1D10-4D94-8B87-384F384D9226}"/>
              </a:ext>
            </a:extLst>
          </p:cNvPr>
          <p:cNvSpPr/>
          <p:nvPr/>
        </p:nvSpPr>
        <p:spPr>
          <a:xfrm>
            <a:off x="3583902" y="777010"/>
            <a:ext cx="3384727" cy="1921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>
                <a:solidFill>
                  <a:schemeClr val="tx2">
                    <a:lumMod val="25000"/>
                  </a:schemeClr>
                </a:solidFill>
              </a:rPr>
              <a:t>¡¡¡PARA ESTUDIAR!!!</a:t>
            </a:r>
          </a:p>
          <a:p>
            <a:pPr algn="just"/>
            <a:r>
              <a:rPr lang="es-CL" dirty="0"/>
              <a:t>En la pagina 42 del Texto del estudiante de Química 1° Medio pueden encontrar materia para estudiar.</a:t>
            </a:r>
          </a:p>
        </p:txBody>
      </p:sp>
    </p:spTree>
    <p:extLst>
      <p:ext uri="{BB962C8B-B14F-4D97-AF65-F5344CB8AC3E}">
        <p14:creationId xmlns:p14="http://schemas.microsoft.com/office/powerpoint/2010/main" val="15406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328</Words>
  <Application>Microsoft Office PowerPoint</Application>
  <PresentationFormat>Panorámica</PresentationFormat>
  <Paragraphs>42</Paragraphs>
  <Slides>6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Hidrácidos Segundos medios 2020 Liceo N°1 Javiera Carrera</vt:lpstr>
      <vt:lpstr>Hídridos Ácidos o Hidrácidos</vt:lpstr>
      <vt:lpstr>Presentación de PowerPoint</vt:lpstr>
      <vt:lpstr>Presentación de PowerPoint</vt:lpstr>
      <vt:lpstr>Presentación de PowerPoint</vt:lpstr>
      <vt:lpstr>Miryam Castro Profesora de Química y Ciencias Naturales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Hidrácidos</dc:title>
  <dc:creator>Barbara Cuevas M</dc:creator>
  <cp:lastModifiedBy>Bárbara</cp:lastModifiedBy>
  <cp:revision>11</cp:revision>
  <dcterms:created xsi:type="dcterms:W3CDTF">2020-04-28T22:53:18Z</dcterms:created>
  <dcterms:modified xsi:type="dcterms:W3CDTF">2020-05-14T21:21:34Z</dcterms:modified>
</cp:coreProperties>
</file>