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1" r:id="rId6"/>
    <p:sldId id="272" r:id="rId7"/>
    <p:sldId id="268" r:id="rId8"/>
    <p:sldId id="270" r:id="rId9"/>
    <p:sldId id="264" r:id="rId10"/>
    <p:sldId id="265" r:id="rId1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161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125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15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244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138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51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6407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4975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25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7648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107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D24E4-F6C4-4E6A-87DE-C102E3FC3030}" type="datetimeFigureOut">
              <a:rPr lang="es-CL" smtClean="0"/>
              <a:t>06-04-2020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C12AE-5FE6-415C-9262-2D9C33E496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42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Portada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No olvide incluir: </a:t>
            </a:r>
            <a:r>
              <a:rPr lang="es-CL" dirty="0"/>
              <a:t>título original relacionado a la temática, insignia Liceo 1, datos alumnas, curso y profesor. </a:t>
            </a:r>
          </a:p>
        </p:txBody>
      </p:sp>
    </p:spTree>
    <p:extLst>
      <p:ext uri="{BB962C8B-B14F-4D97-AF65-F5344CB8AC3E}">
        <p14:creationId xmlns:p14="http://schemas.microsoft.com/office/powerpoint/2010/main" val="3876506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Bibliografía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99500"/>
            <a:ext cx="10515600" cy="4351338"/>
          </a:xfrm>
        </p:spPr>
        <p:txBody>
          <a:bodyPr/>
          <a:lstStyle/>
          <a:p>
            <a:r>
              <a:rPr lang="es-CL" dirty="0" smtClean="0"/>
              <a:t>Use formato APA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49608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Cuadro temporal historiografía mundial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Complete el siguiente texto. Use su creatividad (colores, formato, imágenes) para hacerlo más atractivo. </a:t>
            </a:r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540048"/>
              </p:ext>
            </p:extLst>
          </p:nvPr>
        </p:nvGraphicFramePr>
        <p:xfrm>
          <a:off x="838198" y="3070980"/>
          <a:ext cx="9834155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831">
                  <a:extLst>
                    <a:ext uri="{9D8B030D-6E8A-4147-A177-3AD203B41FA5}">
                      <a16:colId xmlns:a16="http://schemas.microsoft.com/office/drawing/2014/main" val="3611968147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3218012848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766281546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1911286303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2098388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Temporalidad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Etapa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Características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Autores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Obras relevantes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536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Primera mitad S.XIX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Positivismo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505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Segunda mitad S.XIX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Materialismo histórico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392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Inicios</a:t>
                      </a:r>
                      <a:r>
                        <a:rPr lang="es-CL" baseline="0" dirty="0" smtClean="0"/>
                        <a:t> del S.XX hasta década de ’60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Escuela de los </a:t>
                      </a:r>
                      <a:r>
                        <a:rPr lang="es-CL" dirty="0" err="1" smtClean="0"/>
                        <a:t>Annales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039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Década</a:t>
                      </a:r>
                      <a:r>
                        <a:rPr lang="es-CL" baseline="0" dirty="0" smtClean="0"/>
                        <a:t> del ‘60 a la actualidad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Nueva Historia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551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34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Cuadro temporal historiografía chilena S.XIX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Complete el siguiente texto. Use su creatividad (colores, formato, imágenes) para hacerlo más atractivo. </a:t>
            </a:r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932624"/>
              </p:ext>
            </p:extLst>
          </p:nvPr>
        </p:nvGraphicFramePr>
        <p:xfrm>
          <a:off x="838198" y="3070980"/>
          <a:ext cx="9834155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831">
                  <a:extLst>
                    <a:ext uri="{9D8B030D-6E8A-4147-A177-3AD203B41FA5}">
                      <a16:colId xmlns:a16="http://schemas.microsoft.com/office/drawing/2014/main" val="3611968147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3218012848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766281546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1911286303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2098388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Temporalidad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Etapa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Características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Autores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Obras relevantes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536533"/>
                  </a:ext>
                </a:extLst>
              </a:tr>
              <a:tr h="185420">
                <a:tc rowSpan="2">
                  <a:txBody>
                    <a:bodyPr/>
                    <a:lstStyle/>
                    <a:p>
                      <a:r>
                        <a:rPr lang="es-CL" dirty="0" smtClean="0"/>
                        <a:t>S.XIX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Positivismo</a:t>
                      </a:r>
                    </a:p>
                    <a:p>
                      <a:r>
                        <a:rPr lang="es-CL" dirty="0" smtClean="0"/>
                        <a:t>Conservador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505303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Positivismo liberal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406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41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Complete el siguiente texto. Use su creatividad (colores, formato, imágenes) para hacerlo más atractivo. </a:t>
            </a:r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422225"/>
              </p:ext>
            </p:extLst>
          </p:nvPr>
        </p:nvGraphicFramePr>
        <p:xfrm>
          <a:off x="838198" y="3070980"/>
          <a:ext cx="9834155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6831">
                  <a:extLst>
                    <a:ext uri="{9D8B030D-6E8A-4147-A177-3AD203B41FA5}">
                      <a16:colId xmlns:a16="http://schemas.microsoft.com/office/drawing/2014/main" val="3611968147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3218012848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766281546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1911286303"/>
                    </a:ext>
                  </a:extLst>
                </a:gridCol>
                <a:gridCol w="1966831">
                  <a:extLst>
                    <a:ext uri="{9D8B030D-6E8A-4147-A177-3AD203B41FA5}">
                      <a16:colId xmlns:a16="http://schemas.microsoft.com/office/drawing/2014/main" val="2098388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Temporalidad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Etapa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Características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Autores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Obras relevantes</a:t>
                      </a: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536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Primeras</a:t>
                      </a:r>
                      <a:r>
                        <a:rPr lang="es-CL" baseline="0" dirty="0" smtClean="0"/>
                        <a:t> décadas S.XX hasta década 1960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Conservadora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505303"/>
                  </a:ext>
                </a:extLst>
              </a:tr>
              <a:tr h="320040">
                <a:tc rowSpan="2">
                  <a:txBody>
                    <a:bodyPr/>
                    <a:lstStyle/>
                    <a:p>
                      <a:r>
                        <a:rPr lang="es-CL" dirty="0" smtClean="0"/>
                        <a:t>Décadas</a:t>
                      </a:r>
                      <a:r>
                        <a:rPr lang="es-CL" baseline="0" dirty="0" smtClean="0"/>
                        <a:t> del ‘60 al ’80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Marxista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392833"/>
                  </a:ext>
                </a:extLst>
              </a:tr>
              <a:tr h="3200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Escuela de los </a:t>
                      </a:r>
                      <a:r>
                        <a:rPr lang="es-CL" dirty="0" err="1" smtClean="0"/>
                        <a:t>Annales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856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Década</a:t>
                      </a:r>
                      <a:r>
                        <a:rPr lang="es-CL" baseline="0" dirty="0" smtClean="0"/>
                        <a:t> ‘80 hasta nuestros días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Nueva</a:t>
                      </a:r>
                      <a:r>
                        <a:rPr lang="es-CL" baseline="0" dirty="0" smtClean="0"/>
                        <a:t> Historia chilena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1039264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 smtClean="0"/>
              <a:t>Cuadro temporal historiografía chilena S.XX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0851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Historiadores chilenos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Autor chileno con publicaciones entre el 2000 y 2020</a:t>
            </a:r>
          </a:p>
          <a:p>
            <a:r>
              <a:rPr lang="es-CL" dirty="0" smtClean="0"/>
              <a:t>Agregue datos personales y académicos</a:t>
            </a:r>
          </a:p>
          <a:p>
            <a:r>
              <a:rPr lang="es-CL" dirty="0" smtClean="0"/>
              <a:t>No olvide buscar una reseña de alguna de sus publicaciones relevantes y realizar una breve síntesis.</a:t>
            </a:r>
          </a:p>
          <a:p>
            <a:r>
              <a:rPr lang="es-CL" dirty="0" smtClean="0"/>
              <a:t>Agregue imágenes.</a:t>
            </a:r>
          </a:p>
        </p:txBody>
      </p:sp>
    </p:spTree>
    <p:extLst>
      <p:ext uri="{BB962C8B-B14F-4D97-AF65-F5344CB8AC3E}">
        <p14:creationId xmlns:p14="http://schemas.microsoft.com/office/powerpoint/2010/main" val="290405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Historiadores chilenos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Autor chileno con publicaciones entre el 2000 y 2020</a:t>
            </a:r>
          </a:p>
          <a:p>
            <a:r>
              <a:rPr lang="es-CL" dirty="0" smtClean="0"/>
              <a:t>Agregue datos personales y académicos</a:t>
            </a:r>
          </a:p>
          <a:p>
            <a:r>
              <a:rPr lang="es-CL" dirty="0" smtClean="0"/>
              <a:t>No olvide buscar una reseña de alguna de sus publicaciones relevantes y realizar una breve síntesis.</a:t>
            </a:r>
          </a:p>
          <a:p>
            <a:r>
              <a:rPr lang="es-CL" dirty="0" smtClean="0"/>
              <a:t>Agregue imágenes.</a:t>
            </a:r>
          </a:p>
        </p:txBody>
      </p:sp>
    </p:spTree>
    <p:extLst>
      <p:ext uri="{BB962C8B-B14F-4D97-AF65-F5344CB8AC3E}">
        <p14:creationId xmlns:p14="http://schemas.microsoft.com/office/powerpoint/2010/main" val="3592593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Historiadores chilenos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Autor chileno con publicaciones entre el 2000 y 2020</a:t>
            </a:r>
          </a:p>
          <a:p>
            <a:r>
              <a:rPr lang="es-CL" dirty="0" smtClean="0"/>
              <a:t>Agregue datos personales y académicos</a:t>
            </a:r>
          </a:p>
          <a:p>
            <a:r>
              <a:rPr lang="es-CL" dirty="0" smtClean="0"/>
              <a:t>No olvide buscar una reseña de alguna de sus publicaciones relevantes y realizar una breve síntesis.</a:t>
            </a:r>
          </a:p>
          <a:p>
            <a:r>
              <a:rPr lang="es-CL" dirty="0" smtClean="0"/>
              <a:t>Agregue imágenes.</a:t>
            </a:r>
          </a:p>
        </p:txBody>
      </p:sp>
    </p:spTree>
    <p:extLst>
      <p:ext uri="{BB962C8B-B14F-4D97-AF65-F5344CB8AC3E}">
        <p14:creationId xmlns:p14="http://schemas.microsoft.com/office/powerpoint/2010/main" val="2884310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Historiadores chilenos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Autor chileno con publicaciones entre el 2000 y 2020</a:t>
            </a:r>
          </a:p>
          <a:p>
            <a:r>
              <a:rPr lang="es-CL" dirty="0" smtClean="0"/>
              <a:t>Agregue datos personales y académicos</a:t>
            </a:r>
          </a:p>
          <a:p>
            <a:r>
              <a:rPr lang="es-CL" dirty="0" smtClean="0"/>
              <a:t>No olvide buscar una reseña de alguna de sus publicaciones relevantes y realizar una breve síntesis.</a:t>
            </a:r>
          </a:p>
          <a:p>
            <a:r>
              <a:rPr lang="es-CL" dirty="0" smtClean="0"/>
              <a:t>Agregue imágenes.</a:t>
            </a:r>
          </a:p>
        </p:txBody>
      </p:sp>
    </p:spTree>
    <p:extLst>
      <p:ext uri="{BB962C8B-B14F-4D97-AF65-F5344CB8AC3E}">
        <p14:creationId xmlns:p14="http://schemas.microsoft.com/office/powerpoint/2010/main" val="3963824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Reflexión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Párrafo de 100 a 200 palabras máx. en relación a los desafíos que presenta el contexto histórico actual. Reflexione sobre procesos recientes como el estallido social, la emergencia sanitaria, cambio constitucional, movimiento feminista, entre otros, y cómo la Historia, como disciplina, puede aportar a la discusión social.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89835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382</Words>
  <Application>Microsoft Office PowerPoint</Application>
  <PresentationFormat>Panorámica</PresentationFormat>
  <Paragraphs>66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Portada</vt:lpstr>
      <vt:lpstr>Cuadro temporal historiografía mundial</vt:lpstr>
      <vt:lpstr>Cuadro temporal historiografía chilena S.XIX</vt:lpstr>
      <vt:lpstr>Presentación de PowerPoint</vt:lpstr>
      <vt:lpstr>Historiadores chilenos </vt:lpstr>
      <vt:lpstr>Historiadores chilenos </vt:lpstr>
      <vt:lpstr>Historiadores chilenos </vt:lpstr>
      <vt:lpstr>Historiadores chilenos </vt:lpstr>
      <vt:lpstr>Reflexión</vt:lpstr>
      <vt:lpstr>Bibliografía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</dc:title>
  <dc:creator>Male</dc:creator>
  <cp:lastModifiedBy>Male</cp:lastModifiedBy>
  <cp:revision>3</cp:revision>
  <dcterms:created xsi:type="dcterms:W3CDTF">2020-04-06T17:37:22Z</dcterms:created>
  <dcterms:modified xsi:type="dcterms:W3CDTF">2020-04-06T18:22:22Z</dcterms:modified>
</cp:coreProperties>
</file>