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dia" initials="L"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p:restoredTop sz="95276"/>
  </p:normalViewPr>
  <p:slideViewPr>
    <p:cSldViewPr snapToGrid="0" snapToObjects="1">
      <p:cViewPr varScale="1">
        <p:scale>
          <a:sx n="104" d="100"/>
          <a:sy n="104" d="100"/>
        </p:scale>
        <p:origin x="648" y="200"/>
      </p:cViewPr>
      <p:guideLst/>
    </p:cSldViewPr>
  </p:slideViewPr>
  <p:outlineViewPr>
    <p:cViewPr>
      <p:scale>
        <a:sx n="33" d="100"/>
        <a:sy n="33" d="100"/>
      </p:scale>
      <p:origin x="0" y="-5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3T20:20:21.336" idx="1">
    <p:pos x="10" y="10"/>
    <p:text>creo que màs que señalar que no hibo evoluciòn, deberia decir que llegamos en estado homo sapiens</p:text>
    <p:extLst>
      <p:ext uri="{C676402C-5697-4E1C-873F-D02D1690AC5C}">
        <p15:threadingInfo xmlns:p15="http://schemas.microsoft.com/office/powerpoint/2012/main" timeZoneBias="180"/>
      </p:ext>
    </p:extLst>
  </p:cm>
  <p:cm authorId="1" dt="2020-04-03T20:20:22.449" idx="2">
    <p:pos x="146" y="146"/>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03T20:23:58.635" idx="3">
    <p:pos x="10" y="10"/>
    <p:text>creo que decir que es "mero hecho de sobrevivir" subvalora la cultura paleolitica, lo plantearia como "mas ambiciosas y complejas"</p:text>
    <p:extLst>
      <p:ext uri="{C676402C-5697-4E1C-873F-D02D1690AC5C}">
        <p15:threadingInfo xmlns:p15="http://schemas.microsoft.com/office/powerpoint/2012/main" timeZoneBias="180"/>
      </p:ext>
    </p:extLst>
  </p:cm>
  <p:cm authorId="1" dt="2020-04-03T20:25:50.330" idx="5">
    <p:pos x="146" y="146"/>
    <p:text>seria interesante hacer alguna pregunta sobre el impacto en el ambiente que implico esta transformacion en la forma de vida.</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91D8D-2F83-C642-BA27-F0747EE44BAD}"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s-ES_tradnl"/>
        </a:p>
      </dgm:t>
    </dgm:pt>
    <dgm:pt modelId="{27886408-EFA1-3641-AB13-BE9F1F382D26}">
      <dgm:prSet phldrT="[Texto]" custT="1"/>
      <dgm:spPr/>
      <dgm:t>
        <a:bodyPr/>
        <a:lstStyle/>
        <a:p>
          <a:r>
            <a:rPr lang="es-ES_tradnl" sz="2000" b="1" dirty="0" smtClean="0">
              <a:solidFill>
                <a:schemeClr val="tx1"/>
              </a:solidFill>
            </a:rPr>
            <a:t>Transformaciones </a:t>
          </a:r>
          <a:r>
            <a:rPr lang="es-ES_tradnl" sz="2000" b="1" dirty="0" err="1" smtClean="0">
              <a:solidFill>
                <a:schemeClr val="tx1"/>
              </a:solidFill>
            </a:rPr>
            <a:t>econ</a:t>
          </a:r>
          <a:r>
            <a:rPr lang="es-ES" sz="2000" b="1" dirty="0" err="1" smtClean="0">
              <a:solidFill>
                <a:schemeClr val="tx1"/>
              </a:solidFill>
            </a:rPr>
            <a:t>ómicas</a:t>
          </a:r>
          <a:r>
            <a:rPr lang="es-ES" sz="2000" b="1" dirty="0" smtClean="0">
              <a:solidFill>
                <a:schemeClr val="tx1"/>
              </a:solidFill>
            </a:rPr>
            <a:t> </a:t>
          </a:r>
          <a:endParaRPr lang="es-ES_tradnl" sz="2000" b="1" dirty="0">
            <a:solidFill>
              <a:schemeClr val="tx1"/>
            </a:solidFill>
          </a:endParaRPr>
        </a:p>
      </dgm:t>
    </dgm:pt>
    <dgm:pt modelId="{C4D0879A-1EA2-4D47-8A8E-D87E2AB0F9D1}" type="parTrans" cxnId="{B06A465B-C6E4-ED4E-81F0-3FCA2960B1D7}">
      <dgm:prSet/>
      <dgm:spPr/>
      <dgm:t>
        <a:bodyPr/>
        <a:lstStyle/>
        <a:p>
          <a:endParaRPr lang="es-ES_tradnl"/>
        </a:p>
      </dgm:t>
    </dgm:pt>
    <dgm:pt modelId="{6D8DF875-7B9C-BF46-B2F4-1432D5DA1070}" type="sibTrans" cxnId="{B06A465B-C6E4-ED4E-81F0-3FCA2960B1D7}">
      <dgm:prSet/>
      <dgm:spPr/>
      <dgm:t>
        <a:bodyPr/>
        <a:lstStyle/>
        <a:p>
          <a:endParaRPr lang="es-ES_tradnl"/>
        </a:p>
      </dgm:t>
    </dgm:pt>
    <dgm:pt modelId="{263B6FB5-39FB-1147-960B-CD277A7C20F4}">
      <dgm:prSet phldrT="[Texto]" custT="1"/>
      <dgm:spPr/>
      <dgm:t>
        <a:bodyPr/>
        <a:lstStyle/>
        <a:p>
          <a:r>
            <a:rPr lang="es-ES_tradnl" sz="1200" b="1" dirty="0" smtClean="0">
              <a:solidFill>
                <a:schemeClr val="tx1"/>
              </a:solidFill>
            </a:rPr>
            <a:t>De</a:t>
          </a:r>
          <a:r>
            <a:rPr lang="es-ES_tradnl" sz="1200" b="1" baseline="0" dirty="0" smtClean="0">
              <a:solidFill>
                <a:schemeClr val="tx1"/>
              </a:solidFill>
            </a:rPr>
            <a:t> una economía</a:t>
          </a:r>
          <a:r>
            <a:rPr lang="es-ES" sz="1200" b="1" baseline="0" dirty="0" smtClean="0">
              <a:solidFill>
                <a:schemeClr val="tx1"/>
              </a:solidFill>
            </a:rPr>
            <a:t> de caza y recolección a la domesticación de animales y manipulación de plantas. El excedente de las cosechas y la especialización artesanal trajo consigo el comercio </a:t>
          </a:r>
          <a:endParaRPr lang="es-ES_tradnl" sz="1200" b="1" dirty="0">
            <a:solidFill>
              <a:schemeClr val="tx1"/>
            </a:solidFill>
          </a:endParaRPr>
        </a:p>
      </dgm:t>
    </dgm:pt>
    <dgm:pt modelId="{7EC3EAC9-BE7E-D841-9D4C-DD661E5F5CF0}" type="parTrans" cxnId="{A8477BF1-98D9-D147-BEE8-50B9AFAC30EE}">
      <dgm:prSet/>
      <dgm:spPr/>
      <dgm:t>
        <a:bodyPr/>
        <a:lstStyle/>
        <a:p>
          <a:endParaRPr lang="es-ES_tradnl"/>
        </a:p>
      </dgm:t>
    </dgm:pt>
    <dgm:pt modelId="{56C9AFE2-ABC4-E545-8583-A54874EB5C25}" type="sibTrans" cxnId="{A8477BF1-98D9-D147-BEE8-50B9AFAC30EE}">
      <dgm:prSet/>
      <dgm:spPr/>
      <dgm:t>
        <a:bodyPr/>
        <a:lstStyle/>
        <a:p>
          <a:endParaRPr lang="es-ES_tradnl"/>
        </a:p>
      </dgm:t>
    </dgm:pt>
    <dgm:pt modelId="{B385E910-9C31-8745-934E-EB69C96D8DB5}">
      <dgm:prSet phldrT="[Texto]" custT="1"/>
      <dgm:spPr/>
      <dgm:t>
        <a:bodyPr/>
        <a:lstStyle/>
        <a:p>
          <a:r>
            <a:rPr lang="es-ES_tradnl" sz="2000" b="1" dirty="0" smtClean="0">
              <a:solidFill>
                <a:schemeClr val="tx1"/>
              </a:solidFill>
            </a:rPr>
            <a:t>Transformaciones </a:t>
          </a:r>
          <a:r>
            <a:rPr lang="es-ES_tradnl" sz="2000" b="1" dirty="0" err="1" smtClean="0">
              <a:solidFill>
                <a:schemeClr val="tx1"/>
              </a:solidFill>
            </a:rPr>
            <a:t>tecnol</a:t>
          </a:r>
          <a:r>
            <a:rPr lang="es-ES" sz="2000" b="1" dirty="0" err="1" smtClean="0">
              <a:solidFill>
                <a:schemeClr val="tx1"/>
              </a:solidFill>
            </a:rPr>
            <a:t>ógicas</a:t>
          </a:r>
          <a:r>
            <a:rPr lang="es-ES" sz="2000" b="1" dirty="0" smtClean="0">
              <a:solidFill>
                <a:schemeClr val="tx1"/>
              </a:solidFill>
            </a:rPr>
            <a:t> </a:t>
          </a:r>
          <a:endParaRPr lang="es-ES_tradnl" sz="2000" b="1" dirty="0">
            <a:solidFill>
              <a:schemeClr val="tx1"/>
            </a:solidFill>
          </a:endParaRPr>
        </a:p>
      </dgm:t>
    </dgm:pt>
    <dgm:pt modelId="{A66132AF-F217-194C-A826-4C4A32256946}" type="parTrans" cxnId="{030EF849-64A1-F44E-B710-76A8F0B10968}">
      <dgm:prSet/>
      <dgm:spPr/>
      <dgm:t>
        <a:bodyPr/>
        <a:lstStyle/>
        <a:p>
          <a:endParaRPr lang="es-ES_tradnl"/>
        </a:p>
      </dgm:t>
    </dgm:pt>
    <dgm:pt modelId="{5019C41E-2A67-DC41-9D9F-B5C5EC0F518E}" type="sibTrans" cxnId="{030EF849-64A1-F44E-B710-76A8F0B10968}">
      <dgm:prSet/>
      <dgm:spPr/>
      <dgm:t>
        <a:bodyPr/>
        <a:lstStyle/>
        <a:p>
          <a:endParaRPr lang="es-ES_tradnl"/>
        </a:p>
      </dgm:t>
    </dgm:pt>
    <dgm:pt modelId="{97DB5EF4-DEB0-C243-BCE3-AB24B71EAA90}">
      <dgm:prSet phldrT="[Texto]"/>
      <dgm:spPr/>
      <dgm:t>
        <a:bodyPr/>
        <a:lstStyle/>
        <a:p>
          <a:r>
            <a:rPr lang="es-ES_tradnl" b="1" dirty="0" smtClean="0"/>
            <a:t>De la Piedra del </a:t>
          </a:r>
          <a:r>
            <a:rPr lang="es-ES_tradnl" b="1" dirty="0" err="1" smtClean="0"/>
            <a:t>Paleol</a:t>
          </a:r>
          <a:r>
            <a:rPr lang="es-ES" b="1" dirty="0" err="1" smtClean="0"/>
            <a:t>ítico</a:t>
          </a:r>
          <a:r>
            <a:rPr lang="es-ES" b="1" dirty="0" smtClean="0"/>
            <a:t> a la metalurgia,</a:t>
          </a:r>
          <a:r>
            <a:rPr lang="es-ES" b="1" baseline="0" dirty="0" smtClean="0"/>
            <a:t> lo que permitió herramientas más firmes </a:t>
          </a:r>
          <a:endParaRPr lang="es-ES_tradnl" b="1" dirty="0"/>
        </a:p>
      </dgm:t>
    </dgm:pt>
    <dgm:pt modelId="{4264392A-453A-C04B-87B8-09333B336306}" type="parTrans" cxnId="{1A5A4A84-D7E3-2243-B25F-359D3F0CAA55}">
      <dgm:prSet/>
      <dgm:spPr/>
      <dgm:t>
        <a:bodyPr/>
        <a:lstStyle/>
        <a:p>
          <a:endParaRPr lang="es-ES_tradnl"/>
        </a:p>
      </dgm:t>
    </dgm:pt>
    <dgm:pt modelId="{0C633810-F752-CC4C-A4CE-EC1F7CF1C2EE}" type="sibTrans" cxnId="{1A5A4A84-D7E3-2243-B25F-359D3F0CAA55}">
      <dgm:prSet/>
      <dgm:spPr/>
      <dgm:t>
        <a:bodyPr/>
        <a:lstStyle/>
        <a:p>
          <a:endParaRPr lang="es-ES_tradnl"/>
        </a:p>
      </dgm:t>
    </dgm:pt>
    <dgm:pt modelId="{93169D6E-2609-D741-930E-1456E8371C7A}">
      <dgm:prSet phldrT="[Texto]" custT="1"/>
      <dgm:spPr/>
      <dgm:t>
        <a:bodyPr/>
        <a:lstStyle/>
        <a:p>
          <a:r>
            <a:rPr lang="es-ES_tradnl" sz="2000" b="1" dirty="0" smtClean="0">
              <a:solidFill>
                <a:schemeClr val="tx1"/>
              </a:solidFill>
            </a:rPr>
            <a:t>Transformaciones sociales </a:t>
          </a:r>
          <a:endParaRPr lang="es-ES_tradnl" sz="2000" b="1" dirty="0">
            <a:solidFill>
              <a:schemeClr val="tx1"/>
            </a:solidFill>
          </a:endParaRPr>
        </a:p>
      </dgm:t>
    </dgm:pt>
    <dgm:pt modelId="{C84BC1E6-5BF7-3D40-A389-5C08C87457FB}" type="parTrans" cxnId="{F1090D56-EC9D-D348-9562-D47F26AEDD57}">
      <dgm:prSet/>
      <dgm:spPr/>
      <dgm:t>
        <a:bodyPr/>
        <a:lstStyle/>
        <a:p>
          <a:endParaRPr lang="es-ES_tradnl"/>
        </a:p>
      </dgm:t>
    </dgm:pt>
    <dgm:pt modelId="{8205D22D-4AE0-5A4A-B2CB-B41D66C3105D}" type="sibTrans" cxnId="{F1090D56-EC9D-D348-9562-D47F26AEDD57}">
      <dgm:prSet/>
      <dgm:spPr/>
      <dgm:t>
        <a:bodyPr/>
        <a:lstStyle/>
        <a:p>
          <a:endParaRPr lang="es-ES_tradnl"/>
        </a:p>
      </dgm:t>
    </dgm:pt>
    <dgm:pt modelId="{41585418-98CB-DC43-9F78-DE3696B61D84}">
      <dgm:prSet phldrT="[Texto]"/>
      <dgm:spPr/>
      <dgm:t>
        <a:bodyPr/>
        <a:lstStyle/>
        <a:p>
          <a:r>
            <a:rPr lang="es-ES_tradnl" b="1" dirty="0" smtClean="0"/>
            <a:t>Del nomadismo</a:t>
          </a:r>
          <a:r>
            <a:rPr lang="es-ES_tradnl" b="1" baseline="0" dirty="0" smtClean="0"/>
            <a:t> al sedentarismo y con ello la jerarquización</a:t>
          </a:r>
          <a:r>
            <a:rPr lang="es-ES" b="1" baseline="0" dirty="0" smtClean="0"/>
            <a:t> de la sociedad y especialización de tareas.</a:t>
          </a:r>
          <a:endParaRPr lang="es-ES_tradnl" b="1" dirty="0"/>
        </a:p>
      </dgm:t>
    </dgm:pt>
    <dgm:pt modelId="{7C37A108-B175-D04F-B10B-E330338407A8}" type="parTrans" cxnId="{9C92DBA5-2DD3-0D4D-BF14-2A84C7CC80A3}">
      <dgm:prSet/>
      <dgm:spPr/>
      <dgm:t>
        <a:bodyPr/>
        <a:lstStyle/>
        <a:p>
          <a:endParaRPr lang="es-ES_tradnl"/>
        </a:p>
      </dgm:t>
    </dgm:pt>
    <dgm:pt modelId="{648284B7-585D-6B43-89C7-84CB702C0451}" type="sibTrans" cxnId="{9C92DBA5-2DD3-0D4D-BF14-2A84C7CC80A3}">
      <dgm:prSet/>
      <dgm:spPr/>
      <dgm:t>
        <a:bodyPr/>
        <a:lstStyle/>
        <a:p>
          <a:endParaRPr lang="es-ES_tradnl"/>
        </a:p>
      </dgm:t>
    </dgm:pt>
    <dgm:pt modelId="{294F3CAD-1B12-A24A-B66B-17D464118F9B}" type="pres">
      <dgm:prSet presAssocID="{74091D8D-2F83-C642-BA27-F0747EE44BAD}" presName="Name0" presStyleCnt="0">
        <dgm:presLayoutVars>
          <dgm:chPref val="3"/>
          <dgm:dir/>
          <dgm:animLvl val="lvl"/>
          <dgm:resizeHandles/>
        </dgm:presLayoutVars>
      </dgm:prSet>
      <dgm:spPr/>
      <dgm:t>
        <a:bodyPr/>
        <a:lstStyle/>
        <a:p>
          <a:endParaRPr lang="es-ES_tradnl"/>
        </a:p>
      </dgm:t>
    </dgm:pt>
    <dgm:pt modelId="{6E2F8415-4BAC-864D-AB28-EC96995DFE87}" type="pres">
      <dgm:prSet presAssocID="{27886408-EFA1-3641-AB13-BE9F1F382D26}" presName="horFlow" presStyleCnt="0"/>
      <dgm:spPr/>
    </dgm:pt>
    <dgm:pt modelId="{CBBADC4E-1DAA-AA43-B165-4EF380C5F38E}" type="pres">
      <dgm:prSet presAssocID="{27886408-EFA1-3641-AB13-BE9F1F382D26}" presName="bigChev" presStyleLbl="node1" presStyleIdx="0" presStyleCnt="3" custScaleX="160463"/>
      <dgm:spPr/>
      <dgm:t>
        <a:bodyPr/>
        <a:lstStyle/>
        <a:p>
          <a:endParaRPr lang="es-ES_tradnl"/>
        </a:p>
      </dgm:t>
    </dgm:pt>
    <dgm:pt modelId="{334408B5-7256-D54F-9329-3D29BFC20CE9}" type="pres">
      <dgm:prSet presAssocID="{7EC3EAC9-BE7E-D841-9D4C-DD661E5F5CF0}" presName="parTrans" presStyleCnt="0"/>
      <dgm:spPr/>
    </dgm:pt>
    <dgm:pt modelId="{041AF0A5-1D0F-C547-BD1E-0D7BE87A7906}" type="pres">
      <dgm:prSet presAssocID="{263B6FB5-39FB-1147-960B-CD277A7C20F4}" presName="node" presStyleLbl="alignAccFollowNode1" presStyleIdx="0" presStyleCnt="3" custScaleX="261148" custScaleY="136840">
        <dgm:presLayoutVars>
          <dgm:bulletEnabled val="1"/>
        </dgm:presLayoutVars>
      </dgm:prSet>
      <dgm:spPr/>
      <dgm:t>
        <a:bodyPr/>
        <a:lstStyle/>
        <a:p>
          <a:endParaRPr lang="es-ES_tradnl"/>
        </a:p>
      </dgm:t>
    </dgm:pt>
    <dgm:pt modelId="{7B00B022-11E7-9748-8C9E-93F1B55BF54C}" type="pres">
      <dgm:prSet presAssocID="{27886408-EFA1-3641-AB13-BE9F1F382D26}" presName="vSp" presStyleCnt="0"/>
      <dgm:spPr/>
    </dgm:pt>
    <dgm:pt modelId="{0A22C5D1-BF64-E84A-A346-8D9B9626D9C8}" type="pres">
      <dgm:prSet presAssocID="{B385E910-9C31-8745-934E-EB69C96D8DB5}" presName="horFlow" presStyleCnt="0"/>
      <dgm:spPr/>
    </dgm:pt>
    <dgm:pt modelId="{81C346D7-87F3-DE4E-BC07-EB22394D2C4D}" type="pres">
      <dgm:prSet presAssocID="{B385E910-9C31-8745-934E-EB69C96D8DB5}" presName="bigChev" presStyleLbl="node1" presStyleIdx="1" presStyleCnt="3" custScaleX="159023"/>
      <dgm:spPr/>
      <dgm:t>
        <a:bodyPr/>
        <a:lstStyle/>
        <a:p>
          <a:endParaRPr lang="es-ES_tradnl"/>
        </a:p>
      </dgm:t>
    </dgm:pt>
    <dgm:pt modelId="{94413287-486E-AA47-82AB-E2B954CCA8BA}" type="pres">
      <dgm:prSet presAssocID="{4264392A-453A-C04B-87B8-09333B336306}" presName="parTrans" presStyleCnt="0"/>
      <dgm:spPr/>
    </dgm:pt>
    <dgm:pt modelId="{70966424-D6FE-5746-B775-8C63C8F68505}" type="pres">
      <dgm:prSet presAssocID="{97DB5EF4-DEB0-C243-BCE3-AB24B71EAA90}" presName="node" presStyleLbl="alignAccFollowNode1" presStyleIdx="1" presStyleCnt="3" custScaleX="262883">
        <dgm:presLayoutVars>
          <dgm:bulletEnabled val="1"/>
        </dgm:presLayoutVars>
      </dgm:prSet>
      <dgm:spPr/>
      <dgm:t>
        <a:bodyPr/>
        <a:lstStyle/>
        <a:p>
          <a:endParaRPr lang="es-ES_tradnl"/>
        </a:p>
      </dgm:t>
    </dgm:pt>
    <dgm:pt modelId="{0D9C6D58-18E1-BB4A-AD33-8242B3E99BA3}" type="pres">
      <dgm:prSet presAssocID="{B385E910-9C31-8745-934E-EB69C96D8DB5}" presName="vSp" presStyleCnt="0"/>
      <dgm:spPr/>
    </dgm:pt>
    <dgm:pt modelId="{15C8D934-8868-AE4C-A739-503C58067065}" type="pres">
      <dgm:prSet presAssocID="{93169D6E-2609-D741-930E-1456E8371C7A}" presName="horFlow" presStyleCnt="0"/>
      <dgm:spPr/>
    </dgm:pt>
    <dgm:pt modelId="{48843325-1D82-E742-80EB-395A4700B3D4}" type="pres">
      <dgm:prSet presAssocID="{93169D6E-2609-D741-930E-1456E8371C7A}" presName="bigChev" presStyleLbl="node1" presStyleIdx="2" presStyleCnt="3" custScaleX="153264"/>
      <dgm:spPr/>
      <dgm:t>
        <a:bodyPr/>
        <a:lstStyle/>
        <a:p>
          <a:endParaRPr lang="es-ES_tradnl"/>
        </a:p>
      </dgm:t>
    </dgm:pt>
    <dgm:pt modelId="{A632CCA4-7D8B-7E48-8404-E92206E4290A}" type="pres">
      <dgm:prSet presAssocID="{7C37A108-B175-D04F-B10B-E330338407A8}" presName="parTrans" presStyleCnt="0"/>
      <dgm:spPr/>
    </dgm:pt>
    <dgm:pt modelId="{9AC0CBF7-BFBD-B944-8B7D-F1846D19E161}" type="pres">
      <dgm:prSet presAssocID="{41585418-98CB-DC43-9F78-DE3696B61D84}" presName="node" presStyleLbl="alignAccFollowNode1" presStyleIdx="2" presStyleCnt="3" custScaleX="264617">
        <dgm:presLayoutVars>
          <dgm:bulletEnabled val="1"/>
        </dgm:presLayoutVars>
      </dgm:prSet>
      <dgm:spPr/>
      <dgm:t>
        <a:bodyPr/>
        <a:lstStyle/>
        <a:p>
          <a:endParaRPr lang="es-ES_tradnl"/>
        </a:p>
      </dgm:t>
    </dgm:pt>
  </dgm:ptLst>
  <dgm:cxnLst>
    <dgm:cxn modelId="{1A5A4A84-D7E3-2243-B25F-359D3F0CAA55}" srcId="{B385E910-9C31-8745-934E-EB69C96D8DB5}" destId="{97DB5EF4-DEB0-C243-BCE3-AB24B71EAA90}" srcOrd="0" destOrd="0" parTransId="{4264392A-453A-C04B-87B8-09333B336306}" sibTransId="{0C633810-F752-CC4C-A4CE-EC1F7CF1C2EE}"/>
    <dgm:cxn modelId="{9C92DBA5-2DD3-0D4D-BF14-2A84C7CC80A3}" srcId="{93169D6E-2609-D741-930E-1456E8371C7A}" destId="{41585418-98CB-DC43-9F78-DE3696B61D84}" srcOrd="0" destOrd="0" parTransId="{7C37A108-B175-D04F-B10B-E330338407A8}" sibTransId="{648284B7-585D-6B43-89C7-84CB702C0451}"/>
    <dgm:cxn modelId="{A8477BF1-98D9-D147-BEE8-50B9AFAC30EE}" srcId="{27886408-EFA1-3641-AB13-BE9F1F382D26}" destId="{263B6FB5-39FB-1147-960B-CD277A7C20F4}" srcOrd="0" destOrd="0" parTransId="{7EC3EAC9-BE7E-D841-9D4C-DD661E5F5CF0}" sibTransId="{56C9AFE2-ABC4-E545-8583-A54874EB5C25}"/>
    <dgm:cxn modelId="{E16244DF-7189-8646-AF2F-7C68B0556E2A}" type="presOf" srcId="{41585418-98CB-DC43-9F78-DE3696B61D84}" destId="{9AC0CBF7-BFBD-B944-8B7D-F1846D19E161}" srcOrd="0" destOrd="0" presId="urn:microsoft.com/office/officeart/2005/8/layout/lProcess3"/>
    <dgm:cxn modelId="{8AC00EF7-F33E-644E-BE7C-CA4313135469}" type="presOf" srcId="{93169D6E-2609-D741-930E-1456E8371C7A}" destId="{48843325-1D82-E742-80EB-395A4700B3D4}" srcOrd="0" destOrd="0" presId="urn:microsoft.com/office/officeart/2005/8/layout/lProcess3"/>
    <dgm:cxn modelId="{F1090D56-EC9D-D348-9562-D47F26AEDD57}" srcId="{74091D8D-2F83-C642-BA27-F0747EE44BAD}" destId="{93169D6E-2609-D741-930E-1456E8371C7A}" srcOrd="2" destOrd="0" parTransId="{C84BC1E6-5BF7-3D40-A389-5C08C87457FB}" sibTransId="{8205D22D-4AE0-5A4A-B2CB-B41D66C3105D}"/>
    <dgm:cxn modelId="{80CA2FCF-9432-3141-8840-311B8CAF4F51}" type="presOf" srcId="{B385E910-9C31-8745-934E-EB69C96D8DB5}" destId="{81C346D7-87F3-DE4E-BC07-EB22394D2C4D}" srcOrd="0" destOrd="0" presId="urn:microsoft.com/office/officeart/2005/8/layout/lProcess3"/>
    <dgm:cxn modelId="{E035813C-113A-014A-AAF2-500DAC7D1342}" type="presOf" srcId="{97DB5EF4-DEB0-C243-BCE3-AB24B71EAA90}" destId="{70966424-D6FE-5746-B775-8C63C8F68505}" srcOrd="0" destOrd="0" presId="urn:microsoft.com/office/officeart/2005/8/layout/lProcess3"/>
    <dgm:cxn modelId="{08CC2E63-0EE9-8C4E-86FE-3266138888A1}" type="presOf" srcId="{74091D8D-2F83-C642-BA27-F0747EE44BAD}" destId="{294F3CAD-1B12-A24A-B66B-17D464118F9B}" srcOrd="0" destOrd="0" presId="urn:microsoft.com/office/officeart/2005/8/layout/lProcess3"/>
    <dgm:cxn modelId="{030EF849-64A1-F44E-B710-76A8F0B10968}" srcId="{74091D8D-2F83-C642-BA27-F0747EE44BAD}" destId="{B385E910-9C31-8745-934E-EB69C96D8DB5}" srcOrd="1" destOrd="0" parTransId="{A66132AF-F217-194C-A826-4C4A32256946}" sibTransId="{5019C41E-2A67-DC41-9D9F-B5C5EC0F518E}"/>
    <dgm:cxn modelId="{9D22888E-7AF8-3C40-B60F-02D0E898D02E}" type="presOf" srcId="{263B6FB5-39FB-1147-960B-CD277A7C20F4}" destId="{041AF0A5-1D0F-C547-BD1E-0D7BE87A7906}" srcOrd="0" destOrd="0" presId="urn:microsoft.com/office/officeart/2005/8/layout/lProcess3"/>
    <dgm:cxn modelId="{54450842-9DE8-CF47-ADD7-60180850B99D}" type="presOf" srcId="{27886408-EFA1-3641-AB13-BE9F1F382D26}" destId="{CBBADC4E-1DAA-AA43-B165-4EF380C5F38E}" srcOrd="0" destOrd="0" presId="urn:microsoft.com/office/officeart/2005/8/layout/lProcess3"/>
    <dgm:cxn modelId="{B06A465B-C6E4-ED4E-81F0-3FCA2960B1D7}" srcId="{74091D8D-2F83-C642-BA27-F0747EE44BAD}" destId="{27886408-EFA1-3641-AB13-BE9F1F382D26}" srcOrd="0" destOrd="0" parTransId="{C4D0879A-1EA2-4D47-8A8E-D87E2AB0F9D1}" sibTransId="{6D8DF875-7B9C-BF46-B2F4-1432D5DA1070}"/>
    <dgm:cxn modelId="{28538C92-2CB7-184A-8B18-5928936560B4}" type="presParOf" srcId="{294F3CAD-1B12-A24A-B66B-17D464118F9B}" destId="{6E2F8415-4BAC-864D-AB28-EC96995DFE87}" srcOrd="0" destOrd="0" presId="urn:microsoft.com/office/officeart/2005/8/layout/lProcess3"/>
    <dgm:cxn modelId="{9728404F-EE1A-D742-9EE9-A88CD048F4F0}" type="presParOf" srcId="{6E2F8415-4BAC-864D-AB28-EC96995DFE87}" destId="{CBBADC4E-1DAA-AA43-B165-4EF380C5F38E}" srcOrd="0" destOrd="0" presId="urn:microsoft.com/office/officeart/2005/8/layout/lProcess3"/>
    <dgm:cxn modelId="{F1DE77E3-67C9-6842-B64C-43D15A8103DE}" type="presParOf" srcId="{6E2F8415-4BAC-864D-AB28-EC96995DFE87}" destId="{334408B5-7256-D54F-9329-3D29BFC20CE9}" srcOrd="1" destOrd="0" presId="urn:microsoft.com/office/officeart/2005/8/layout/lProcess3"/>
    <dgm:cxn modelId="{5A4F936F-DCB3-0145-A7A7-4EF31B57E0C5}" type="presParOf" srcId="{6E2F8415-4BAC-864D-AB28-EC96995DFE87}" destId="{041AF0A5-1D0F-C547-BD1E-0D7BE87A7906}" srcOrd="2" destOrd="0" presId="urn:microsoft.com/office/officeart/2005/8/layout/lProcess3"/>
    <dgm:cxn modelId="{2B5762A7-BB13-1D46-8117-88B966900D15}" type="presParOf" srcId="{294F3CAD-1B12-A24A-B66B-17D464118F9B}" destId="{7B00B022-11E7-9748-8C9E-93F1B55BF54C}" srcOrd="1" destOrd="0" presId="urn:microsoft.com/office/officeart/2005/8/layout/lProcess3"/>
    <dgm:cxn modelId="{BFAAA1A4-497A-0245-8C3E-F35EB4BD9B34}" type="presParOf" srcId="{294F3CAD-1B12-A24A-B66B-17D464118F9B}" destId="{0A22C5D1-BF64-E84A-A346-8D9B9626D9C8}" srcOrd="2" destOrd="0" presId="urn:microsoft.com/office/officeart/2005/8/layout/lProcess3"/>
    <dgm:cxn modelId="{1A8DE3D1-4766-6B4F-AC09-640EDDE4CA5D}" type="presParOf" srcId="{0A22C5D1-BF64-E84A-A346-8D9B9626D9C8}" destId="{81C346D7-87F3-DE4E-BC07-EB22394D2C4D}" srcOrd="0" destOrd="0" presId="urn:microsoft.com/office/officeart/2005/8/layout/lProcess3"/>
    <dgm:cxn modelId="{8A6EF90D-828D-D84C-BD97-240A16BEEBCD}" type="presParOf" srcId="{0A22C5D1-BF64-E84A-A346-8D9B9626D9C8}" destId="{94413287-486E-AA47-82AB-E2B954CCA8BA}" srcOrd="1" destOrd="0" presId="urn:microsoft.com/office/officeart/2005/8/layout/lProcess3"/>
    <dgm:cxn modelId="{98E71A52-D485-264A-85DD-10A3479B4F52}" type="presParOf" srcId="{0A22C5D1-BF64-E84A-A346-8D9B9626D9C8}" destId="{70966424-D6FE-5746-B775-8C63C8F68505}" srcOrd="2" destOrd="0" presId="urn:microsoft.com/office/officeart/2005/8/layout/lProcess3"/>
    <dgm:cxn modelId="{0985FD06-CFB2-924E-8E0E-421BE000BDBE}" type="presParOf" srcId="{294F3CAD-1B12-A24A-B66B-17D464118F9B}" destId="{0D9C6D58-18E1-BB4A-AD33-8242B3E99BA3}" srcOrd="3" destOrd="0" presId="urn:microsoft.com/office/officeart/2005/8/layout/lProcess3"/>
    <dgm:cxn modelId="{3BE78067-1200-3046-B735-45CD2FE07B43}" type="presParOf" srcId="{294F3CAD-1B12-A24A-B66B-17D464118F9B}" destId="{15C8D934-8868-AE4C-A739-503C58067065}" srcOrd="4" destOrd="0" presId="urn:microsoft.com/office/officeart/2005/8/layout/lProcess3"/>
    <dgm:cxn modelId="{4F898ACD-BE36-3B41-BA9D-4E22420F83AF}" type="presParOf" srcId="{15C8D934-8868-AE4C-A739-503C58067065}" destId="{48843325-1D82-E742-80EB-395A4700B3D4}" srcOrd="0" destOrd="0" presId="urn:microsoft.com/office/officeart/2005/8/layout/lProcess3"/>
    <dgm:cxn modelId="{D72DF453-CD3E-9941-98B3-C462C8DCC680}" type="presParOf" srcId="{15C8D934-8868-AE4C-A739-503C58067065}" destId="{A632CCA4-7D8B-7E48-8404-E92206E4290A}" srcOrd="1" destOrd="0" presId="urn:microsoft.com/office/officeart/2005/8/layout/lProcess3"/>
    <dgm:cxn modelId="{7962FF0E-CDA9-754F-B530-E10572965932}" type="presParOf" srcId="{15C8D934-8868-AE4C-A739-503C58067065}" destId="{9AC0CBF7-BFBD-B944-8B7D-F1846D19E16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11896-C6E2-E04E-81BE-1B506809BDD8}"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s-ES_tradnl"/>
        </a:p>
      </dgm:t>
    </dgm:pt>
    <dgm:pt modelId="{223BF856-0518-CF41-9ADC-71D13E4298D7}">
      <dgm:prSet phldrT="[Texto]"/>
      <dgm:spPr/>
      <dgm:t>
        <a:bodyPr/>
        <a:lstStyle/>
        <a:p>
          <a:r>
            <a:rPr lang="es-ES_tradnl" dirty="0" smtClean="0"/>
            <a:t>Pol</a:t>
          </a:r>
          <a:r>
            <a:rPr lang="es-ES" dirty="0" err="1" smtClean="0"/>
            <a:t>ítico</a:t>
          </a:r>
          <a:endParaRPr lang="es-ES_tradnl" dirty="0"/>
        </a:p>
      </dgm:t>
    </dgm:pt>
    <dgm:pt modelId="{FBB724AA-A7DB-824E-AF4A-87DE3B13D6B9}" type="parTrans" cxnId="{DEE62E96-8525-1143-9F3D-DB2F1D78BC31}">
      <dgm:prSet/>
      <dgm:spPr/>
      <dgm:t>
        <a:bodyPr/>
        <a:lstStyle/>
        <a:p>
          <a:endParaRPr lang="es-ES_tradnl"/>
        </a:p>
      </dgm:t>
    </dgm:pt>
    <dgm:pt modelId="{EE7964FA-6017-B445-87D5-F0A98A50B499}" type="sibTrans" cxnId="{DEE62E96-8525-1143-9F3D-DB2F1D78BC31}">
      <dgm:prSet/>
      <dgm:spPr/>
      <dgm:t>
        <a:bodyPr/>
        <a:lstStyle/>
        <a:p>
          <a:endParaRPr lang="es-ES_tradnl"/>
        </a:p>
      </dgm:t>
    </dgm:pt>
    <dgm:pt modelId="{BB9E5368-FD54-B044-931E-8D1410B130C0}">
      <dgm:prSet phldrT="[Texto]"/>
      <dgm:spPr/>
      <dgm:t>
        <a:bodyPr/>
        <a:lstStyle/>
        <a:p>
          <a:r>
            <a:rPr lang="es-ES_tradnl" dirty="0" smtClean="0"/>
            <a:t>La organización</a:t>
          </a:r>
          <a:r>
            <a:rPr lang="es-ES" dirty="0" smtClean="0"/>
            <a:t> política se basaba</a:t>
          </a:r>
          <a:r>
            <a:rPr lang="es-ES" baseline="0" dirty="0" smtClean="0"/>
            <a:t> en el liderazgo de un rey o un jefe  que dirigía la ciudad y el ejercito </a:t>
          </a:r>
          <a:endParaRPr lang="es-ES_tradnl" dirty="0"/>
        </a:p>
      </dgm:t>
    </dgm:pt>
    <dgm:pt modelId="{AB0000F8-FBE9-F14F-B2B8-85AD09C403F2}" type="parTrans" cxnId="{D44EE4BB-1C0F-0A4D-A661-F0FBFD704BA1}">
      <dgm:prSet/>
      <dgm:spPr/>
      <dgm:t>
        <a:bodyPr/>
        <a:lstStyle/>
        <a:p>
          <a:endParaRPr lang="es-ES_tradnl"/>
        </a:p>
      </dgm:t>
    </dgm:pt>
    <dgm:pt modelId="{30188394-E514-5B41-B429-7A5BA5AF9D37}" type="sibTrans" cxnId="{D44EE4BB-1C0F-0A4D-A661-F0FBFD704BA1}">
      <dgm:prSet/>
      <dgm:spPr/>
      <dgm:t>
        <a:bodyPr/>
        <a:lstStyle/>
        <a:p>
          <a:endParaRPr lang="es-ES_tradnl"/>
        </a:p>
      </dgm:t>
    </dgm:pt>
    <dgm:pt modelId="{FBAEEFDA-CA6D-2C43-A61F-835EEDCC96D2}">
      <dgm:prSet phldrT="[Texto]"/>
      <dgm:spPr/>
      <dgm:t>
        <a:bodyPr/>
        <a:lstStyle/>
        <a:p>
          <a:r>
            <a:rPr lang="es-ES_tradnl" dirty="0" err="1" smtClean="0"/>
            <a:t>Econ</a:t>
          </a:r>
          <a:r>
            <a:rPr lang="es-ES" dirty="0" err="1" smtClean="0"/>
            <a:t>ómico</a:t>
          </a:r>
          <a:endParaRPr lang="es-ES_tradnl" dirty="0"/>
        </a:p>
      </dgm:t>
    </dgm:pt>
    <dgm:pt modelId="{883ACD9F-0C5F-914A-A12D-3B9243B9CB28}" type="parTrans" cxnId="{C0B3CB70-9A4F-844F-8AC6-3C039795C40D}">
      <dgm:prSet/>
      <dgm:spPr/>
      <dgm:t>
        <a:bodyPr/>
        <a:lstStyle/>
        <a:p>
          <a:endParaRPr lang="es-ES_tradnl"/>
        </a:p>
      </dgm:t>
    </dgm:pt>
    <dgm:pt modelId="{C5C3E190-A91F-454D-947C-A18FBAB7F68D}" type="sibTrans" cxnId="{C0B3CB70-9A4F-844F-8AC6-3C039795C40D}">
      <dgm:prSet/>
      <dgm:spPr/>
      <dgm:t>
        <a:bodyPr/>
        <a:lstStyle/>
        <a:p>
          <a:endParaRPr lang="es-ES_tradnl"/>
        </a:p>
      </dgm:t>
    </dgm:pt>
    <dgm:pt modelId="{913B4EA6-9CEE-514A-88FA-612F0F4C9801}">
      <dgm:prSet phldrT="[Texto]"/>
      <dgm:spPr/>
      <dgm:t>
        <a:bodyPr/>
        <a:lstStyle/>
        <a:p>
          <a:r>
            <a:rPr lang="es-ES_tradnl" dirty="0" smtClean="0"/>
            <a:t> Gran crecimiento </a:t>
          </a:r>
          <a:r>
            <a:rPr lang="es-ES_tradnl" dirty="0" err="1" smtClean="0"/>
            <a:t>econ</a:t>
          </a:r>
          <a:r>
            <a:rPr lang="es-ES" dirty="0" err="1" smtClean="0"/>
            <a:t>ómico</a:t>
          </a:r>
          <a:r>
            <a:rPr lang="es-ES" baseline="0" dirty="0" smtClean="0"/>
            <a:t> debido al comercio y la especialización </a:t>
          </a:r>
          <a:endParaRPr lang="es-ES_tradnl" dirty="0"/>
        </a:p>
      </dgm:t>
    </dgm:pt>
    <dgm:pt modelId="{30E856C5-15CC-064D-97E8-79923A9EE960}" type="parTrans" cxnId="{2C02E235-978F-2C4A-AE14-6DE7233A6B40}">
      <dgm:prSet/>
      <dgm:spPr/>
      <dgm:t>
        <a:bodyPr/>
        <a:lstStyle/>
        <a:p>
          <a:endParaRPr lang="es-ES_tradnl"/>
        </a:p>
      </dgm:t>
    </dgm:pt>
    <dgm:pt modelId="{4D5B865D-9992-D348-A070-67198E05E8AB}" type="sibTrans" cxnId="{2C02E235-978F-2C4A-AE14-6DE7233A6B40}">
      <dgm:prSet/>
      <dgm:spPr/>
      <dgm:t>
        <a:bodyPr/>
        <a:lstStyle/>
        <a:p>
          <a:endParaRPr lang="es-ES_tradnl"/>
        </a:p>
      </dgm:t>
    </dgm:pt>
    <dgm:pt modelId="{B872EF18-D083-AD4F-BFE3-6623CF440102}">
      <dgm:prSet phldrT="[Texto]"/>
      <dgm:spPr/>
      <dgm:t>
        <a:bodyPr/>
        <a:lstStyle/>
        <a:p>
          <a:r>
            <a:rPr lang="es-ES_tradnl" dirty="0" smtClean="0"/>
            <a:t>Social</a:t>
          </a:r>
          <a:endParaRPr lang="es-ES_tradnl" dirty="0"/>
        </a:p>
      </dgm:t>
    </dgm:pt>
    <dgm:pt modelId="{1E02454D-EAE0-2B42-A48D-CB230E19871F}" type="parTrans" cxnId="{0878C9D4-75A5-7D42-9A4E-9059F639B00E}">
      <dgm:prSet/>
      <dgm:spPr/>
      <dgm:t>
        <a:bodyPr/>
        <a:lstStyle/>
        <a:p>
          <a:endParaRPr lang="es-ES_tradnl"/>
        </a:p>
      </dgm:t>
    </dgm:pt>
    <dgm:pt modelId="{E7BDAB41-ED14-4F4F-A04F-0661DC99FD09}" type="sibTrans" cxnId="{0878C9D4-75A5-7D42-9A4E-9059F639B00E}">
      <dgm:prSet/>
      <dgm:spPr/>
      <dgm:t>
        <a:bodyPr/>
        <a:lstStyle/>
        <a:p>
          <a:endParaRPr lang="es-ES_tradnl"/>
        </a:p>
      </dgm:t>
    </dgm:pt>
    <dgm:pt modelId="{D6F7BA70-1189-8C46-A979-9CBAE58D2280}">
      <dgm:prSet phldrT="[Texto]"/>
      <dgm:spPr/>
      <dgm:t>
        <a:bodyPr/>
        <a:lstStyle/>
        <a:p>
          <a:r>
            <a:rPr lang="es-ES_tradnl" dirty="0" smtClean="0"/>
            <a:t>Construyeron</a:t>
          </a:r>
          <a:r>
            <a:rPr lang="es-ES_tradnl" baseline="0" dirty="0" smtClean="0"/>
            <a:t> sociedades jerarquizadas y estamentales, en donde existía una minoría con poder y una mayor</a:t>
          </a:r>
          <a:r>
            <a:rPr lang="es-ES" baseline="0" dirty="0" err="1" smtClean="0"/>
            <a:t>ía</a:t>
          </a:r>
          <a:r>
            <a:rPr lang="es-ES" baseline="0" dirty="0" smtClean="0"/>
            <a:t> pobre (piramidal)</a:t>
          </a:r>
          <a:endParaRPr lang="es-ES_tradnl" dirty="0"/>
        </a:p>
      </dgm:t>
    </dgm:pt>
    <dgm:pt modelId="{4873629D-5FA9-E442-88E9-0F4A60F67F06}" type="parTrans" cxnId="{225CBBD2-52E9-EC49-9157-AD8EDEBDC291}">
      <dgm:prSet/>
      <dgm:spPr/>
      <dgm:t>
        <a:bodyPr/>
        <a:lstStyle/>
        <a:p>
          <a:endParaRPr lang="es-ES_tradnl"/>
        </a:p>
      </dgm:t>
    </dgm:pt>
    <dgm:pt modelId="{F705B6D9-4C37-1944-88D8-921926BBE411}" type="sibTrans" cxnId="{225CBBD2-52E9-EC49-9157-AD8EDEBDC291}">
      <dgm:prSet/>
      <dgm:spPr/>
      <dgm:t>
        <a:bodyPr/>
        <a:lstStyle/>
        <a:p>
          <a:endParaRPr lang="es-ES_tradnl"/>
        </a:p>
      </dgm:t>
    </dgm:pt>
    <dgm:pt modelId="{EF0792E4-8512-2549-82B5-8E38BC343B2A}">
      <dgm:prSet/>
      <dgm:spPr/>
      <dgm:t>
        <a:bodyPr/>
        <a:lstStyle/>
        <a:p>
          <a:r>
            <a:rPr lang="es-ES_tradnl" smtClean="0"/>
            <a:t>Cultural </a:t>
          </a:r>
          <a:endParaRPr lang="es-ES_tradnl" dirty="0" smtClean="0"/>
        </a:p>
        <a:p>
          <a:endParaRPr lang="es-ES_tradnl" dirty="0"/>
        </a:p>
      </dgm:t>
    </dgm:pt>
    <dgm:pt modelId="{C99469E8-618A-6E4E-B03C-A68AA811D16F}" type="parTrans" cxnId="{2B707CF5-4E5B-F544-B75B-39373D9C15CE}">
      <dgm:prSet/>
      <dgm:spPr/>
      <dgm:t>
        <a:bodyPr/>
        <a:lstStyle/>
        <a:p>
          <a:endParaRPr lang="es-ES_tradnl"/>
        </a:p>
      </dgm:t>
    </dgm:pt>
    <dgm:pt modelId="{48123234-94DB-194D-A758-4068BBAB6DB4}" type="sibTrans" cxnId="{2B707CF5-4E5B-F544-B75B-39373D9C15CE}">
      <dgm:prSet/>
      <dgm:spPr/>
      <dgm:t>
        <a:bodyPr/>
        <a:lstStyle/>
        <a:p>
          <a:endParaRPr lang="es-ES_tradnl"/>
        </a:p>
      </dgm:t>
    </dgm:pt>
    <dgm:pt modelId="{EA6EDAEB-54EC-2347-A87A-2C9E71F9B0C0}">
      <dgm:prSet/>
      <dgm:spPr/>
      <dgm:t>
        <a:bodyPr/>
        <a:lstStyle/>
        <a:p>
          <a:r>
            <a:rPr lang="es-ES_tradnl" dirty="0" err="1" smtClean="0"/>
            <a:t>Aparici</a:t>
          </a:r>
          <a:r>
            <a:rPr lang="es-ES" dirty="0" err="1" smtClean="0"/>
            <a:t>ón</a:t>
          </a:r>
          <a:r>
            <a:rPr lang="es-ES" dirty="0" smtClean="0"/>
            <a:t> de sistemas numéricos y métodos de escritura que permitían</a:t>
          </a:r>
          <a:r>
            <a:rPr lang="es-ES" baseline="0" dirty="0" smtClean="0"/>
            <a:t> conservar datos.</a:t>
          </a:r>
          <a:endParaRPr lang="es-ES_tradnl" dirty="0"/>
        </a:p>
      </dgm:t>
    </dgm:pt>
    <dgm:pt modelId="{F8B59BB0-9C43-EC47-9FD6-F0A65753D8B8}" type="parTrans" cxnId="{1FE29F17-0495-004B-B54A-45C4D1541F62}">
      <dgm:prSet/>
      <dgm:spPr/>
      <dgm:t>
        <a:bodyPr/>
        <a:lstStyle/>
        <a:p>
          <a:endParaRPr lang="es-ES_tradnl"/>
        </a:p>
      </dgm:t>
    </dgm:pt>
    <dgm:pt modelId="{889B1338-7D89-C347-8769-D5137DD73B50}" type="sibTrans" cxnId="{1FE29F17-0495-004B-B54A-45C4D1541F62}">
      <dgm:prSet/>
      <dgm:spPr/>
      <dgm:t>
        <a:bodyPr/>
        <a:lstStyle/>
        <a:p>
          <a:endParaRPr lang="es-ES_tradnl"/>
        </a:p>
      </dgm:t>
    </dgm:pt>
    <dgm:pt modelId="{A88A3FE6-1D0F-D443-8442-DC8AC891A05E}">
      <dgm:prSet/>
      <dgm:spPr/>
      <dgm:t>
        <a:bodyPr/>
        <a:lstStyle/>
        <a:p>
          <a:r>
            <a:rPr lang="es-ES_tradnl" dirty="0" smtClean="0"/>
            <a:t>Religioso</a:t>
          </a:r>
          <a:endParaRPr lang="es-ES_tradnl" dirty="0"/>
        </a:p>
      </dgm:t>
    </dgm:pt>
    <dgm:pt modelId="{AF892152-EBBC-B141-8C54-DEF7D2C50041}" type="parTrans" cxnId="{B115B12D-722C-3C44-8DDE-AC60A41E82A1}">
      <dgm:prSet/>
      <dgm:spPr/>
      <dgm:t>
        <a:bodyPr/>
        <a:lstStyle/>
        <a:p>
          <a:endParaRPr lang="es-ES_tradnl"/>
        </a:p>
      </dgm:t>
    </dgm:pt>
    <dgm:pt modelId="{397B7445-A78C-6843-996D-02018AF9FE22}" type="sibTrans" cxnId="{B115B12D-722C-3C44-8DDE-AC60A41E82A1}">
      <dgm:prSet/>
      <dgm:spPr/>
      <dgm:t>
        <a:bodyPr/>
        <a:lstStyle/>
        <a:p>
          <a:endParaRPr lang="es-ES_tradnl"/>
        </a:p>
      </dgm:t>
    </dgm:pt>
    <dgm:pt modelId="{6BAC2399-C369-2A46-9B4F-54BC622F60CA}">
      <dgm:prSet/>
      <dgm:spPr/>
      <dgm:t>
        <a:bodyPr/>
        <a:lstStyle/>
        <a:p>
          <a:r>
            <a:rPr lang="es-ES_tradnl" dirty="0" smtClean="0"/>
            <a:t>Organizaciones religiosas basadas</a:t>
          </a:r>
          <a:r>
            <a:rPr lang="es-ES_tradnl" baseline="0" dirty="0" smtClean="0"/>
            <a:t> en una pensamiento </a:t>
          </a:r>
          <a:r>
            <a:rPr lang="es-ES_tradnl" baseline="0" dirty="0" err="1" smtClean="0"/>
            <a:t>com</a:t>
          </a:r>
          <a:r>
            <a:rPr lang="es-ES" baseline="0" dirty="0" err="1" smtClean="0"/>
            <a:t>ún</a:t>
          </a:r>
          <a:r>
            <a:rPr lang="es-ES" baseline="0" dirty="0" smtClean="0"/>
            <a:t> masivo como el politeísmo </a:t>
          </a:r>
          <a:endParaRPr lang="es-ES_tradnl" dirty="0"/>
        </a:p>
      </dgm:t>
    </dgm:pt>
    <dgm:pt modelId="{DE36B72D-5540-ED49-90A2-B94E6233278D}" type="parTrans" cxnId="{0683301B-B8F5-1041-AF6D-7F5C39089603}">
      <dgm:prSet/>
      <dgm:spPr/>
      <dgm:t>
        <a:bodyPr/>
        <a:lstStyle/>
        <a:p>
          <a:endParaRPr lang="es-ES_tradnl"/>
        </a:p>
      </dgm:t>
    </dgm:pt>
    <dgm:pt modelId="{75B6FA00-45D4-DE46-9BF6-F3423DF9E484}" type="sibTrans" cxnId="{0683301B-B8F5-1041-AF6D-7F5C39089603}">
      <dgm:prSet/>
      <dgm:spPr/>
      <dgm:t>
        <a:bodyPr/>
        <a:lstStyle/>
        <a:p>
          <a:endParaRPr lang="es-ES_tradnl"/>
        </a:p>
      </dgm:t>
    </dgm:pt>
    <dgm:pt modelId="{D7BDF8BF-08E3-9F43-9DEF-EF2AC628C63C}" type="pres">
      <dgm:prSet presAssocID="{0B811896-C6E2-E04E-81BE-1B506809BDD8}" presName="Name0" presStyleCnt="0">
        <dgm:presLayoutVars>
          <dgm:chPref val="3"/>
          <dgm:dir/>
          <dgm:animLvl val="lvl"/>
          <dgm:resizeHandles/>
        </dgm:presLayoutVars>
      </dgm:prSet>
      <dgm:spPr/>
      <dgm:t>
        <a:bodyPr/>
        <a:lstStyle/>
        <a:p>
          <a:endParaRPr lang="es-ES_tradnl"/>
        </a:p>
      </dgm:t>
    </dgm:pt>
    <dgm:pt modelId="{349BC406-2414-5A4A-A84D-C7B49FA64972}" type="pres">
      <dgm:prSet presAssocID="{223BF856-0518-CF41-9ADC-71D13E4298D7}" presName="horFlow" presStyleCnt="0"/>
      <dgm:spPr/>
    </dgm:pt>
    <dgm:pt modelId="{9D219377-EFFD-9A40-BE35-9D866CE197FC}" type="pres">
      <dgm:prSet presAssocID="{223BF856-0518-CF41-9ADC-71D13E4298D7}" presName="bigChev" presStyleLbl="node1" presStyleIdx="0" presStyleCnt="5"/>
      <dgm:spPr/>
      <dgm:t>
        <a:bodyPr/>
        <a:lstStyle/>
        <a:p>
          <a:endParaRPr lang="es-ES_tradnl"/>
        </a:p>
      </dgm:t>
    </dgm:pt>
    <dgm:pt modelId="{A6AC3A58-78EF-414B-B6D2-057A48CEAA61}" type="pres">
      <dgm:prSet presAssocID="{AB0000F8-FBE9-F14F-B2B8-85AD09C403F2}" presName="parTrans" presStyleCnt="0"/>
      <dgm:spPr/>
    </dgm:pt>
    <dgm:pt modelId="{A48474AF-3E2F-EB4F-B55E-D8F0B37F74CC}" type="pres">
      <dgm:prSet presAssocID="{BB9E5368-FD54-B044-931E-8D1410B130C0}" presName="node" presStyleLbl="alignAccFollowNode1" presStyleIdx="0" presStyleCnt="5" custScaleX="395725">
        <dgm:presLayoutVars>
          <dgm:bulletEnabled val="1"/>
        </dgm:presLayoutVars>
      </dgm:prSet>
      <dgm:spPr/>
      <dgm:t>
        <a:bodyPr/>
        <a:lstStyle/>
        <a:p>
          <a:endParaRPr lang="es-ES_tradnl"/>
        </a:p>
      </dgm:t>
    </dgm:pt>
    <dgm:pt modelId="{B5F9B6F3-8FB9-6C40-A3D5-33E1D6C5D1C7}" type="pres">
      <dgm:prSet presAssocID="{223BF856-0518-CF41-9ADC-71D13E4298D7}" presName="vSp" presStyleCnt="0"/>
      <dgm:spPr/>
    </dgm:pt>
    <dgm:pt modelId="{B7A7BDD2-2FBF-F745-814C-F9E74A7309E9}" type="pres">
      <dgm:prSet presAssocID="{FBAEEFDA-CA6D-2C43-A61F-835EEDCC96D2}" presName="horFlow" presStyleCnt="0"/>
      <dgm:spPr/>
    </dgm:pt>
    <dgm:pt modelId="{1FA6DDF0-9CCF-4B4C-8A32-050E2FC6A6B4}" type="pres">
      <dgm:prSet presAssocID="{FBAEEFDA-CA6D-2C43-A61F-835EEDCC96D2}" presName="bigChev" presStyleLbl="node1" presStyleIdx="1" presStyleCnt="5"/>
      <dgm:spPr/>
      <dgm:t>
        <a:bodyPr/>
        <a:lstStyle/>
        <a:p>
          <a:endParaRPr lang="es-ES_tradnl"/>
        </a:p>
      </dgm:t>
    </dgm:pt>
    <dgm:pt modelId="{746547A3-6720-5D4D-8EE5-E076C27BD067}" type="pres">
      <dgm:prSet presAssocID="{30E856C5-15CC-064D-97E8-79923A9EE960}" presName="parTrans" presStyleCnt="0"/>
      <dgm:spPr/>
    </dgm:pt>
    <dgm:pt modelId="{B2D01AE2-1F62-5A40-B05C-8EFB88E6D4D8}" type="pres">
      <dgm:prSet presAssocID="{913B4EA6-9CEE-514A-88FA-612F0F4C9801}" presName="node" presStyleLbl="alignAccFollowNode1" presStyleIdx="1" presStyleCnt="5" custScaleX="399924" custLinFactNeighborX="26686" custLinFactNeighborY="2">
        <dgm:presLayoutVars>
          <dgm:bulletEnabled val="1"/>
        </dgm:presLayoutVars>
      </dgm:prSet>
      <dgm:spPr/>
      <dgm:t>
        <a:bodyPr/>
        <a:lstStyle/>
        <a:p>
          <a:endParaRPr lang="es-ES_tradnl"/>
        </a:p>
      </dgm:t>
    </dgm:pt>
    <dgm:pt modelId="{99D751CC-49E2-5940-B9EA-7E75F7A17A63}" type="pres">
      <dgm:prSet presAssocID="{FBAEEFDA-CA6D-2C43-A61F-835EEDCC96D2}" presName="vSp" presStyleCnt="0"/>
      <dgm:spPr/>
    </dgm:pt>
    <dgm:pt modelId="{4F03C3C6-62A1-C84E-8C86-9DF81DA30EE1}" type="pres">
      <dgm:prSet presAssocID="{A88A3FE6-1D0F-D443-8442-DC8AC891A05E}" presName="horFlow" presStyleCnt="0"/>
      <dgm:spPr/>
    </dgm:pt>
    <dgm:pt modelId="{592EC8DD-AEF1-574B-B3D6-89513BA4F9B3}" type="pres">
      <dgm:prSet presAssocID="{A88A3FE6-1D0F-D443-8442-DC8AC891A05E}" presName="bigChev" presStyleLbl="node1" presStyleIdx="2" presStyleCnt="5"/>
      <dgm:spPr/>
      <dgm:t>
        <a:bodyPr/>
        <a:lstStyle/>
        <a:p>
          <a:endParaRPr lang="es-ES_tradnl"/>
        </a:p>
      </dgm:t>
    </dgm:pt>
    <dgm:pt modelId="{4FBAD655-0691-EF4A-A5F4-853A20BDC877}" type="pres">
      <dgm:prSet presAssocID="{DE36B72D-5540-ED49-90A2-B94E6233278D}" presName="parTrans" presStyleCnt="0"/>
      <dgm:spPr/>
    </dgm:pt>
    <dgm:pt modelId="{EFB8C5A8-A55F-E748-8902-88616D740E89}" type="pres">
      <dgm:prSet presAssocID="{6BAC2399-C369-2A46-9B4F-54BC622F60CA}" presName="node" presStyleLbl="alignAccFollowNode1" presStyleIdx="2" presStyleCnt="5" custScaleX="397990">
        <dgm:presLayoutVars>
          <dgm:bulletEnabled val="1"/>
        </dgm:presLayoutVars>
      </dgm:prSet>
      <dgm:spPr/>
      <dgm:t>
        <a:bodyPr/>
        <a:lstStyle/>
        <a:p>
          <a:endParaRPr lang="es-ES_tradnl"/>
        </a:p>
      </dgm:t>
    </dgm:pt>
    <dgm:pt modelId="{2E180D44-6387-3342-B155-6F0B194C5DA8}" type="pres">
      <dgm:prSet presAssocID="{A88A3FE6-1D0F-D443-8442-DC8AC891A05E}" presName="vSp" presStyleCnt="0"/>
      <dgm:spPr/>
    </dgm:pt>
    <dgm:pt modelId="{25494D1D-FD54-1E4A-AAB1-24910E62278F}" type="pres">
      <dgm:prSet presAssocID="{EF0792E4-8512-2549-82B5-8E38BC343B2A}" presName="horFlow" presStyleCnt="0"/>
      <dgm:spPr/>
    </dgm:pt>
    <dgm:pt modelId="{83CA9C86-CACB-B249-B850-942FCD8AC817}" type="pres">
      <dgm:prSet presAssocID="{EF0792E4-8512-2549-82B5-8E38BC343B2A}" presName="bigChev" presStyleLbl="node1" presStyleIdx="3" presStyleCnt="5"/>
      <dgm:spPr/>
      <dgm:t>
        <a:bodyPr/>
        <a:lstStyle/>
        <a:p>
          <a:endParaRPr lang="es-ES_tradnl"/>
        </a:p>
      </dgm:t>
    </dgm:pt>
    <dgm:pt modelId="{05F7B2E9-839F-DD40-875B-85579349FAB0}" type="pres">
      <dgm:prSet presAssocID="{F8B59BB0-9C43-EC47-9FD6-F0A65753D8B8}" presName="parTrans" presStyleCnt="0"/>
      <dgm:spPr/>
    </dgm:pt>
    <dgm:pt modelId="{9C4DD2A8-3C05-1E4B-8D1B-FBE519FEE1B5}" type="pres">
      <dgm:prSet presAssocID="{EA6EDAEB-54EC-2347-A87A-2C9E71F9B0C0}" presName="node" presStyleLbl="alignAccFollowNode1" presStyleIdx="3" presStyleCnt="5" custScaleX="409359">
        <dgm:presLayoutVars>
          <dgm:bulletEnabled val="1"/>
        </dgm:presLayoutVars>
      </dgm:prSet>
      <dgm:spPr/>
      <dgm:t>
        <a:bodyPr/>
        <a:lstStyle/>
        <a:p>
          <a:endParaRPr lang="es-ES_tradnl"/>
        </a:p>
      </dgm:t>
    </dgm:pt>
    <dgm:pt modelId="{873DDD6A-9939-F446-8EA0-9A0995E3F633}" type="pres">
      <dgm:prSet presAssocID="{EF0792E4-8512-2549-82B5-8E38BC343B2A}" presName="vSp" presStyleCnt="0"/>
      <dgm:spPr/>
    </dgm:pt>
    <dgm:pt modelId="{ABE4FFCE-C694-EE44-8493-4148B786236B}" type="pres">
      <dgm:prSet presAssocID="{B872EF18-D083-AD4F-BFE3-6623CF440102}" presName="horFlow" presStyleCnt="0"/>
      <dgm:spPr/>
    </dgm:pt>
    <dgm:pt modelId="{4D68BC91-0625-E049-A897-EA617FA7F75E}" type="pres">
      <dgm:prSet presAssocID="{B872EF18-D083-AD4F-BFE3-6623CF440102}" presName="bigChev" presStyleLbl="node1" presStyleIdx="4" presStyleCnt="5"/>
      <dgm:spPr/>
      <dgm:t>
        <a:bodyPr/>
        <a:lstStyle/>
        <a:p>
          <a:endParaRPr lang="es-ES_tradnl"/>
        </a:p>
      </dgm:t>
    </dgm:pt>
    <dgm:pt modelId="{4A1D35D1-E3E5-A048-ADED-CC9CFFBA9735}" type="pres">
      <dgm:prSet presAssocID="{4873629D-5FA9-E442-88E9-0F4A60F67F06}" presName="parTrans" presStyleCnt="0"/>
      <dgm:spPr/>
    </dgm:pt>
    <dgm:pt modelId="{4EDD4051-FD47-3A4E-9A61-73AA8B996F6D}" type="pres">
      <dgm:prSet presAssocID="{D6F7BA70-1189-8C46-A979-9CBAE58D2280}" presName="node" presStyleLbl="alignAccFollowNode1" presStyleIdx="4" presStyleCnt="5" custScaleX="417466">
        <dgm:presLayoutVars>
          <dgm:bulletEnabled val="1"/>
        </dgm:presLayoutVars>
      </dgm:prSet>
      <dgm:spPr/>
      <dgm:t>
        <a:bodyPr/>
        <a:lstStyle/>
        <a:p>
          <a:endParaRPr lang="es-ES_tradnl"/>
        </a:p>
      </dgm:t>
    </dgm:pt>
  </dgm:ptLst>
  <dgm:cxnLst>
    <dgm:cxn modelId="{A84D74F0-3035-4A44-97F9-A26E00FEC4F6}" type="presOf" srcId="{6BAC2399-C369-2A46-9B4F-54BC622F60CA}" destId="{EFB8C5A8-A55F-E748-8902-88616D740E89}" srcOrd="0" destOrd="0" presId="urn:microsoft.com/office/officeart/2005/8/layout/lProcess3"/>
    <dgm:cxn modelId="{C0B3CB70-9A4F-844F-8AC6-3C039795C40D}" srcId="{0B811896-C6E2-E04E-81BE-1B506809BDD8}" destId="{FBAEEFDA-CA6D-2C43-A61F-835EEDCC96D2}" srcOrd="1" destOrd="0" parTransId="{883ACD9F-0C5F-914A-A12D-3B9243B9CB28}" sibTransId="{C5C3E190-A91F-454D-947C-A18FBAB7F68D}"/>
    <dgm:cxn modelId="{1C9A5C8D-CE01-0F43-A416-EC1B3D6556EC}" type="presOf" srcId="{223BF856-0518-CF41-9ADC-71D13E4298D7}" destId="{9D219377-EFFD-9A40-BE35-9D866CE197FC}" srcOrd="0" destOrd="0" presId="urn:microsoft.com/office/officeart/2005/8/layout/lProcess3"/>
    <dgm:cxn modelId="{45734BCF-C838-174B-929D-65D5BB73ABA9}" type="presOf" srcId="{EA6EDAEB-54EC-2347-A87A-2C9E71F9B0C0}" destId="{9C4DD2A8-3C05-1E4B-8D1B-FBE519FEE1B5}" srcOrd="0" destOrd="0" presId="urn:microsoft.com/office/officeart/2005/8/layout/lProcess3"/>
    <dgm:cxn modelId="{0878C9D4-75A5-7D42-9A4E-9059F639B00E}" srcId="{0B811896-C6E2-E04E-81BE-1B506809BDD8}" destId="{B872EF18-D083-AD4F-BFE3-6623CF440102}" srcOrd="4" destOrd="0" parTransId="{1E02454D-EAE0-2B42-A48D-CB230E19871F}" sibTransId="{E7BDAB41-ED14-4F4F-A04F-0661DC99FD09}"/>
    <dgm:cxn modelId="{2B707CF5-4E5B-F544-B75B-39373D9C15CE}" srcId="{0B811896-C6E2-E04E-81BE-1B506809BDD8}" destId="{EF0792E4-8512-2549-82B5-8E38BC343B2A}" srcOrd="3" destOrd="0" parTransId="{C99469E8-618A-6E4E-B03C-A68AA811D16F}" sibTransId="{48123234-94DB-194D-A758-4068BBAB6DB4}"/>
    <dgm:cxn modelId="{1FE29F17-0495-004B-B54A-45C4D1541F62}" srcId="{EF0792E4-8512-2549-82B5-8E38BC343B2A}" destId="{EA6EDAEB-54EC-2347-A87A-2C9E71F9B0C0}" srcOrd="0" destOrd="0" parTransId="{F8B59BB0-9C43-EC47-9FD6-F0A65753D8B8}" sibTransId="{889B1338-7D89-C347-8769-D5137DD73B50}"/>
    <dgm:cxn modelId="{225CBBD2-52E9-EC49-9157-AD8EDEBDC291}" srcId="{B872EF18-D083-AD4F-BFE3-6623CF440102}" destId="{D6F7BA70-1189-8C46-A979-9CBAE58D2280}" srcOrd="0" destOrd="0" parTransId="{4873629D-5FA9-E442-88E9-0F4A60F67F06}" sibTransId="{F705B6D9-4C37-1944-88D8-921926BBE411}"/>
    <dgm:cxn modelId="{068C3D0F-7614-D545-8EBF-D878E25C03E7}" type="presOf" srcId="{D6F7BA70-1189-8C46-A979-9CBAE58D2280}" destId="{4EDD4051-FD47-3A4E-9A61-73AA8B996F6D}" srcOrd="0" destOrd="0" presId="urn:microsoft.com/office/officeart/2005/8/layout/lProcess3"/>
    <dgm:cxn modelId="{DEE62E96-8525-1143-9F3D-DB2F1D78BC31}" srcId="{0B811896-C6E2-E04E-81BE-1B506809BDD8}" destId="{223BF856-0518-CF41-9ADC-71D13E4298D7}" srcOrd="0" destOrd="0" parTransId="{FBB724AA-A7DB-824E-AF4A-87DE3B13D6B9}" sibTransId="{EE7964FA-6017-B445-87D5-F0A98A50B499}"/>
    <dgm:cxn modelId="{0683301B-B8F5-1041-AF6D-7F5C39089603}" srcId="{A88A3FE6-1D0F-D443-8442-DC8AC891A05E}" destId="{6BAC2399-C369-2A46-9B4F-54BC622F60CA}" srcOrd="0" destOrd="0" parTransId="{DE36B72D-5540-ED49-90A2-B94E6233278D}" sibTransId="{75B6FA00-45D4-DE46-9BF6-F3423DF9E484}"/>
    <dgm:cxn modelId="{D44EE4BB-1C0F-0A4D-A661-F0FBFD704BA1}" srcId="{223BF856-0518-CF41-9ADC-71D13E4298D7}" destId="{BB9E5368-FD54-B044-931E-8D1410B130C0}" srcOrd="0" destOrd="0" parTransId="{AB0000F8-FBE9-F14F-B2B8-85AD09C403F2}" sibTransId="{30188394-E514-5B41-B429-7A5BA5AF9D37}"/>
    <dgm:cxn modelId="{F0F9CE1C-25E9-EC41-A43B-431E99AD53F0}" type="presOf" srcId="{B872EF18-D083-AD4F-BFE3-6623CF440102}" destId="{4D68BC91-0625-E049-A897-EA617FA7F75E}" srcOrd="0" destOrd="0" presId="urn:microsoft.com/office/officeart/2005/8/layout/lProcess3"/>
    <dgm:cxn modelId="{ED9984C9-87AB-454A-8DC2-4F641C404B91}" type="presOf" srcId="{FBAEEFDA-CA6D-2C43-A61F-835EEDCC96D2}" destId="{1FA6DDF0-9CCF-4B4C-8A32-050E2FC6A6B4}" srcOrd="0" destOrd="0" presId="urn:microsoft.com/office/officeart/2005/8/layout/lProcess3"/>
    <dgm:cxn modelId="{3FE41F72-93AB-D14E-B59E-6A3310C63327}" type="presOf" srcId="{913B4EA6-9CEE-514A-88FA-612F0F4C9801}" destId="{B2D01AE2-1F62-5A40-B05C-8EFB88E6D4D8}" srcOrd="0" destOrd="0" presId="urn:microsoft.com/office/officeart/2005/8/layout/lProcess3"/>
    <dgm:cxn modelId="{2C02E235-978F-2C4A-AE14-6DE7233A6B40}" srcId="{FBAEEFDA-CA6D-2C43-A61F-835EEDCC96D2}" destId="{913B4EA6-9CEE-514A-88FA-612F0F4C9801}" srcOrd="0" destOrd="0" parTransId="{30E856C5-15CC-064D-97E8-79923A9EE960}" sibTransId="{4D5B865D-9992-D348-A070-67198E05E8AB}"/>
    <dgm:cxn modelId="{8D6901E1-208E-1441-80E4-6CA4A3BC6FCA}" type="presOf" srcId="{A88A3FE6-1D0F-D443-8442-DC8AC891A05E}" destId="{592EC8DD-AEF1-574B-B3D6-89513BA4F9B3}" srcOrd="0" destOrd="0" presId="urn:microsoft.com/office/officeart/2005/8/layout/lProcess3"/>
    <dgm:cxn modelId="{D31EAB5D-300F-6842-A0B6-6FF83E28E73F}" type="presOf" srcId="{BB9E5368-FD54-B044-931E-8D1410B130C0}" destId="{A48474AF-3E2F-EB4F-B55E-D8F0B37F74CC}" srcOrd="0" destOrd="0" presId="urn:microsoft.com/office/officeart/2005/8/layout/lProcess3"/>
    <dgm:cxn modelId="{B115B12D-722C-3C44-8DDE-AC60A41E82A1}" srcId="{0B811896-C6E2-E04E-81BE-1B506809BDD8}" destId="{A88A3FE6-1D0F-D443-8442-DC8AC891A05E}" srcOrd="2" destOrd="0" parTransId="{AF892152-EBBC-B141-8C54-DEF7D2C50041}" sibTransId="{397B7445-A78C-6843-996D-02018AF9FE22}"/>
    <dgm:cxn modelId="{C8048C5F-151F-1645-8BA9-751FE1F09985}" type="presOf" srcId="{EF0792E4-8512-2549-82B5-8E38BC343B2A}" destId="{83CA9C86-CACB-B249-B850-942FCD8AC817}" srcOrd="0" destOrd="0" presId="urn:microsoft.com/office/officeart/2005/8/layout/lProcess3"/>
    <dgm:cxn modelId="{63E4086B-A924-034D-833A-782F0B1ADC01}" type="presOf" srcId="{0B811896-C6E2-E04E-81BE-1B506809BDD8}" destId="{D7BDF8BF-08E3-9F43-9DEF-EF2AC628C63C}" srcOrd="0" destOrd="0" presId="urn:microsoft.com/office/officeart/2005/8/layout/lProcess3"/>
    <dgm:cxn modelId="{4E8D6C8B-20E1-D24F-9DA8-174E5D784D75}" type="presParOf" srcId="{D7BDF8BF-08E3-9F43-9DEF-EF2AC628C63C}" destId="{349BC406-2414-5A4A-A84D-C7B49FA64972}" srcOrd="0" destOrd="0" presId="urn:microsoft.com/office/officeart/2005/8/layout/lProcess3"/>
    <dgm:cxn modelId="{67DE29BC-3F8F-9343-8DC1-198CE6A276FB}" type="presParOf" srcId="{349BC406-2414-5A4A-A84D-C7B49FA64972}" destId="{9D219377-EFFD-9A40-BE35-9D866CE197FC}" srcOrd="0" destOrd="0" presId="urn:microsoft.com/office/officeart/2005/8/layout/lProcess3"/>
    <dgm:cxn modelId="{6C734320-5555-2648-BB08-176A495481D4}" type="presParOf" srcId="{349BC406-2414-5A4A-A84D-C7B49FA64972}" destId="{A6AC3A58-78EF-414B-B6D2-057A48CEAA61}" srcOrd="1" destOrd="0" presId="urn:microsoft.com/office/officeart/2005/8/layout/lProcess3"/>
    <dgm:cxn modelId="{AC8BAEB6-C8DC-7349-8FD7-A8A50B93BA17}" type="presParOf" srcId="{349BC406-2414-5A4A-A84D-C7B49FA64972}" destId="{A48474AF-3E2F-EB4F-B55E-D8F0B37F74CC}" srcOrd="2" destOrd="0" presId="urn:microsoft.com/office/officeart/2005/8/layout/lProcess3"/>
    <dgm:cxn modelId="{7656C2F1-8BE5-5F4C-A46E-2BB8034F40B5}" type="presParOf" srcId="{D7BDF8BF-08E3-9F43-9DEF-EF2AC628C63C}" destId="{B5F9B6F3-8FB9-6C40-A3D5-33E1D6C5D1C7}" srcOrd="1" destOrd="0" presId="urn:microsoft.com/office/officeart/2005/8/layout/lProcess3"/>
    <dgm:cxn modelId="{38E4A619-1807-8D42-9150-25EDD4090EF0}" type="presParOf" srcId="{D7BDF8BF-08E3-9F43-9DEF-EF2AC628C63C}" destId="{B7A7BDD2-2FBF-F745-814C-F9E74A7309E9}" srcOrd="2" destOrd="0" presId="urn:microsoft.com/office/officeart/2005/8/layout/lProcess3"/>
    <dgm:cxn modelId="{6E036AB3-E1E4-AE40-9328-7CC54EF30785}" type="presParOf" srcId="{B7A7BDD2-2FBF-F745-814C-F9E74A7309E9}" destId="{1FA6DDF0-9CCF-4B4C-8A32-050E2FC6A6B4}" srcOrd="0" destOrd="0" presId="urn:microsoft.com/office/officeart/2005/8/layout/lProcess3"/>
    <dgm:cxn modelId="{67EEC43D-5C5A-5648-8F45-29FB61C837C4}" type="presParOf" srcId="{B7A7BDD2-2FBF-F745-814C-F9E74A7309E9}" destId="{746547A3-6720-5D4D-8EE5-E076C27BD067}" srcOrd="1" destOrd="0" presId="urn:microsoft.com/office/officeart/2005/8/layout/lProcess3"/>
    <dgm:cxn modelId="{A55230B1-5A41-7347-8C73-AC10E58CFAC1}" type="presParOf" srcId="{B7A7BDD2-2FBF-F745-814C-F9E74A7309E9}" destId="{B2D01AE2-1F62-5A40-B05C-8EFB88E6D4D8}" srcOrd="2" destOrd="0" presId="urn:microsoft.com/office/officeart/2005/8/layout/lProcess3"/>
    <dgm:cxn modelId="{58E8C8F9-549F-D54B-87AA-8EFD5C26D2D1}" type="presParOf" srcId="{D7BDF8BF-08E3-9F43-9DEF-EF2AC628C63C}" destId="{99D751CC-49E2-5940-B9EA-7E75F7A17A63}" srcOrd="3" destOrd="0" presId="urn:microsoft.com/office/officeart/2005/8/layout/lProcess3"/>
    <dgm:cxn modelId="{1BC4A897-DE17-674E-B646-1DB2E46F59B7}" type="presParOf" srcId="{D7BDF8BF-08E3-9F43-9DEF-EF2AC628C63C}" destId="{4F03C3C6-62A1-C84E-8C86-9DF81DA30EE1}" srcOrd="4" destOrd="0" presId="urn:microsoft.com/office/officeart/2005/8/layout/lProcess3"/>
    <dgm:cxn modelId="{351CC159-6CCF-8348-A7D8-A8DA3FF73AB9}" type="presParOf" srcId="{4F03C3C6-62A1-C84E-8C86-9DF81DA30EE1}" destId="{592EC8DD-AEF1-574B-B3D6-89513BA4F9B3}" srcOrd="0" destOrd="0" presId="urn:microsoft.com/office/officeart/2005/8/layout/lProcess3"/>
    <dgm:cxn modelId="{0DB704EC-7F26-9349-B6A5-ED145E62616E}" type="presParOf" srcId="{4F03C3C6-62A1-C84E-8C86-9DF81DA30EE1}" destId="{4FBAD655-0691-EF4A-A5F4-853A20BDC877}" srcOrd="1" destOrd="0" presId="urn:microsoft.com/office/officeart/2005/8/layout/lProcess3"/>
    <dgm:cxn modelId="{5D67D7B7-E68B-6443-8185-4E57004334E8}" type="presParOf" srcId="{4F03C3C6-62A1-C84E-8C86-9DF81DA30EE1}" destId="{EFB8C5A8-A55F-E748-8902-88616D740E89}" srcOrd="2" destOrd="0" presId="urn:microsoft.com/office/officeart/2005/8/layout/lProcess3"/>
    <dgm:cxn modelId="{1696FA87-ADD1-0D4C-83C5-95004F3621AD}" type="presParOf" srcId="{D7BDF8BF-08E3-9F43-9DEF-EF2AC628C63C}" destId="{2E180D44-6387-3342-B155-6F0B194C5DA8}" srcOrd="5" destOrd="0" presId="urn:microsoft.com/office/officeart/2005/8/layout/lProcess3"/>
    <dgm:cxn modelId="{D8699931-849A-5849-B03B-F370054FD101}" type="presParOf" srcId="{D7BDF8BF-08E3-9F43-9DEF-EF2AC628C63C}" destId="{25494D1D-FD54-1E4A-AAB1-24910E62278F}" srcOrd="6" destOrd="0" presId="urn:microsoft.com/office/officeart/2005/8/layout/lProcess3"/>
    <dgm:cxn modelId="{27C8BA1C-E4B2-D041-95FA-948E58209DD9}" type="presParOf" srcId="{25494D1D-FD54-1E4A-AAB1-24910E62278F}" destId="{83CA9C86-CACB-B249-B850-942FCD8AC817}" srcOrd="0" destOrd="0" presId="urn:microsoft.com/office/officeart/2005/8/layout/lProcess3"/>
    <dgm:cxn modelId="{7EB1A0C9-504D-4F4B-968E-768CC8DCBD5C}" type="presParOf" srcId="{25494D1D-FD54-1E4A-AAB1-24910E62278F}" destId="{05F7B2E9-839F-DD40-875B-85579349FAB0}" srcOrd="1" destOrd="0" presId="urn:microsoft.com/office/officeart/2005/8/layout/lProcess3"/>
    <dgm:cxn modelId="{351E1ABA-B8B4-FC4B-9803-C457D41A967B}" type="presParOf" srcId="{25494D1D-FD54-1E4A-AAB1-24910E62278F}" destId="{9C4DD2A8-3C05-1E4B-8D1B-FBE519FEE1B5}" srcOrd="2" destOrd="0" presId="urn:microsoft.com/office/officeart/2005/8/layout/lProcess3"/>
    <dgm:cxn modelId="{03CB7B62-6E52-8942-B364-DC3FF09569CB}" type="presParOf" srcId="{D7BDF8BF-08E3-9F43-9DEF-EF2AC628C63C}" destId="{873DDD6A-9939-F446-8EA0-9A0995E3F633}" srcOrd="7" destOrd="0" presId="urn:microsoft.com/office/officeart/2005/8/layout/lProcess3"/>
    <dgm:cxn modelId="{AB88BBB2-1495-2240-A51B-92C8C7340EC2}" type="presParOf" srcId="{D7BDF8BF-08E3-9F43-9DEF-EF2AC628C63C}" destId="{ABE4FFCE-C694-EE44-8493-4148B786236B}" srcOrd="8" destOrd="0" presId="urn:microsoft.com/office/officeart/2005/8/layout/lProcess3"/>
    <dgm:cxn modelId="{C5229B86-3D1A-1E47-9980-FDF00FB96DA2}" type="presParOf" srcId="{ABE4FFCE-C694-EE44-8493-4148B786236B}" destId="{4D68BC91-0625-E049-A897-EA617FA7F75E}" srcOrd="0" destOrd="0" presId="urn:microsoft.com/office/officeart/2005/8/layout/lProcess3"/>
    <dgm:cxn modelId="{4DDC9817-C37B-4F49-A334-248B6BC92E20}" type="presParOf" srcId="{ABE4FFCE-C694-EE44-8493-4148B786236B}" destId="{4A1D35D1-E3E5-A048-ADED-CC9CFFBA9735}" srcOrd="1" destOrd="0" presId="urn:microsoft.com/office/officeart/2005/8/layout/lProcess3"/>
    <dgm:cxn modelId="{1EE53DCB-F88C-7F44-9AD6-4BB003C1C56B}" type="presParOf" srcId="{ABE4FFCE-C694-EE44-8493-4148B786236B}" destId="{4EDD4051-FD47-3A4E-9A61-73AA8B996F6D}"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ADC4E-1DAA-AA43-B165-4EF380C5F38E}">
      <dsp:nvSpPr>
        <dsp:cNvPr id="0" name=""/>
        <dsp:cNvSpPr/>
      </dsp:nvSpPr>
      <dsp:spPr>
        <a:xfrm>
          <a:off x="3100843" y="61269"/>
          <a:ext cx="3518122" cy="876992"/>
        </a:xfrm>
        <a:prstGeom prst="chevron">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_tradnl" sz="2000" b="1" kern="1200" dirty="0" smtClean="0">
              <a:solidFill>
                <a:schemeClr val="tx1"/>
              </a:solidFill>
            </a:rPr>
            <a:t>Transformaciones </a:t>
          </a:r>
          <a:r>
            <a:rPr lang="es-ES_tradnl" sz="2000" b="1" kern="1200" dirty="0" err="1" smtClean="0">
              <a:solidFill>
                <a:schemeClr val="tx1"/>
              </a:solidFill>
            </a:rPr>
            <a:t>econ</a:t>
          </a:r>
          <a:r>
            <a:rPr lang="es-ES" sz="2000" b="1" kern="1200" dirty="0" err="1" smtClean="0">
              <a:solidFill>
                <a:schemeClr val="tx1"/>
              </a:solidFill>
            </a:rPr>
            <a:t>ómicas</a:t>
          </a:r>
          <a:r>
            <a:rPr lang="es-ES" sz="2000" b="1" kern="1200" dirty="0" smtClean="0">
              <a:solidFill>
                <a:schemeClr val="tx1"/>
              </a:solidFill>
            </a:rPr>
            <a:t> </a:t>
          </a:r>
          <a:endParaRPr lang="es-ES_tradnl" sz="2000" b="1" kern="1200" dirty="0">
            <a:solidFill>
              <a:schemeClr val="tx1"/>
            </a:solidFill>
          </a:endParaRPr>
        </a:p>
      </dsp:txBody>
      <dsp:txXfrm>
        <a:off x="3539339" y="61269"/>
        <a:ext cx="2641130" cy="876992"/>
      </dsp:txXfrm>
    </dsp:sp>
    <dsp:sp modelId="{041AF0A5-1D0F-C547-BD1E-0D7BE87A7906}">
      <dsp:nvSpPr>
        <dsp:cNvPr id="0" name=""/>
        <dsp:cNvSpPr/>
      </dsp:nvSpPr>
      <dsp:spPr>
        <a:xfrm>
          <a:off x="6333943" y="1734"/>
          <a:ext cx="4752266" cy="996063"/>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S_tradnl" sz="1200" b="1" kern="1200" dirty="0" smtClean="0">
              <a:solidFill>
                <a:schemeClr val="tx1"/>
              </a:solidFill>
            </a:rPr>
            <a:t>De</a:t>
          </a:r>
          <a:r>
            <a:rPr lang="es-ES_tradnl" sz="1200" b="1" kern="1200" baseline="0" dirty="0" smtClean="0">
              <a:solidFill>
                <a:schemeClr val="tx1"/>
              </a:solidFill>
            </a:rPr>
            <a:t> una economía</a:t>
          </a:r>
          <a:r>
            <a:rPr lang="es-ES" sz="1200" b="1" kern="1200" baseline="0" dirty="0" smtClean="0">
              <a:solidFill>
                <a:schemeClr val="tx1"/>
              </a:solidFill>
            </a:rPr>
            <a:t> de caza y recolección a la domesticación de animales y manipulación de plantas. El excedente de las cosechas y la especialización artesanal trajo consigo el comercio </a:t>
          </a:r>
          <a:endParaRPr lang="es-ES_tradnl" sz="1200" b="1" kern="1200" dirty="0">
            <a:solidFill>
              <a:schemeClr val="tx1"/>
            </a:solidFill>
          </a:endParaRPr>
        </a:p>
      </dsp:txBody>
      <dsp:txXfrm>
        <a:off x="6831975" y="1734"/>
        <a:ext cx="3756203" cy="996063"/>
      </dsp:txXfrm>
    </dsp:sp>
    <dsp:sp modelId="{81C346D7-87F3-DE4E-BC07-EB22394D2C4D}">
      <dsp:nvSpPr>
        <dsp:cNvPr id="0" name=""/>
        <dsp:cNvSpPr/>
      </dsp:nvSpPr>
      <dsp:spPr>
        <a:xfrm>
          <a:off x="3100843" y="1120577"/>
          <a:ext cx="3486550" cy="876992"/>
        </a:xfrm>
        <a:prstGeom prst="chevron">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_tradnl" sz="2000" b="1" kern="1200" dirty="0" smtClean="0">
              <a:solidFill>
                <a:schemeClr val="tx1"/>
              </a:solidFill>
            </a:rPr>
            <a:t>Transformaciones </a:t>
          </a:r>
          <a:r>
            <a:rPr lang="es-ES_tradnl" sz="2000" b="1" kern="1200" dirty="0" err="1" smtClean="0">
              <a:solidFill>
                <a:schemeClr val="tx1"/>
              </a:solidFill>
            </a:rPr>
            <a:t>tecnol</a:t>
          </a:r>
          <a:r>
            <a:rPr lang="es-ES" sz="2000" b="1" kern="1200" dirty="0" err="1" smtClean="0">
              <a:solidFill>
                <a:schemeClr val="tx1"/>
              </a:solidFill>
            </a:rPr>
            <a:t>ógicas</a:t>
          </a:r>
          <a:r>
            <a:rPr lang="es-ES" sz="2000" b="1" kern="1200" dirty="0" smtClean="0">
              <a:solidFill>
                <a:schemeClr val="tx1"/>
              </a:solidFill>
            </a:rPr>
            <a:t> </a:t>
          </a:r>
          <a:endParaRPr lang="es-ES_tradnl" sz="2000" b="1" kern="1200" dirty="0">
            <a:solidFill>
              <a:schemeClr val="tx1"/>
            </a:solidFill>
          </a:endParaRPr>
        </a:p>
      </dsp:txBody>
      <dsp:txXfrm>
        <a:off x="3539339" y="1120577"/>
        <a:ext cx="2609558" cy="876992"/>
      </dsp:txXfrm>
    </dsp:sp>
    <dsp:sp modelId="{70966424-D6FE-5746-B775-8C63C8F68505}">
      <dsp:nvSpPr>
        <dsp:cNvPr id="0" name=""/>
        <dsp:cNvSpPr/>
      </dsp:nvSpPr>
      <dsp:spPr>
        <a:xfrm>
          <a:off x="6302371" y="1195121"/>
          <a:ext cx="4783839" cy="727903"/>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_tradnl" sz="1800" b="1" kern="1200" dirty="0" smtClean="0"/>
            <a:t>De la Piedra del </a:t>
          </a:r>
          <a:r>
            <a:rPr lang="es-ES_tradnl" sz="1800" b="1" kern="1200" dirty="0" err="1" smtClean="0"/>
            <a:t>Paleol</a:t>
          </a:r>
          <a:r>
            <a:rPr lang="es-ES" sz="1800" b="1" kern="1200" dirty="0" err="1" smtClean="0"/>
            <a:t>ítico</a:t>
          </a:r>
          <a:r>
            <a:rPr lang="es-ES" sz="1800" b="1" kern="1200" dirty="0" smtClean="0"/>
            <a:t> a la metalurgia,</a:t>
          </a:r>
          <a:r>
            <a:rPr lang="es-ES" sz="1800" b="1" kern="1200" baseline="0" dirty="0" smtClean="0"/>
            <a:t> lo que permitió herramientas más firmes </a:t>
          </a:r>
          <a:endParaRPr lang="es-ES_tradnl" sz="1800" b="1" kern="1200" dirty="0"/>
        </a:p>
      </dsp:txBody>
      <dsp:txXfrm>
        <a:off x="6666323" y="1195121"/>
        <a:ext cx="4055936" cy="727903"/>
      </dsp:txXfrm>
    </dsp:sp>
    <dsp:sp modelId="{48843325-1D82-E742-80EB-395A4700B3D4}">
      <dsp:nvSpPr>
        <dsp:cNvPr id="0" name=""/>
        <dsp:cNvSpPr/>
      </dsp:nvSpPr>
      <dsp:spPr>
        <a:xfrm>
          <a:off x="3100843" y="2120348"/>
          <a:ext cx="3360285" cy="876992"/>
        </a:xfrm>
        <a:prstGeom prst="chevron">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_tradnl" sz="2000" b="1" kern="1200" dirty="0" smtClean="0">
              <a:solidFill>
                <a:schemeClr val="tx1"/>
              </a:solidFill>
            </a:rPr>
            <a:t>Transformaciones sociales </a:t>
          </a:r>
          <a:endParaRPr lang="es-ES_tradnl" sz="2000" b="1" kern="1200" dirty="0">
            <a:solidFill>
              <a:schemeClr val="tx1"/>
            </a:solidFill>
          </a:endParaRPr>
        </a:p>
      </dsp:txBody>
      <dsp:txXfrm>
        <a:off x="3539339" y="2120348"/>
        <a:ext cx="2483293" cy="876992"/>
      </dsp:txXfrm>
    </dsp:sp>
    <dsp:sp modelId="{9AC0CBF7-BFBD-B944-8B7D-F1846D19E161}">
      <dsp:nvSpPr>
        <dsp:cNvPr id="0" name=""/>
        <dsp:cNvSpPr/>
      </dsp:nvSpPr>
      <dsp:spPr>
        <a:xfrm>
          <a:off x="6176106" y="2194893"/>
          <a:ext cx="4815394" cy="727903"/>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S_tradnl" sz="1800" b="1" kern="1200" dirty="0" smtClean="0"/>
            <a:t>Del nomadismo</a:t>
          </a:r>
          <a:r>
            <a:rPr lang="es-ES_tradnl" sz="1800" b="1" kern="1200" baseline="0" dirty="0" smtClean="0"/>
            <a:t> al sedentarismo y con ello la jerarquización</a:t>
          </a:r>
          <a:r>
            <a:rPr lang="es-ES" sz="1800" b="1" kern="1200" baseline="0" dirty="0" smtClean="0"/>
            <a:t> de la sociedad y especialización de tareas.</a:t>
          </a:r>
          <a:endParaRPr lang="es-ES_tradnl" sz="1800" b="1" kern="1200" dirty="0"/>
        </a:p>
      </dsp:txBody>
      <dsp:txXfrm>
        <a:off x="6540058" y="2194893"/>
        <a:ext cx="4087491" cy="727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19377-EFFD-9A40-BE35-9D866CE197FC}">
      <dsp:nvSpPr>
        <dsp:cNvPr id="0" name=""/>
        <dsp:cNvSpPr/>
      </dsp:nvSpPr>
      <dsp:spPr>
        <a:xfrm>
          <a:off x="1139953" y="1261"/>
          <a:ext cx="2176681" cy="870672"/>
        </a:xfrm>
        <a:prstGeom prst="chevron">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ES_tradnl" sz="2200" kern="1200" dirty="0" smtClean="0"/>
            <a:t>Pol</a:t>
          </a:r>
          <a:r>
            <a:rPr lang="es-ES" sz="2200" kern="1200" dirty="0" err="1" smtClean="0"/>
            <a:t>ítico</a:t>
          </a:r>
          <a:endParaRPr lang="es-ES_tradnl" sz="2200" kern="1200" dirty="0"/>
        </a:p>
      </dsp:txBody>
      <dsp:txXfrm>
        <a:off x="1575289" y="1261"/>
        <a:ext cx="1306009" cy="870672"/>
      </dsp:txXfrm>
    </dsp:sp>
    <dsp:sp modelId="{A48474AF-3E2F-EB4F-B55E-D8F0B37F74CC}">
      <dsp:nvSpPr>
        <dsp:cNvPr id="0" name=""/>
        <dsp:cNvSpPr/>
      </dsp:nvSpPr>
      <dsp:spPr>
        <a:xfrm>
          <a:off x="3033666" y="75268"/>
          <a:ext cx="7149347" cy="72265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_tradnl" sz="2100" kern="1200" dirty="0" smtClean="0"/>
            <a:t>La organización</a:t>
          </a:r>
          <a:r>
            <a:rPr lang="es-ES" sz="2100" kern="1200" dirty="0" smtClean="0"/>
            <a:t> política se basaba</a:t>
          </a:r>
          <a:r>
            <a:rPr lang="es-ES" sz="2100" kern="1200" baseline="0" dirty="0" smtClean="0"/>
            <a:t> en el liderazgo de un rey o un jefe  que dirigía la ciudad y el ejercito </a:t>
          </a:r>
          <a:endParaRPr lang="es-ES_tradnl" sz="2100" kern="1200" dirty="0"/>
        </a:p>
      </dsp:txBody>
      <dsp:txXfrm>
        <a:off x="3394995" y="75268"/>
        <a:ext cx="6426689" cy="722658"/>
      </dsp:txXfrm>
    </dsp:sp>
    <dsp:sp modelId="{1FA6DDF0-9CCF-4B4C-8A32-050E2FC6A6B4}">
      <dsp:nvSpPr>
        <dsp:cNvPr id="0" name=""/>
        <dsp:cNvSpPr/>
      </dsp:nvSpPr>
      <dsp:spPr>
        <a:xfrm>
          <a:off x="1139953" y="993827"/>
          <a:ext cx="2176681" cy="870672"/>
        </a:xfrm>
        <a:prstGeom prst="chevron">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ES_tradnl" sz="2200" kern="1200" dirty="0" err="1" smtClean="0"/>
            <a:t>Econ</a:t>
          </a:r>
          <a:r>
            <a:rPr lang="es-ES" sz="2200" kern="1200" dirty="0" err="1" smtClean="0"/>
            <a:t>ómico</a:t>
          </a:r>
          <a:endParaRPr lang="es-ES_tradnl" sz="2200" kern="1200" dirty="0"/>
        </a:p>
      </dsp:txBody>
      <dsp:txXfrm>
        <a:off x="1575289" y="993827"/>
        <a:ext cx="1306009" cy="870672"/>
      </dsp:txXfrm>
    </dsp:sp>
    <dsp:sp modelId="{B2D01AE2-1F62-5A40-B05C-8EFB88E6D4D8}">
      <dsp:nvSpPr>
        <dsp:cNvPr id="0" name=""/>
        <dsp:cNvSpPr/>
      </dsp:nvSpPr>
      <dsp:spPr>
        <a:xfrm>
          <a:off x="3109179" y="1067849"/>
          <a:ext cx="7225208" cy="72265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_tradnl" sz="2100" kern="1200" dirty="0" smtClean="0"/>
            <a:t> Gran crecimiento </a:t>
          </a:r>
          <a:r>
            <a:rPr lang="es-ES_tradnl" sz="2100" kern="1200" dirty="0" err="1" smtClean="0"/>
            <a:t>econ</a:t>
          </a:r>
          <a:r>
            <a:rPr lang="es-ES" sz="2100" kern="1200" dirty="0" err="1" smtClean="0"/>
            <a:t>ómico</a:t>
          </a:r>
          <a:r>
            <a:rPr lang="es-ES" sz="2100" kern="1200" baseline="0" dirty="0" smtClean="0"/>
            <a:t> debido al comercio y la especialización </a:t>
          </a:r>
          <a:endParaRPr lang="es-ES_tradnl" sz="2100" kern="1200" dirty="0"/>
        </a:p>
      </dsp:txBody>
      <dsp:txXfrm>
        <a:off x="3470508" y="1067849"/>
        <a:ext cx="6502550" cy="722658"/>
      </dsp:txXfrm>
    </dsp:sp>
    <dsp:sp modelId="{592EC8DD-AEF1-574B-B3D6-89513BA4F9B3}">
      <dsp:nvSpPr>
        <dsp:cNvPr id="0" name=""/>
        <dsp:cNvSpPr/>
      </dsp:nvSpPr>
      <dsp:spPr>
        <a:xfrm>
          <a:off x="1139953" y="1986394"/>
          <a:ext cx="2176681" cy="870672"/>
        </a:xfrm>
        <a:prstGeom prst="chevron">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ES_tradnl" sz="2200" kern="1200" dirty="0" smtClean="0"/>
            <a:t>Religioso</a:t>
          </a:r>
          <a:endParaRPr lang="es-ES_tradnl" sz="2200" kern="1200" dirty="0"/>
        </a:p>
      </dsp:txBody>
      <dsp:txXfrm>
        <a:off x="1575289" y="1986394"/>
        <a:ext cx="1306009" cy="870672"/>
      </dsp:txXfrm>
    </dsp:sp>
    <dsp:sp modelId="{EFB8C5A8-A55F-E748-8902-88616D740E89}">
      <dsp:nvSpPr>
        <dsp:cNvPr id="0" name=""/>
        <dsp:cNvSpPr/>
      </dsp:nvSpPr>
      <dsp:spPr>
        <a:xfrm>
          <a:off x="3033666" y="2060401"/>
          <a:ext cx="7190267" cy="72265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_tradnl" sz="2100" kern="1200" dirty="0" smtClean="0"/>
            <a:t>Organizaciones religiosas basadas</a:t>
          </a:r>
          <a:r>
            <a:rPr lang="es-ES_tradnl" sz="2100" kern="1200" baseline="0" dirty="0" smtClean="0"/>
            <a:t> en una pensamiento </a:t>
          </a:r>
          <a:r>
            <a:rPr lang="es-ES_tradnl" sz="2100" kern="1200" baseline="0" dirty="0" err="1" smtClean="0"/>
            <a:t>com</a:t>
          </a:r>
          <a:r>
            <a:rPr lang="es-ES" sz="2100" kern="1200" baseline="0" dirty="0" err="1" smtClean="0"/>
            <a:t>ún</a:t>
          </a:r>
          <a:r>
            <a:rPr lang="es-ES" sz="2100" kern="1200" baseline="0" dirty="0" smtClean="0"/>
            <a:t> masivo como el politeísmo </a:t>
          </a:r>
          <a:endParaRPr lang="es-ES_tradnl" sz="2100" kern="1200" dirty="0"/>
        </a:p>
      </dsp:txBody>
      <dsp:txXfrm>
        <a:off x="3394995" y="2060401"/>
        <a:ext cx="6467609" cy="722658"/>
      </dsp:txXfrm>
    </dsp:sp>
    <dsp:sp modelId="{83CA9C86-CACB-B249-B850-942FCD8AC817}">
      <dsp:nvSpPr>
        <dsp:cNvPr id="0" name=""/>
        <dsp:cNvSpPr/>
      </dsp:nvSpPr>
      <dsp:spPr>
        <a:xfrm>
          <a:off x="1139953" y="2978960"/>
          <a:ext cx="2176681" cy="870672"/>
        </a:xfrm>
        <a:prstGeom prst="chevron">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ES_tradnl" sz="2200" kern="1200" smtClean="0"/>
            <a:t>Cultural </a:t>
          </a:r>
          <a:endParaRPr lang="es-ES_tradnl" sz="2200" kern="1200" dirty="0" smtClean="0"/>
        </a:p>
        <a:p>
          <a:pPr lvl="0" algn="ctr" defTabSz="977900">
            <a:lnSpc>
              <a:spcPct val="90000"/>
            </a:lnSpc>
            <a:spcBef>
              <a:spcPct val="0"/>
            </a:spcBef>
            <a:spcAft>
              <a:spcPct val="35000"/>
            </a:spcAft>
          </a:pPr>
          <a:endParaRPr lang="es-ES_tradnl" sz="2200" kern="1200" dirty="0"/>
        </a:p>
      </dsp:txBody>
      <dsp:txXfrm>
        <a:off x="1575289" y="2978960"/>
        <a:ext cx="1306009" cy="870672"/>
      </dsp:txXfrm>
    </dsp:sp>
    <dsp:sp modelId="{9C4DD2A8-3C05-1E4B-8D1B-FBE519FEE1B5}">
      <dsp:nvSpPr>
        <dsp:cNvPr id="0" name=""/>
        <dsp:cNvSpPr/>
      </dsp:nvSpPr>
      <dsp:spPr>
        <a:xfrm>
          <a:off x="3033666" y="3052968"/>
          <a:ext cx="7395665" cy="72265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_tradnl" sz="2100" kern="1200" dirty="0" err="1" smtClean="0"/>
            <a:t>Aparici</a:t>
          </a:r>
          <a:r>
            <a:rPr lang="es-ES" sz="2100" kern="1200" dirty="0" err="1" smtClean="0"/>
            <a:t>ón</a:t>
          </a:r>
          <a:r>
            <a:rPr lang="es-ES" sz="2100" kern="1200" dirty="0" smtClean="0"/>
            <a:t> de sistemas numéricos y métodos de escritura que permitían</a:t>
          </a:r>
          <a:r>
            <a:rPr lang="es-ES" sz="2100" kern="1200" baseline="0" dirty="0" smtClean="0"/>
            <a:t> conservar datos.</a:t>
          </a:r>
          <a:endParaRPr lang="es-ES_tradnl" sz="2100" kern="1200" dirty="0"/>
        </a:p>
      </dsp:txBody>
      <dsp:txXfrm>
        <a:off x="3394995" y="3052968"/>
        <a:ext cx="6673007" cy="722658"/>
      </dsp:txXfrm>
    </dsp:sp>
    <dsp:sp modelId="{4D68BC91-0625-E049-A897-EA617FA7F75E}">
      <dsp:nvSpPr>
        <dsp:cNvPr id="0" name=""/>
        <dsp:cNvSpPr/>
      </dsp:nvSpPr>
      <dsp:spPr>
        <a:xfrm>
          <a:off x="1139953" y="3971527"/>
          <a:ext cx="2176681" cy="870672"/>
        </a:xfrm>
        <a:prstGeom prst="chevron">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s-ES_tradnl" sz="2200" kern="1200" dirty="0" smtClean="0"/>
            <a:t>Social</a:t>
          </a:r>
          <a:endParaRPr lang="es-ES_tradnl" sz="2200" kern="1200" dirty="0"/>
        </a:p>
      </dsp:txBody>
      <dsp:txXfrm>
        <a:off x="1575289" y="3971527"/>
        <a:ext cx="1306009" cy="870672"/>
      </dsp:txXfrm>
    </dsp:sp>
    <dsp:sp modelId="{4EDD4051-FD47-3A4E-9A61-73AA8B996F6D}">
      <dsp:nvSpPr>
        <dsp:cNvPr id="0" name=""/>
        <dsp:cNvSpPr/>
      </dsp:nvSpPr>
      <dsp:spPr>
        <a:xfrm>
          <a:off x="3033666" y="4045534"/>
          <a:ext cx="7542129" cy="72265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s-ES_tradnl" sz="2100" kern="1200" dirty="0" smtClean="0"/>
            <a:t>Construyeron</a:t>
          </a:r>
          <a:r>
            <a:rPr lang="es-ES_tradnl" sz="2100" kern="1200" baseline="0" dirty="0" smtClean="0"/>
            <a:t> sociedades jerarquizadas y estamentales, en donde existía una minoría con poder y una mayor</a:t>
          </a:r>
          <a:r>
            <a:rPr lang="es-ES" sz="2100" kern="1200" baseline="0" dirty="0" err="1" smtClean="0"/>
            <a:t>ía</a:t>
          </a:r>
          <a:r>
            <a:rPr lang="es-ES" sz="2100" kern="1200" baseline="0" dirty="0" smtClean="0"/>
            <a:t> pobre (piramidal)</a:t>
          </a:r>
          <a:endParaRPr lang="es-ES_tradnl" sz="2100" kern="1200" dirty="0"/>
        </a:p>
      </dsp:txBody>
      <dsp:txXfrm>
        <a:off x="3394995" y="4045534"/>
        <a:ext cx="6819471" cy="72265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smtClean="0"/>
              <a:t>Clic para editar título</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E248AD28-E764-4249-AD9D-EF18190D1BE2}" type="datetimeFigureOut">
              <a:rPr lang="es-ES_tradnl" smtClean="0"/>
              <a:t>6/4/20</a:t>
            </a:fld>
            <a:endParaRPr lang="es-ES_tradnl"/>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s-ES_tradn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FC5476-6869-0E4A-85A7-F075D75D0BB8}" type="slidenum">
              <a:rPr lang="es-ES_tradnl" smtClean="0"/>
              <a:t>‹Nr.›</a:t>
            </a:fld>
            <a:endParaRPr lang="es-ES_tradnl"/>
          </a:p>
        </p:txBody>
      </p:sp>
    </p:spTree>
    <p:extLst>
      <p:ext uri="{BB962C8B-B14F-4D97-AF65-F5344CB8AC3E}">
        <p14:creationId xmlns:p14="http://schemas.microsoft.com/office/powerpoint/2010/main" val="11964572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48AD28-E764-4249-AD9D-EF18190D1BE2}" type="datetimeFigureOut">
              <a:rPr lang="es-ES_tradnl" smtClean="0"/>
              <a:t>6/4/20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DFC5476-6869-0E4A-85A7-F075D75D0BB8}" type="slidenum">
              <a:rPr lang="es-ES_tradnl" smtClean="0"/>
              <a:t>‹Nr.›</a:t>
            </a:fld>
            <a:endParaRPr lang="es-ES_tradnl"/>
          </a:p>
        </p:txBody>
      </p:sp>
    </p:spTree>
    <p:extLst>
      <p:ext uri="{BB962C8B-B14F-4D97-AF65-F5344CB8AC3E}">
        <p14:creationId xmlns:p14="http://schemas.microsoft.com/office/powerpoint/2010/main" val="186657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Clic para editar título</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48AD28-E764-4249-AD9D-EF18190D1BE2}" type="datetimeFigureOut">
              <a:rPr lang="es-ES_tradnl" smtClean="0"/>
              <a:t>6/4/20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DFC5476-6869-0E4A-85A7-F075D75D0BB8}" type="slidenum">
              <a:rPr lang="es-ES_tradnl" smtClean="0"/>
              <a:t>‹Nr.›</a:t>
            </a:fld>
            <a:endParaRPr lang="es-ES_tradnl"/>
          </a:p>
        </p:txBody>
      </p:sp>
    </p:spTree>
    <p:extLst>
      <p:ext uri="{BB962C8B-B14F-4D97-AF65-F5344CB8AC3E}">
        <p14:creationId xmlns:p14="http://schemas.microsoft.com/office/powerpoint/2010/main" val="112736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48AD28-E764-4249-AD9D-EF18190D1BE2}" type="datetimeFigureOut">
              <a:rPr lang="es-ES_tradnl" smtClean="0"/>
              <a:t>6/4/20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DFC5476-6869-0E4A-85A7-F075D75D0BB8}" type="slidenum">
              <a:rPr lang="es-ES_tradnl" smtClean="0"/>
              <a:t>‹Nr.›</a:t>
            </a:fld>
            <a:endParaRPr lang="es-ES_tradnl"/>
          </a:p>
        </p:txBody>
      </p:sp>
    </p:spTree>
    <p:extLst>
      <p:ext uri="{BB962C8B-B14F-4D97-AF65-F5344CB8AC3E}">
        <p14:creationId xmlns:p14="http://schemas.microsoft.com/office/powerpoint/2010/main" val="196744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smtClean="0"/>
              <a:t>Clic para editar título</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248AD28-E764-4249-AD9D-EF18190D1BE2}" type="datetimeFigureOut">
              <a:rPr lang="es-ES_tradnl" smtClean="0"/>
              <a:t>6/4/20</a:t>
            </a:fld>
            <a:endParaRPr lang="es-ES_tradnl"/>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s-ES_tradnl"/>
          </a:p>
        </p:txBody>
      </p:sp>
      <p:sp>
        <p:nvSpPr>
          <p:cNvPr id="6" name="Slide Number Placeholder 5"/>
          <p:cNvSpPr>
            <a:spLocks noGrp="1"/>
          </p:cNvSpPr>
          <p:nvPr>
            <p:ph type="sldNum" sz="quarter" idx="12"/>
          </p:nvPr>
        </p:nvSpPr>
        <p:spPr>
          <a:xfrm>
            <a:off x="8604504" y="5212080"/>
            <a:ext cx="2112264" cy="228600"/>
          </a:xfrm>
        </p:spPr>
        <p:txBody>
          <a:bodyPr/>
          <a:lstStyle/>
          <a:p>
            <a:fld id="{6DFC5476-6869-0E4A-85A7-F075D75D0BB8}" type="slidenum">
              <a:rPr lang="es-ES_tradnl" smtClean="0"/>
              <a:t>‹Nr.›</a:t>
            </a:fld>
            <a:endParaRPr lang="es-ES_tradnl"/>
          </a:p>
        </p:txBody>
      </p:sp>
    </p:spTree>
    <p:extLst>
      <p:ext uri="{BB962C8B-B14F-4D97-AF65-F5344CB8AC3E}">
        <p14:creationId xmlns:p14="http://schemas.microsoft.com/office/powerpoint/2010/main" val="20561670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248AD28-E764-4249-AD9D-EF18190D1BE2}" type="datetimeFigureOut">
              <a:rPr lang="es-ES_tradnl" smtClean="0"/>
              <a:t>6/4/20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DFC5476-6869-0E4A-85A7-F075D75D0BB8}" type="slidenum">
              <a:rPr lang="es-ES_tradnl" smtClean="0"/>
              <a:t>‹Nr.›</a:t>
            </a:fld>
            <a:endParaRPr lang="es-ES_tradnl"/>
          </a:p>
        </p:txBody>
      </p:sp>
    </p:spTree>
    <p:extLst>
      <p:ext uri="{BB962C8B-B14F-4D97-AF65-F5344CB8AC3E}">
        <p14:creationId xmlns:p14="http://schemas.microsoft.com/office/powerpoint/2010/main" val="69316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248AD28-E764-4249-AD9D-EF18190D1BE2}" type="datetimeFigureOut">
              <a:rPr lang="es-ES_tradnl" smtClean="0"/>
              <a:t>6/4/20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DFC5476-6869-0E4A-85A7-F075D75D0BB8}" type="slidenum">
              <a:rPr lang="es-ES_tradnl" smtClean="0"/>
              <a:t>‹Nr.›</a:t>
            </a:fld>
            <a:endParaRPr lang="es-ES_tradnl"/>
          </a:p>
        </p:txBody>
      </p:sp>
    </p:spTree>
    <p:extLst>
      <p:ext uri="{BB962C8B-B14F-4D97-AF65-F5344CB8AC3E}">
        <p14:creationId xmlns:p14="http://schemas.microsoft.com/office/powerpoint/2010/main" val="207611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Date Placeholder 2"/>
          <p:cNvSpPr>
            <a:spLocks noGrp="1"/>
          </p:cNvSpPr>
          <p:nvPr>
            <p:ph type="dt" sz="half" idx="10"/>
          </p:nvPr>
        </p:nvSpPr>
        <p:spPr/>
        <p:txBody>
          <a:bodyPr/>
          <a:lstStyle/>
          <a:p>
            <a:fld id="{E248AD28-E764-4249-AD9D-EF18190D1BE2}" type="datetimeFigureOut">
              <a:rPr lang="es-ES_tradnl" smtClean="0"/>
              <a:t>6/4/20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DFC5476-6869-0E4A-85A7-F075D75D0BB8}" type="slidenum">
              <a:rPr lang="es-ES_tradnl" smtClean="0"/>
              <a:t>‹Nr.›</a:t>
            </a:fld>
            <a:endParaRPr lang="es-ES_tradnl"/>
          </a:p>
        </p:txBody>
      </p:sp>
    </p:spTree>
    <p:extLst>
      <p:ext uri="{BB962C8B-B14F-4D97-AF65-F5344CB8AC3E}">
        <p14:creationId xmlns:p14="http://schemas.microsoft.com/office/powerpoint/2010/main" val="93756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8AD28-E764-4249-AD9D-EF18190D1BE2}" type="datetimeFigureOut">
              <a:rPr lang="es-ES_tradnl" smtClean="0"/>
              <a:t>6/4/20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DFC5476-6869-0E4A-85A7-F075D75D0BB8}" type="slidenum">
              <a:rPr lang="es-ES_tradnl" smtClean="0"/>
              <a:t>‹Nr.›</a:t>
            </a:fld>
            <a:endParaRPr lang="es-ES_tradnl"/>
          </a:p>
        </p:txBody>
      </p:sp>
    </p:spTree>
    <p:extLst>
      <p:ext uri="{BB962C8B-B14F-4D97-AF65-F5344CB8AC3E}">
        <p14:creationId xmlns:p14="http://schemas.microsoft.com/office/powerpoint/2010/main" val="16036392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s-ES" smtClean="0"/>
              <a:t>Clic para editar título</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E248AD28-E764-4249-AD9D-EF18190D1BE2}" type="datetimeFigureOut">
              <a:rPr lang="es-ES_tradnl" smtClean="0"/>
              <a:t>6/4/20</a:t>
            </a:fld>
            <a:endParaRPr lang="es-ES_tradnl"/>
          </a:p>
        </p:txBody>
      </p:sp>
      <p:sp>
        <p:nvSpPr>
          <p:cNvPr id="9" name="Footer Placeholder 8"/>
          <p:cNvSpPr>
            <a:spLocks noGrp="1"/>
          </p:cNvSpPr>
          <p:nvPr>
            <p:ph type="ftr" sz="quarter" idx="11"/>
          </p:nvPr>
        </p:nvSpPr>
        <p:spPr/>
        <p:txBody>
          <a:bodyPr/>
          <a:lstStyle>
            <a:lvl1pPr algn="r">
              <a:defRPr/>
            </a:lvl1pPr>
          </a:lstStyle>
          <a:p>
            <a:endParaRPr lang="es-ES_tradnl"/>
          </a:p>
        </p:txBody>
      </p:sp>
      <p:sp>
        <p:nvSpPr>
          <p:cNvPr id="11" name="Slide Number Placeholder 10"/>
          <p:cNvSpPr>
            <a:spLocks noGrp="1"/>
          </p:cNvSpPr>
          <p:nvPr>
            <p:ph type="sldNum" sz="quarter" idx="12"/>
          </p:nvPr>
        </p:nvSpPr>
        <p:spPr>
          <a:xfrm>
            <a:off x="10396728" y="6227064"/>
            <a:ext cx="1463040" cy="256032"/>
          </a:xfrm>
        </p:spPr>
        <p:txBody>
          <a:bodyPr/>
          <a:lstStyle/>
          <a:p>
            <a:fld id="{6DFC5476-6869-0E4A-85A7-F075D75D0BB8}" type="slidenum">
              <a:rPr lang="es-ES_tradnl" smtClean="0"/>
              <a:t>‹Nr.›</a:t>
            </a:fld>
            <a:endParaRPr lang="es-ES_tradnl"/>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49200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smtClean="0"/>
              <a:t>Clic para editar título</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248AD28-E764-4249-AD9D-EF18190D1BE2}" type="datetimeFigureOut">
              <a:rPr lang="es-ES_tradnl" smtClean="0"/>
              <a:t>6/4/20</a:t>
            </a:fld>
            <a:endParaRPr lang="es-ES_tradn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s-ES_tradnl"/>
          </a:p>
        </p:txBody>
      </p:sp>
      <p:sp>
        <p:nvSpPr>
          <p:cNvPr id="7" name="Slide Number Placeholder 6"/>
          <p:cNvSpPr>
            <a:spLocks noGrp="1"/>
          </p:cNvSpPr>
          <p:nvPr>
            <p:ph type="sldNum" sz="quarter" idx="12"/>
          </p:nvPr>
        </p:nvSpPr>
        <p:spPr>
          <a:xfrm>
            <a:off x="10396728" y="6227064"/>
            <a:ext cx="1463040" cy="256032"/>
          </a:xfrm>
        </p:spPr>
        <p:txBody>
          <a:bodyPr/>
          <a:lstStyle/>
          <a:p>
            <a:fld id="{6DFC5476-6869-0E4A-85A7-F075D75D0BB8}" type="slidenum">
              <a:rPr lang="es-ES_tradnl" smtClean="0"/>
              <a:t>‹Nr.›</a:t>
            </a:fld>
            <a:endParaRPr lang="es-ES_tradnl"/>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5746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Clic para editar título</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248AD28-E764-4249-AD9D-EF18190D1BE2}" type="datetimeFigureOut">
              <a:rPr lang="es-ES_tradnl" smtClean="0"/>
              <a:t>6/4/20</a:t>
            </a:fld>
            <a:endParaRPr lang="es-ES_tradnl"/>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s-ES_tradnl"/>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FC5476-6869-0E4A-85A7-F075D75D0BB8}" type="slidenum">
              <a:rPr lang="es-ES_tradnl" smtClean="0"/>
              <a:t>‹Nr.›</a:t>
            </a:fld>
            <a:endParaRPr lang="es-ES_tradnl"/>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0359282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t>Unidad I </a:t>
            </a:r>
            <a:endParaRPr lang="es-ES_tradnl" dirty="0"/>
          </a:p>
        </p:txBody>
      </p:sp>
      <p:sp>
        <p:nvSpPr>
          <p:cNvPr id="3" name="Subtítulo 2"/>
          <p:cNvSpPr>
            <a:spLocks noGrp="1"/>
          </p:cNvSpPr>
          <p:nvPr>
            <p:ph type="subTitle" idx="1"/>
          </p:nvPr>
        </p:nvSpPr>
        <p:spPr>
          <a:xfrm>
            <a:off x="1431235" y="4014788"/>
            <a:ext cx="9199059" cy="1842673"/>
          </a:xfrm>
        </p:spPr>
        <p:txBody>
          <a:bodyPr>
            <a:normAutofit/>
          </a:bodyPr>
          <a:lstStyle/>
          <a:p>
            <a:r>
              <a:rPr lang="es-ES_tradnl" b="1" i="1" dirty="0" err="1" smtClean="0"/>
              <a:t>Complejizaci</a:t>
            </a:r>
            <a:r>
              <a:rPr lang="es-ES" b="1" i="1" dirty="0" err="1" smtClean="0"/>
              <a:t>ó</a:t>
            </a:r>
            <a:r>
              <a:rPr lang="es-ES_tradnl" b="1" i="1" dirty="0" smtClean="0"/>
              <a:t>n </a:t>
            </a:r>
            <a:r>
              <a:rPr lang="es-ES_tradnl" b="1" i="1" dirty="0"/>
              <a:t>de las primeras sociedades: de la </a:t>
            </a:r>
            <a:r>
              <a:rPr lang="es-ES_tradnl" b="1" i="1" dirty="0" smtClean="0"/>
              <a:t>hominización </a:t>
            </a:r>
            <a:r>
              <a:rPr lang="es-ES_tradnl" b="1" i="1" dirty="0"/>
              <a:t>al surgimiento de las civilizaciones </a:t>
            </a:r>
            <a:endParaRPr lang="es-ES_tradnl" b="1" i="1" dirty="0" smtClean="0"/>
          </a:p>
          <a:p>
            <a:endParaRPr lang="es-ES_tradnl" b="1" dirty="0">
              <a:solidFill>
                <a:srgbClr val="002060"/>
              </a:solidFill>
            </a:endParaRPr>
          </a:p>
        </p:txBody>
      </p:sp>
      <p:sp>
        <p:nvSpPr>
          <p:cNvPr id="4" name="CuadroTexto 3"/>
          <p:cNvSpPr txBox="1"/>
          <p:nvPr/>
        </p:nvSpPr>
        <p:spPr>
          <a:xfrm>
            <a:off x="1561708" y="4682063"/>
            <a:ext cx="4187749" cy="923330"/>
          </a:xfrm>
          <a:prstGeom prst="rect">
            <a:avLst/>
          </a:prstGeom>
          <a:noFill/>
        </p:spPr>
        <p:txBody>
          <a:bodyPr wrap="none" rtlCol="0">
            <a:spAutoFit/>
          </a:bodyPr>
          <a:lstStyle/>
          <a:p>
            <a:r>
              <a:rPr lang="es-ES_tradnl" dirty="0" smtClean="0"/>
              <a:t>Nivel: S</a:t>
            </a:r>
            <a:r>
              <a:rPr lang="es-ES" dirty="0" err="1" smtClean="0"/>
              <a:t>éptimo</a:t>
            </a:r>
            <a:r>
              <a:rPr lang="es-ES" dirty="0" smtClean="0"/>
              <a:t> Básico</a:t>
            </a:r>
          </a:p>
          <a:p>
            <a:r>
              <a:rPr lang="es-ES" dirty="0" smtClean="0"/>
              <a:t>Asignatura: Historia, Geografía y C. Sociales.</a:t>
            </a:r>
          </a:p>
          <a:p>
            <a:endParaRPr lang="es-ES_tradnl"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62591" r="7954" b="2662"/>
          <a:stretch/>
        </p:blipFill>
        <p:spPr>
          <a:xfrm>
            <a:off x="271462" y="49992"/>
            <a:ext cx="1028701" cy="1421621"/>
          </a:xfrm>
          <a:prstGeom prst="rect">
            <a:avLst/>
          </a:prstGeom>
        </p:spPr>
      </p:pic>
    </p:spTree>
    <p:extLst>
      <p:ext uri="{BB962C8B-B14F-4D97-AF65-F5344CB8AC3E}">
        <p14:creationId xmlns:p14="http://schemas.microsoft.com/office/powerpoint/2010/main" val="199547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6269" y="238799"/>
            <a:ext cx="10058400" cy="1032788"/>
          </a:xfrm>
        </p:spPr>
        <p:txBody>
          <a:bodyPr>
            <a:normAutofit fontScale="90000"/>
          </a:bodyPr>
          <a:lstStyle/>
          <a:p>
            <a:pPr algn="ctr"/>
            <a:r>
              <a:rPr lang="es-ES_tradnl" sz="3600" dirty="0" smtClean="0"/>
              <a:t>Una nueva forma de vida.</a:t>
            </a:r>
            <a:br>
              <a:rPr lang="es-ES_tradnl" sz="3600" dirty="0" smtClean="0"/>
            </a:br>
            <a:r>
              <a:rPr lang="es-ES_tradnl" sz="3600" dirty="0" smtClean="0"/>
              <a:t>El </a:t>
            </a:r>
            <a:r>
              <a:rPr lang="es-ES_tradnl" sz="3600" dirty="0" err="1" smtClean="0"/>
              <a:t>Neol</a:t>
            </a:r>
            <a:r>
              <a:rPr lang="es-ES" sz="3600" dirty="0" err="1" smtClean="0"/>
              <a:t>ítico</a:t>
            </a:r>
            <a:endParaRPr lang="es-ES_tradnl" sz="3600" dirty="0"/>
          </a:p>
        </p:txBody>
      </p:sp>
      <p:sp>
        <p:nvSpPr>
          <p:cNvPr id="3" name="Marcador de contenido 2"/>
          <p:cNvSpPr>
            <a:spLocks noGrp="1"/>
          </p:cNvSpPr>
          <p:nvPr>
            <p:ph idx="1"/>
          </p:nvPr>
        </p:nvSpPr>
        <p:spPr>
          <a:xfrm>
            <a:off x="263312" y="1271587"/>
            <a:ext cx="11644313" cy="1783080"/>
          </a:xfrm>
        </p:spPr>
        <p:txBody>
          <a:bodyPr/>
          <a:lstStyle/>
          <a:p>
            <a:pPr algn="just"/>
            <a:r>
              <a:rPr lang="es-ES_tradnl" dirty="0" smtClean="0"/>
              <a:t>No hay certezas de cómo se </a:t>
            </a:r>
            <a:r>
              <a:rPr lang="es-ES_tradnl" dirty="0" err="1" smtClean="0"/>
              <a:t>descubri</a:t>
            </a:r>
            <a:r>
              <a:rPr lang="es-ES" dirty="0" err="1" smtClean="0"/>
              <a:t>ó</a:t>
            </a:r>
            <a:r>
              <a:rPr lang="es-ES" dirty="0" smtClean="0"/>
              <a:t> la agricultura, lo más probable es que las mujeres al manipular los que recolectaban, algunas semillas cayeron al suelo y con la humedad de las lluvias brotaron, hasta ahí no es agricultura, cuando las sociedades se dieron cuenta que podían intencionadamente arar la tierra cultivar y cosechar, teniendo siempre presente la necesidad de agua nació la agricultura y con ella otras actividades como la domesticación de animales.</a:t>
            </a:r>
            <a:endParaRPr lang="es-ES_tradnl" dirty="0"/>
          </a:p>
        </p:txBody>
      </p:sp>
      <p:sp>
        <p:nvSpPr>
          <p:cNvPr id="4" name="CuadroTexto 3"/>
          <p:cNvSpPr txBox="1"/>
          <p:nvPr/>
        </p:nvSpPr>
        <p:spPr>
          <a:xfrm>
            <a:off x="666750" y="2887325"/>
            <a:ext cx="2733675" cy="1754326"/>
          </a:xfrm>
          <a:prstGeom prst="rect">
            <a:avLst/>
          </a:prstGeom>
          <a:noFill/>
        </p:spPr>
        <p:txBody>
          <a:bodyPr wrap="square" rtlCol="0">
            <a:spAutoFit/>
          </a:bodyPr>
          <a:lstStyle/>
          <a:p>
            <a:r>
              <a:rPr lang="es-ES_tradnl" b="1" dirty="0" smtClean="0">
                <a:solidFill>
                  <a:schemeClr val="accent5">
                    <a:lumMod val="75000"/>
                  </a:schemeClr>
                </a:solidFill>
              </a:rPr>
              <a:t>¿</a:t>
            </a:r>
            <a:r>
              <a:rPr lang="es-ES_tradnl" b="1" dirty="0" smtClean="0">
                <a:solidFill>
                  <a:schemeClr val="accent5">
                    <a:lumMod val="50000"/>
                  </a:schemeClr>
                </a:solidFill>
              </a:rPr>
              <a:t>En </a:t>
            </a:r>
            <a:r>
              <a:rPr lang="es-ES_tradnl" b="1" dirty="0" err="1" smtClean="0">
                <a:solidFill>
                  <a:schemeClr val="accent5">
                    <a:lumMod val="50000"/>
                  </a:schemeClr>
                </a:solidFill>
              </a:rPr>
              <a:t>qu</a:t>
            </a:r>
            <a:r>
              <a:rPr lang="es-ES" b="1" dirty="0" smtClean="0">
                <a:solidFill>
                  <a:schemeClr val="accent5">
                    <a:lumMod val="50000"/>
                  </a:schemeClr>
                </a:solidFill>
              </a:rPr>
              <a:t>é podría haber cambiado la vida de los grupos humanos?</a:t>
            </a:r>
          </a:p>
          <a:p>
            <a:r>
              <a:rPr lang="es-ES" b="1" dirty="0" smtClean="0">
                <a:solidFill>
                  <a:schemeClr val="accent5">
                    <a:lumMod val="50000"/>
                  </a:schemeClr>
                </a:solidFill>
              </a:rPr>
              <a:t>Observa ambas imágenes, compara y reconoce diferencias. </a:t>
            </a:r>
            <a:endParaRPr lang="es-ES_tradnl" b="1" dirty="0">
              <a:solidFill>
                <a:schemeClr val="accent5">
                  <a:lumMod val="50000"/>
                </a:scheme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8" y="2721608"/>
            <a:ext cx="8685212" cy="3746500"/>
          </a:xfrm>
          <a:prstGeom prst="rect">
            <a:avLst/>
          </a:prstGeom>
        </p:spPr>
      </p:pic>
    </p:spTree>
    <p:extLst>
      <p:ext uri="{BB962C8B-B14F-4D97-AF65-F5344CB8AC3E}">
        <p14:creationId xmlns:p14="http://schemas.microsoft.com/office/powerpoint/2010/main" val="31725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314325"/>
            <a:ext cx="10058400" cy="1300163"/>
          </a:xfrm>
        </p:spPr>
        <p:txBody>
          <a:bodyPr>
            <a:normAutofit/>
          </a:bodyPr>
          <a:lstStyle/>
          <a:p>
            <a:pPr algn="ctr"/>
            <a:r>
              <a:rPr lang="es-ES_tradnl" dirty="0" smtClean="0"/>
              <a:t>¿Porqué</a:t>
            </a:r>
            <a:r>
              <a:rPr lang="es-ES" dirty="0" smtClean="0"/>
              <a:t> es tan importante el neolítico?</a:t>
            </a:r>
            <a:endParaRPr lang="es-ES_tradnl" dirty="0"/>
          </a:p>
        </p:txBody>
      </p:sp>
      <p:sp>
        <p:nvSpPr>
          <p:cNvPr id="3" name="Marcador de contenido 2"/>
          <p:cNvSpPr>
            <a:spLocks noGrp="1"/>
          </p:cNvSpPr>
          <p:nvPr>
            <p:ph idx="1"/>
          </p:nvPr>
        </p:nvSpPr>
        <p:spPr>
          <a:xfrm>
            <a:off x="484909" y="1580285"/>
            <a:ext cx="11000509" cy="2029257"/>
          </a:xfrm>
        </p:spPr>
        <p:txBody>
          <a:bodyPr>
            <a:normAutofit/>
          </a:bodyPr>
          <a:lstStyle/>
          <a:p>
            <a:pPr algn="just"/>
            <a:r>
              <a:rPr lang="es-ES_tradnl" dirty="0" smtClean="0"/>
              <a:t>Tanto la agricultura como la domesticación</a:t>
            </a:r>
            <a:r>
              <a:rPr lang="es-ES" dirty="0" smtClean="0"/>
              <a:t> de animales, </a:t>
            </a:r>
            <a:r>
              <a:rPr lang="es-ES_tradnl" dirty="0" smtClean="0"/>
              <a:t>de </a:t>
            </a:r>
            <a:r>
              <a:rPr lang="es-ES_tradnl" dirty="0"/>
              <a:t>estos dos acontecimientos surgieron otros muchos que modificaron por completo </a:t>
            </a:r>
            <a:r>
              <a:rPr lang="es-ES_tradnl" dirty="0" smtClean="0"/>
              <a:t>la forma de vida </a:t>
            </a:r>
            <a:r>
              <a:rPr lang="es-ES_tradnl" dirty="0"/>
              <a:t> del ser humano para siempre y permitió que abandonara su</a:t>
            </a:r>
            <a:r>
              <a:rPr lang="es-ES_tradnl" b="1" dirty="0"/>
              <a:t> estilo de vida basado prácticamente en la supervivencia a través de la caza, pesca y recolección,  por otro más sedentario</a:t>
            </a:r>
            <a:r>
              <a:rPr lang="es-ES_tradnl" dirty="0"/>
              <a:t> y con perspectivas mucho más ambiciosas </a:t>
            </a:r>
            <a:r>
              <a:rPr lang="es-ES_tradnl" dirty="0" smtClean="0"/>
              <a:t>y complejas. No </a:t>
            </a:r>
            <a:r>
              <a:rPr lang="es-ES_tradnl" dirty="0"/>
              <a:t>cabe duda que el Neolítico fue y es una de las etapas más determinantes de </a:t>
            </a:r>
            <a:r>
              <a:rPr lang="es-ES_tradnl" dirty="0" smtClean="0"/>
              <a:t>nuestra historia. </a:t>
            </a:r>
            <a:r>
              <a:rPr lang="es-ES_tradnl" dirty="0"/>
              <a:t>No sólo cambios tecnológicos sino económicos y sociales.</a:t>
            </a:r>
          </a:p>
        </p:txBody>
      </p:sp>
      <p:graphicFrame>
        <p:nvGraphicFramePr>
          <p:cNvPr id="4" name="Diagrama 3"/>
          <p:cNvGraphicFramePr/>
          <p:nvPr>
            <p:extLst>
              <p:ext uri="{D42A27DB-BD31-4B8C-83A1-F6EECF244321}">
                <p14:modId xmlns:p14="http://schemas.microsoft.com/office/powerpoint/2010/main" val="2120441295"/>
              </p:ext>
            </p:extLst>
          </p:nvPr>
        </p:nvGraphicFramePr>
        <p:xfrm>
          <a:off x="-1983365" y="3080471"/>
          <a:ext cx="14187055" cy="299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lamada de nube 4"/>
          <p:cNvSpPr/>
          <p:nvPr/>
        </p:nvSpPr>
        <p:spPr>
          <a:xfrm>
            <a:off x="8872538" y="2714625"/>
            <a:ext cx="3100387" cy="2160877"/>
          </a:xfrm>
          <a:prstGeom prst="cloudCallou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S_tradnl" dirty="0" smtClean="0"/>
              <a:t>¿</a:t>
            </a:r>
            <a:r>
              <a:rPr lang="es-ES_tradnl" b="1" dirty="0" err="1" smtClean="0">
                <a:solidFill>
                  <a:schemeClr val="accent5">
                    <a:lumMod val="50000"/>
                  </a:schemeClr>
                </a:solidFill>
              </a:rPr>
              <a:t>Qu</a:t>
            </a:r>
            <a:r>
              <a:rPr lang="es-ES" b="1" dirty="0" smtClean="0">
                <a:solidFill>
                  <a:schemeClr val="accent5">
                    <a:lumMod val="50000"/>
                  </a:schemeClr>
                </a:solidFill>
              </a:rPr>
              <a:t>é cambios en el medio ambiente generó esta nueva forma de vida?</a:t>
            </a:r>
            <a:endParaRPr lang="es-ES_tradnl" b="1" dirty="0">
              <a:solidFill>
                <a:schemeClr val="accent5">
                  <a:lumMod val="50000"/>
                </a:schemeClr>
              </a:solidFill>
            </a:endParaRPr>
          </a:p>
        </p:txBody>
      </p:sp>
    </p:spTree>
    <p:extLst>
      <p:ext uri="{BB962C8B-B14F-4D97-AF65-F5344CB8AC3E}">
        <p14:creationId xmlns:p14="http://schemas.microsoft.com/office/powerpoint/2010/main" val="106668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42594"/>
            <a:ext cx="10058400" cy="1460526"/>
          </a:xfrm>
        </p:spPr>
        <p:txBody>
          <a:bodyPr>
            <a:normAutofit/>
          </a:bodyPr>
          <a:lstStyle/>
          <a:p>
            <a:pPr algn="ctr"/>
            <a:r>
              <a:rPr lang="es-ES_tradnl" dirty="0" smtClean="0"/>
              <a:t>Primeras Civilizaciones</a:t>
            </a:r>
            <a:br>
              <a:rPr lang="es-ES_tradnl" dirty="0" smtClean="0"/>
            </a:br>
            <a:r>
              <a:rPr lang="es-ES_tradnl" sz="2400" i="1" dirty="0"/>
              <a:t>“Una civilización es, en primer lugar, un espacio, un “</a:t>
            </a:r>
            <a:r>
              <a:rPr lang="es-ES" sz="2400" i="1" dirty="0"/>
              <a:t>á</a:t>
            </a:r>
            <a:r>
              <a:rPr lang="es-ES_tradnl" sz="2400" i="1" dirty="0"/>
              <a:t>rea cultural”. </a:t>
            </a:r>
            <a:br>
              <a:rPr lang="es-ES_tradnl" sz="2400" i="1" dirty="0"/>
            </a:br>
            <a:endParaRPr lang="es-ES_tradnl" sz="2400" i="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6" y="1666154"/>
            <a:ext cx="5632443" cy="4320309"/>
          </a:xfrm>
        </p:spPr>
      </p:pic>
      <p:sp>
        <p:nvSpPr>
          <p:cNvPr id="5" name="CuadroTexto 4"/>
          <p:cNvSpPr txBox="1"/>
          <p:nvPr/>
        </p:nvSpPr>
        <p:spPr>
          <a:xfrm>
            <a:off x="5886449" y="1666154"/>
            <a:ext cx="6051543" cy="2862322"/>
          </a:xfrm>
          <a:prstGeom prst="rect">
            <a:avLst/>
          </a:prstGeom>
          <a:noFill/>
        </p:spPr>
        <p:txBody>
          <a:bodyPr wrap="square" rtlCol="0">
            <a:spAutoFit/>
          </a:bodyPr>
          <a:lstStyle/>
          <a:p>
            <a:pPr algn="just"/>
            <a:r>
              <a:rPr lang="es-ES_tradnl" dirty="0" smtClean="0"/>
              <a:t>En el mapa puedes observar la </a:t>
            </a:r>
            <a:r>
              <a:rPr lang="es-ES_tradnl" dirty="0" err="1" smtClean="0"/>
              <a:t>localizaci</a:t>
            </a:r>
            <a:r>
              <a:rPr lang="es-ES" dirty="0" err="1" smtClean="0"/>
              <a:t>ón</a:t>
            </a:r>
            <a:r>
              <a:rPr lang="es-ES" dirty="0" smtClean="0"/>
              <a:t> de las llamadas primeras civilizaciones o civilizaciones prístinas, es importante precisar que no todas se desarrollaron en el mismo tiempo histórico, pero si fueron las primeras sociedades complejas de la región donde se desarrollaron, estas civilizaciones tenían elementos comunes en todos los ámbitos, es importante que mientras estas civilizaciones existían, paralelamente hubo otros pueblos o grupos humanos que conformaron sociedades simples, donde por ejemplo, no había jerarquización, sino más bien una organización familiar.</a:t>
            </a:r>
            <a:endParaRPr lang="es-ES_tradnl" dirty="0"/>
          </a:p>
        </p:txBody>
      </p:sp>
      <p:sp>
        <p:nvSpPr>
          <p:cNvPr id="10" name="Llamada de nube 9"/>
          <p:cNvSpPr/>
          <p:nvPr/>
        </p:nvSpPr>
        <p:spPr>
          <a:xfrm>
            <a:off x="7515226" y="4805475"/>
            <a:ext cx="4003666" cy="1605075"/>
          </a:xfrm>
          <a:prstGeom prst="cloudCallou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1600" b="1" dirty="0" smtClean="0">
                <a:solidFill>
                  <a:schemeClr val="accent5">
                    <a:lumMod val="50000"/>
                  </a:schemeClr>
                </a:solidFill>
              </a:rPr>
              <a:t>Las primeras civilizaciones se asentaron cercanas a un r</a:t>
            </a:r>
            <a:r>
              <a:rPr lang="es-ES" sz="1600" b="1" dirty="0" err="1" smtClean="0">
                <a:solidFill>
                  <a:schemeClr val="accent5">
                    <a:lumMod val="50000"/>
                  </a:schemeClr>
                </a:solidFill>
              </a:rPr>
              <a:t>ío</a:t>
            </a:r>
            <a:r>
              <a:rPr lang="es-ES" sz="1600" b="1" dirty="0" smtClean="0">
                <a:solidFill>
                  <a:schemeClr val="accent5">
                    <a:lumMod val="50000"/>
                  </a:schemeClr>
                </a:solidFill>
              </a:rPr>
              <a:t>, lo cual privilegió su adaptación y comercio en algunos casos</a:t>
            </a:r>
            <a:r>
              <a:rPr lang="es-ES" sz="1400" b="1" dirty="0" smtClean="0">
                <a:solidFill>
                  <a:schemeClr val="accent5"/>
                </a:solidFill>
              </a:rPr>
              <a:t>.</a:t>
            </a:r>
            <a:endParaRPr lang="es-ES_tradnl" sz="1400" b="1" dirty="0">
              <a:solidFill>
                <a:schemeClr val="accent5"/>
              </a:solidFill>
            </a:endParaRPr>
          </a:p>
        </p:txBody>
      </p:sp>
      <p:sp>
        <p:nvSpPr>
          <p:cNvPr id="6" name="Llamada de nube 5"/>
          <p:cNvSpPr/>
          <p:nvPr/>
        </p:nvSpPr>
        <p:spPr>
          <a:xfrm>
            <a:off x="254006" y="285750"/>
            <a:ext cx="2701918" cy="1252762"/>
          </a:xfrm>
          <a:prstGeom prst="cloudCallou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1400" b="1" dirty="0" smtClean="0">
                <a:solidFill>
                  <a:schemeClr val="accent5">
                    <a:lumMod val="50000"/>
                  </a:schemeClr>
                </a:solidFill>
              </a:rPr>
              <a:t>¿</a:t>
            </a:r>
            <a:r>
              <a:rPr lang="es-ES_tradnl" sz="1400" b="1" dirty="0" err="1" smtClean="0">
                <a:solidFill>
                  <a:schemeClr val="accent5">
                    <a:lumMod val="50000"/>
                  </a:schemeClr>
                </a:solidFill>
              </a:rPr>
              <a:t>Qu</a:t>
            </a:r>
            <a:r>
              <a:rPr lang="es-ES" sz="1400" b="1" dirty="0" smtClean="0">
                <a:solidFill>
                  <a:schemeClr val="accent5">
                    <a:lumMod val="50000"/>
                  </a:schemeClr>
                </a:solidFill>
              </a:rPr>
              <a:t>é civilizaciones puedes identificar en el mapa? Sabes algo de ellas.</a:t>
            </a:r>
            <a:endParaRPr lang="es-ES_tradnl" sz="1400" b="1" dirty="0">
              <a:solidFill>
                <a:schemeClr val="accent5">
                  <a:lumMod val="50000"/>
                </a:schemeClr>
              </a:solidFill>
            </a:endParaRPr>
          </a:p>
        </p:txBody>
      </p:sp>
    </p:spTree>
    <p:extLst>
      <p:ext uri="{BB962C8B-B14F-4D97-AF65-F5344CB8AC3E}">
        <p14:creationId xmlns:p14="http://schemas.microsoft.com/office/powerpoint/2010/main" val="179377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42594"/>
            <a:ext cx="10058400" cy="1000469"/>
          </a:xfrm>
        </p:spPr>
        <p:txBody>
          <a:bodyPr>
            <a:normAutofit fontScale="90000"/>
          </a:bodyPr>
          <a:lstStyle/>
          <a:p>
            <a:pPr algn="ctr"/>
            <a:r>
              <a:rPr lang="es-ES_tradnl" dirty="0" smtClean="0"/>
              <a:t>Elementos comunes entre las primeras civilizaciones</a:t>
            </a:r>
            <a:endParaRPr lang="es-ES_tradn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13627440"/>
              </p:ext>
            </p:extLst>
          </p:nvPr>
        </p:nvGraphicFramePr>
        <p:xfrm>
          <a:off x="185738" y="1643063"/>
          <a:ext cx="11715750" cy="4843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90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5282" y="-104814"/>
            <a:ext cx="10058400" cy="1371600"/>
          </a:xfrm>
        </p:spPr>
        <p:txBody>
          <a:bodyPr>
            <a:normAutofit/>
          </a:bodyPr>
          <a:lstStyle/>
          <a:p>
            <a:r>
              <a:rPr lang="es-ES_tradnl" sz="2400" dirty="0" smtClean="0"/>
              <a:t>¿De </a:t>
            </a:r>
            <a:r>
              <a:rPr lang="es-ES_tradnl" sz="2400" dirty="0" err="1" smtClean="0"/>
              <a:t>qu</a:t>
            </a:r>
            <a:r>
              <a:rPr lang="es-ES" sz="2400" dirty="0" smtClean="0"/>
              <a:t>é trata esta Presentación?</a:t>
            </a:r>
            <a:endParaRPr lang="es-ES_tradnl" sz="2400" dirty="0"/>
          </a:p>
        </p:txBody>
      </p:sp>
      <p:sp>
        <p:nvSpPr>
          <p:cNvPr id="3" name="Marcador de contenido 2"/>
          <p:cNvSpPr>
            <a:spLocks noGrp="1"/>
          </p:cNvSpPr>
          <p:nvPr>
            <p:ph idx="1"/>
          </p:nvPr>
        </p:nvSpPr>
        <p:spPr>
          <a:xfrm>
            <a:off x="345282" y="861364"/>
            <a:ext cx="11583482" cy="2685400"/>
          </a:xfrm>
        </p:spPr>
        <p:txBody>
          <a:bodyPr>
            <a:normAutofit fontScale="62500" lnSpcReduction="20000"/>
          </a:bodyPr>
          <a:lstStyle/>
          <a:p>
            <a:r>
              <a:rPr lang="es-ES_tradnl" sz="3400" dirty="0" smtClean="0"/>
              <a:t>Esta es la primera unidad que</a:t>
            </a:r>
            <a:r>
              <a:rPr lang="es-ES" sz="3400" dirty="0" smtClean="0"/>
              <a:t> aprenderás en el nivel de séptimo básico e incluye los siguientes contenidos:</a:t>
            </a:r>
          </a:p>
          <a:p>
            <a:pPr>
              <a:buFont typeface="Wingdings" charset="2"/>
              <a:buChar char="v"/>
            </a:pPr>
            <a:r>
              <a:rPr lang="es-ES" sz="2600" dirty="0" smtClean="0"/>
              <a:t>Origen de la humanidad.</a:t>
            </a:r>
          </a:p>
          <a:p>
            <a:pPr>
              <a:buFont typeface="Wingdings" charset="2"/>
              <a:buChar char="v"/>
            </a:pPr>
            <a:r>
              <a:rPr lang="es-ES" sz="2600" dirty="0" smtClean="0"/>
              <a:t>Adaptación del ser humano.</a:t>
            </a:r>
          </a:p>
          <a:p>
            <a:pPr>
              <a:buFont typeface="Wingdings" charset="2"/>
              <a:buChar char="v"/>
            </a:pPr>
            <a:r>
              <a:rPr lang="es-ES" sz="2600" dirty="0" smtClean="0"/>
              <a:t>Desarrollo de la Agricultura </a:t>
            </a:r>
          </a:p>
          <a:p>
            <a:pPr>
              <a:buFont typeface="Wingdings" charset="2"/>
              <a:buChar char="v"/>
            </a:pPr>
            <a:r>
              <a:rPr lang="es-ES" sz="2600" dirty="0" smtClean="0"/>
              <a:t>Primeras Civilizaciones.</a:t>
            </a:r>
          </a:p>
          <a:p>
            <a:r>
              <a:rPr lang="es-ES_tradnl" sz="3800" dirty="0" smtClean="0"/>
              <a:t>¿Cu</a:t>
            </a:r>
            <a:r>
              <a:rPr lang="es-ES" sz="3800" dirty="0" err="1" smtClean="0"/>
              <a:t>ál</a:t>
            </a:r>
            <a:r>
              <a:rPr lang="es-ES" sz="3800" dirty="0" smtClean="0"/>
              <a:t> es su contexto temporal?: </a:t>
            </a:r>
            <a:r>
              <a:rPr lang="es-ES" sz="3200" dirty="0" smtClean="0"/>
              <a:t>En este mapa puedes observar las fechas de inicio de la </a:t>
            </a:r>
            <a:r>
              <a:rPr lang="es-ES" sz="3200" b="1" dirty="0" smtClean="0"/>
              <a:t>prehistoria</a:t>
            </a:r>
            <a:r>
              <a:rPr lang="es-ES" sz="3200" dirty="0" smtClean="0"/>
              <a:t> (período que estudiaremos)y las etapas que la conforman (paleolítico, mesolítico, neolítico), también se encuentra la evolución del ser humano, la cual se desarrolla durante el paleolítico.</a:t>
            </a:r>
          </a:p>
          <a:p>
            <a:pPr marL="0" indent="0">
              <a:buNone/>
            </a:pPr>
            <a:endParaRPr lang="es-ES" sz="3200" dirty="0" smtClean="0"/>
          </a:p>
          <a:p>
            <a:pPr marL="0" indent="0">
              <a:buNone/>
            </a:pPr>
            <a:endParaRPr lang="es-ES_tradnl" sz="2800" dirty="0"/>
          </a:p>
        </p:txBody>
      </p:sp>
      <p:pic>
        <p:nvPicPr>
          <p:cNvPr id="4" name="Imagen 3"/>
          <p:cNvPicPr>
            <a:picLocks noChangeAspect="1"/>
          </p:cNvPicPr>
          <p:nvPr/>
        </p:nvPicPr>
        <p:blipFill>
          <a:blip r:embed="rId2"/>
          <a:stretch>
            <a:fillRect/>
          </a:stretch>
        </p:blipFill>
        <p:spPr>
          <a:xfrm>
            <a:off x="345282" y="3546764"/>
            <a:ext cx="11431082" cy="2922696"/>
          </a:xfrm>
          <a:prstGeom prst="rect">
            <a:avLst/>
          </a:prstGeom>
        </p:spPr>
      </p:pic>
    </p:spTree>
    <p:extLst>
      <p:ext uri="{BB962C8B-B14F-4D97-AF65-F5344CB8AC3E}">
        <p14:creationId xmlns:p14="http://schemas.microsoft.com/office/powerpoint/2010/main" val="1733916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dirty="0" smtClean="0"/>
              <a:t>¿</a:t>
            </a:r>
            <a:r>
              <a:rPr lang="es-ES_tradnl" dirty="0" err="1" smtClean="0"/>
              <a:t>Qu</a:t>
            </a:r>
            <a:r>
              <a:rPr lang="es-ES" dirty="0" smtClean="0"/>
              <a:t>é aprenderé de esos contenidos?</a:t>
            </a:r>
            <a:endParaRPr lang="es-ES_tradnl" dirty="0"/>
          </a:p>
        </p:txBody>
      </p:sp>
      <p:sp>
        <p:nvSpPr>
          <p:cNvPr id="3" name="Marcador de contenido 2"/>
          <p:cNvSpPr>
            <a:spLocks noGrp="1"/>
          </p:cNvSpPr>
          <p:nvPr>
            <p:ph idx="1"/>
          </p:nvPr>
        </p:nvSpPr>
        <p:spPr/>
        <p:txBody>
          <a:bodyPr/>
          <a:lstStyle/>
          <a:p>
            <a:r>
              <a:rPr lang="es-ES_tradnl" dirty="0" smtClean="0"/>
              <a:t>Los que aprender</a:t>
            </a:r>
            <a:r>
              <a:rPr lang="es-ES" dirty="0" err="1" smtClean="0"/>
              <a:t>ás</a:t>
            </a:r>
            <a:r>
              <a:rPr lang="es-ES" dirty="0" smtClean="0"/>
              <a:t> se presenta por medio de objetivos, no sirve solo contenidos o información, tienes que saber ¿Qué hacer con esa información?</a:t>
            </a:r>
          </a:p>
          <a:p>
            <a:r>
              <a:rPr lang="es-ES" b="1" dirty="0" smtClean="0"/>
              <a:t>OBJETIVOS DE LA UNIDAD:</a:t>
            </a:r>
          </a:p>
          <a:p>
            <a:r>
              <a:rPr lang="es-ES" sz="2000" b="1" dirty="0" smtClean="0"/>
              <a:t>Explicar el proceso de hominización.</a:t>
            </a:r>
          </a:p>
          <a:p>
            <a:r>
              <a:rPr lang="es-ES" sz="2000" b="1" dirty="0" smtClean="0"/>
              <a:t>Reconocer y explicar procesos de larga duración (guía 1 de metodología), como el desarrollo de la agricultura, la domesticación de animales, la sedentarización etc.</a:t>
            </a:r>
          </a:p>
          <a:p>
            <a:r>
              <a:rPr lang="es-ES" sz="2000" b="1" dirty="0" smtClean="0"/>
              <a:t>Explicar las características de las primeras civilizaciones.</a:t>
            </a:r>
          </a:p>
        </p:txBody>
      </p:sp>
      <p:sp>
        <p:nvSpPr>
          <p:cNvPr id="5" name="Flecha a la derecha con bandas 4"/>
          <p:cNvSpPr/>
          <p:nvPr/>
        </p:nvSpPr>
        <p:spPr>
          <a:xfrm flipH="1">
            <a:off x="7660586" y="4225787"/>
            <a:ext cx="4147930" cy="2386853"/>
          </a:xfrm>
          <a:prstGeom prst="stripedRightArrow">
            <a:avLst>
              <a:gd name="adj1" fmla="val 51916"/>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Los objetivos se expresan en OA, cada tema tiene su </a:t>
            </a:r>
            <a:r>
              <a:rPr lang="es-ES_tradnl" smtClean="0"/>
              <a:t>propio Objetivo de Aprendizaje.</a:t>
            </a:r>
            <a:endParaRPr lang="es-ES_tradnl"/>
          </a:p>
        </p:txBody>
      </p:sp>
    </p:spTree>
    <p:extLst>
      <p:ext uri="{BB962C8B-B14F-4D97-AF65-F5344CB8AC3E}">
        <p14:creationId xmlns:p14="http://schemas.microsoft.com/office/powerpoint/2010/main" val="552292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Tema 1: Proceso de </a:t>
            </a:r>
            <a:r>
              <a:rPr lang="es-ES_tradnl" dirty="0" err="1" smtClean="0"/>
              <a:t>Hominizaci</a:t>
            </a:r>
            <a:r>
              <a:rPr lang="es-ES" dirty="0" err="1" smtClean="0"/>
              <a:t>ón</a:t>
            </a:r>
            <a:r>
              <a:rPr lang="es-ES" dirty="0" smtClean="0"/>
              <a:t>.</a:t>
            </a:r>
            <a:endParaRPr lang="es-ES_tradnl" dirty="0"/>
          </a:p>
        </p:txBody>
      </p:sp>
      <p:sp>
        <p:nvSpPr>
          <p:cNvPr id="5" name="CuadroTexto 4"/>
          <p:cNvSpPr txBox="1"/>
          <p:nvPr/>
        </p:nvSpPr>
        <p:spPr>
          <a:xfrm rot="21210535">
            <a:off x="1162255" y="1723939"/>
            <a:ext cx="4412974" cy="1938992"/>
          </a:xfrm>
          <a:prstGeom prst="rect">
            <a:avLst/>
          </a:prstGeom>
          <a:noFill/>
        </p:spPr>
        <p:txBody>
          <a:bodyPr wrap="square" rtlCol="0">
            <a:spAutoFit/>
          </a:bodyPr>
          <a:lstStyle/>
          <a:p>
            <a:r>
              <a:rPr lang="es-ES_tradnl" sz="2400" b="1" dirty="0" smtClean="0">
                <a:latin typeface="American Typewriter" charset="0"/>
                <a:ea typeface="American Typewriter" charset="0"/>
                <a:cs typeface="American Typewriter" charset="0"/>
              </a:rPr>
              <a:t>¿CUÁNTO SABES DEL TEMA</a:t>
            </a:r>
            <a:r>
              <a:rPr lang="es-ES" sz="2400" b="1" dirty="0" smtClean="0">
                <a:latin typeface="American Typewriter" charset="0"/>
                <a:ea typeface="American Typewriter" charset="0"/>
                <a:cs typeface="American Typewriter" charset="0"/>
              </a:rPr>
              <a:t>?</a:t>
            </a:r>
          </a:p>
          <a:p>
            <a:r>
              <a:rPr lang="es-ES" sz="2400" b="1" dirty="0" smtClean="0">
                <a:latin typeface="American Typewriter" charset="0"/>
                <a:ea typeface="American Typewriter" charset="0"/>
                <a:cs typeface="American Typewriter" charset="0"/>
              </a:rPr>
              <a:t>INTENTA RESPONDER ESTAS PREGUNTAS</a:t>
            </a:r>
          </a:p>
          <a:p>
            <a:endParaRPr lang="es-ES_tradnl" sz="2400" b="1" dirty="0">
              <a:latin typeface="American Typewriter" charset="0"/>
              <a:ea typeface="American Typewriter" charset="0"/>
              <a:cs typeface="American Typewriter" charset="0"/>
            </a:endParaRPr>
          </a:p>
        </p:txBody>
      </p:sp>
      <p:sp>
        <p:nvSpPr>
          <p:cNvPr id="6" name="Llamada de flecha a la derecha 5"/>
          <p:cNvSpPr/>
          <p:nvPr/>
        </p:nvSpPr>
        <p:spPr>
          <a:xfrm>
            <a:off x="1045922" y="3744153"/>
            <a:ext cx="5853696" cy="2531165"/>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dirty="0" smtClean="0"/>
              <a:t>¿C</a:t>
            </a:r>
            <a:r>
              <a:rPr lang="es-ES" dirty="0" err="1" smtClean="0"/>
              <a:t>ómo</a:t>
            </a:r>
            <a:r>
              <a:rPr lang="es-ES" dirty="0" smtClean="0"/>
              <a:t> era el </a:t>
            </a:r>
            <a:r>
              <a:rPr lang="es-ES" dirty="0" err="1" smtClean="0"/>
              <a:t>habitat</a:t>
            </a:r>
            <a:r>
              <a:rPr lang="es-ES" dirty="0" smtClean="0"/>
              <a:t> de los primeros seres humanos?</a:t>
            </a:r>
          </a:p>
          <a:p>
            <a:pPr algn="ctr"/>
            <a:r>
              <a:rPr lang="es-ES" dirty="0" smtClean="0"/>
              <a:t>¿Dónde surgió la humanidad?</a:t>
            </a:r>
            <a:endParaRPr lang="es-ES_tradnl" dirty="0"/>
          </a:p>
        </p:txBody>
      </p:sp>
      <p:pic>
        <p:nvPicPr>
          <p:cNvPr id="8" name="Imagen 7"/>
          <p:cNvPicPr>
            <a:picLocks noChangeAspect="1"/>
          </p:cNvPicPr>
          <p:nvPr/>
        </p:nvPicPr>
        <p:blipFill>
          <a:blip r:embed="rId2"/>
          <a:stretch>
            <a:fillRect/>
          </a:stretch>
        </p:blipFill>
        <p:spPr>
          <a:xfrm>
            <a:off x="7447722" y="2014194"/>
            <a:ext cx="3582703" cy="4492521"/>
          </a:xfrm>
          <a:prstGeom prst="rect">
            <a:avLst/>
          </a:prstGeom>
        </p:spPr>
      </p:pic>
    </p:spTree>
    <p:extLst>
      <p:ext uri="{BB962C8B-B14F-4D97-AF65-F5344CB8AC3E}">
        <p14:creationId xmlns:p14="http://schemas.microsoft.com/office/powerpoint/2010/main" val="188035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a:t>
            </a:r>
            <a:r>
              <a:rPr lang="es-ES_tradnl" dirty="0" err="1" smtClean="0"/>
              <a:t>Qu</a:t>
            </a:r>
            <a:r>
              <a:rPr lang="es-ES" dirty="0" smtClean="0"/>
              <a:t>é es la Hominización?</a:t>
            </a:r>
            <a:endParaRPr lang="es-ES_tradnl" dirty="0"/>
          </a:p>
        </p:txBody>
      </p:sp>
      <p:sp>
        <p:nvSpPr>
          <p:cNvPr id="3" name="Marcador de contenido 2"/>
          <p:cNvSpPr>
            <a:spLocks noGrp="1"/>
          </p:cNvSpPr>
          <p:nvPr>
            <p:ph idx="1"/>
          </p:nvPr>
        </p:nvSpPr>
        <p:spPr>
          <a:xfrm>
            <a:off x="843357" y="1871319"/>
            <a:ext cx="10058400" cy="4020846"/>
          </a:xfrm>
        </p:spPr>
        <p:txBody>
          <a:bodyPr/>
          <a:lstStyle/>
          <a:p>
            <a:r>
              <a:rPr lang="es-ES_tradnl" sz="2000" dirty="0" smtClean="0"/>
              <a:t>Es el proceso de </a:t>
            </a:r>
            <a:r>
              <a:rPr lang="es-ES_tradnl" sz="2000" dirty="0" err="1" smtClean="0"/>
              <a:t>evoluci</a:t>
            </a:r>
            <a:r>
              <a:rPr lang="es-ES" sz="2000" dirty="0" err="1" smtClean="0"/>
              <a:t>ón</a:t>
            </a:r>
            <a:r>
              <a:rPr lang="es-ES" sz="2000" dirty="0" smtClean="0"/>
              <a:t> del primer homínido al ser humano actual, la cual conllevó cambios </a:t>
            </a:r>
            <a:r>
              <a:rPr lang="es-ES" sz="2000" b="1" dirty="0" smtClean="0"/>
              <a:t>físicos, biológico y culturales.</a:t>
            </a:r>
          </a:p>
          <a:p>
            <a:r>
              <a:rPr lang="es-ES" sz="2000" dirty="0" smtClean="0"/>
              <a:t>Estos cambios se van desarrollando a medida que los homínidos van adaptándose y modificando su entorno.</a:t>
            </a:r>
            <a:endParaRPr lang="es-ES" sz="2000" dirty="0"/>
          </a:p>
          <a:p>
            <a:r>
              <a:rPr lang="es-ES" sz="2000" dirty="0" smtClean="0"/>
              <a:t>¿Cómo se van originando estos cambios de homínidos? ¿Cómo </a:t>
            </a:r>
          </a:p>
          <a:p>
            <a:pPr marL="0" indent="0">
              <a:buNone/>
            </a:pPr>
            <a:r>
              <a:rPr lang="es-ES" sz="2000" dirty="0"/>
              <a:t>p</a:t>
            </a:r>
            <a:r>
              <a:rPr lang="es-ES" sz="2000" dirty="0" smtClean="0"/>
              <a:t>asamos de un australopithecus a un homo </a:t>
            </a:r>
            <a:r>
              <a:rPr lang="es-ES" sz="2000" dirty="0" err="1" smtClean="0"/>
              <a:t>habilis</a:t>
            </a:r>
            <a:r>
              <a:rPr lang="es-ES" sz="2000" dirty="0" smtClean="0"/>
              <a:t>? </a:t>
            </a:r>
            <a:r>
              <a:rPr lang="es-ES" sz="2000" b="1" dirty="0" smtClean="0"/>
              <a:t>Lee la página 16, </a:t>
            </a:r>
          </a:p>
          <a:p>
            <a:pPr marL="0" indent="0">
              <a:buNone/>
            </a:pPr>
            <a:r>
              <a:rPr lang="es-ES" sz="2000" b="1" dirty="0" smtClean="0"/>
              <a:t>Lección 1 del texto de estudio.</a:t>
            </a:r>
          </a:p>
          <a:p>
            <a:pPr marL="0" indent="0">
              <a:buNone/>
            </a:pPr>
            <a:endParaRPr lang="es-ES_tradnl" dirty="0"/>
          </a:p>
        </p:txBody>
      </p:sp>
      <p:pic>
        <p:nvPicPr>
          <p:cNvPr id="4" name="Imagen 3"/>
          <p:cNvPicPr>
            <a:picLocks noChangeAspect="1"/>
          </p:cNvPicPr>
          <p:nvPr/>
        </p:nvPicPr>
        <p:blipFill>
          <a:blip r:embed="rId2"/>
          <a:stretch>
            <a:fillRect/>
          </a:stretch>
        </p:blipFill>
        <p:spPr>
          <a:xfrm>
            <a:off x="9037982" y="3140764"/>
            <a:ext cx="2766391" cy="3344517"/>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741604012"/>
              </p:ext>
            </p:extLst>
          </p:nvPr>
        </p:nvGraphicFramePr>
        <p:xfrm>
          <a:off x="686539" y="4877113"/>
          <a:ext cx="8128000" cy="1241656"/>
        </p:xfrm>
        <a:graphic>
          <a:graphicData uri="http://schemas.openxmlformats.org/drawingml/2006/table">
            <a:tbl>
              <a:tblPr firstRow="1" bandRow="1">
                <a:tableStyleId>{3B4B98B0-60AC-42C2-AFA5-B58CD77FA1E5}</a:tableStyleId>
              </a:tblPr>
              <a:tblGrid>
                <a:gridCol w="8128000"/>
              </a:tblGrid>
              <a:tr h="1241656">
                <a:tc>
                  <a:txBody>
                    <a:bodyPr/>
                    <a:lstStyle/>
                    <a:p>
                      <a:pPr algn="ctr"/>
                      <a:r>
                        <a:rPr lang="es-ES_tradnl" b="1" dirty="0" smtClean="0">
                          <a:solidFill>
                            <a:schemeClr val="accent5">
                              <a:lumMod val="75000"/>
                            </a:schemeClr>
                          </a:solidFill>
                        </a:rPr>
                        <a:t>Las</a:t>
                      </a:r>
                      <a:r>
                        <a:rPr lang="es-ES_tradnl" b="1" baseline="0" dirty="0" smtClean="0">
                          <a:solidFill>
                            <a:schemeClr val="accent5">
                              <a:lumMod val="75000"/>
                            </a:schemeClr>
                          </a:solidFill>
                        </a:rPr>
                        <a:t> investigaciones afirman que esta evolución</a:t>
                      </a:r>
                      <a:r>
                        <a:rPr lang="es-ES" b="1" baseline="0" dirty="0" smtClean="0">
                          <a:solidFill>
                            <a:schemeClr val="accent5">
                              <a:lumMod val="75000"/>
                            </a:schemeClr>
                          </a:solidFill>
                        </a:rPr>
                        <a:t> fue lenta y no lineal, esto significa que duró millones de años, en donde coexistieron distintos tipos de homínidos al mismo tiempo. </a:t>
                      </a:r>
                      <a:endParaRPr lang="es-ES_tradnl" b="1" dirty="0">
                        <a:solidFill>
                          <a:schemeClr val="accent5">
                            <a:lumMod val="75000"/>
                          </a:schemeClr>
                        </a:solidFill>
                      </a:endParaRPr>
                    </a:p>
                  </a:txBody>
                  <a:tcPr/>
                </a:tc>
              </a:tr>
            </a:tbl>
          </a:graphicData>
        </a:graphic>
      </p:graphicFrame>
      <p:sp>
        <p:nvSpPr>
          <p:cNvPr id="6" name="Pentágono 5"/>
          <p:cNvSpPr/>
          <p:nvPr/>
        </p:nvSpPr>
        <p:spPr>
          <a:xfrm rot="19987040">
            <a:off x="-5519" y="5690468"/>
            <a:ext cx="1697753" cy="896323"/>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Proceso de larga </a:t>
            </a:r>
            <a:r>
              <a:rPr lang="es-ES_tradnl" dirty="0" err="1" smtClean="0"/>
              <a:t>duraci</a:t>
            </a:r>
            <a:r>
              <a:rPr lang="es-ES" dirty="0" err="1" smtClean="0"/>
              <a:t>ón</a:t>
            </a:r>
            <a:r>
              <a:rPr lang="es-ES" dirty="0" smtClean="0"/>
              <a:t> </a:t>
            </a:r>
            <a:endParaRPr lang="es-ES_tradnl" dirty="0"/>
          </a:p>
        </p:txBody>
      </p:sp>
    </p:spTree>
    <p:extLst>
      <p:ext uri="{BB962C8B-B14F-4D97-AF65-F5344CB8AC3E}">
        <p14:creationId xmlns:p14="http://schemas.microsoft.com/office/powerpoint/2010/main" val="145558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495" y="433804"/>
            <a:ext cx="10058400" cy="1040432"/>
          </a:xfrm>
        </p:spPr>
        <p:txBody>
          <a:bodyPr>
            <a:noAutofit/>
          </a:bodyPr>
          <a:lstStyle/>
          <a:p>
            <a:pPr algn="ctr"/>
            <a:r>
              <a:rPr lang="es-ES_tradnl" sz="4000" dirty="0" smtClean="0"/>
              <a:t>¿</a:t>
            </a:r>
            <a:r>
              <a:rPr lang="es-ES_tradnl" sz="4000" dirty="0" err="1" smtClean="0"/>
              <a:t>Qu</a:t>
            </a:r>
            <a:r>
              <a:rPr lang="es-ES" sz="4000" dirty="0" smtClean="0"/>
              <a:t>é cambios se desarrollaron entre cada homínido?</a:t>
            </a:r>
            <a:endParaRPr lang="es-ES_tradnl" sz="4000" dirty="0"/>
          </a:p>
        </p:txBody>
      </p:sp>
      <p:pic>
        <p:nvPicPr>
          <p:cNvPr id="9" name="Marcador de conteni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8792" y="1532787"/>
            <a:ext cx="7460973" cy="4056056"/>
          </a:xfrm>
        </p:spPr>
      </p:pic>
      <p:sp>
        <p:nvSpPr>
          <p:cNvPr id="4" name="Rectángulo 3"/>
          <p:cNvSpPr/>
          <p:nvPr/>
        </p:nvSpPr>
        <p:spPr>
          <a:xfrm>
            <a:off x="8564218" y="5488183"/>
            <a:ext cx="3631095" cy="10825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ES_tradnl" b="1" dirty="0" smtClean="0">
              <a:solidFill>
                <a:schemeClr val="accent5">
                  <a:lumMod val="75000"/>
                </a:schemeClr>
              </a:solidFill>
            </a:endParaRPr>
          </a:p>
          <a:p>
            <a:r>
              <a:rPr lang="es-ES_tradnl" sz="1600" b="1" dirty="0" smtClean="0">
                <a:solidFill>
                  <a:schemeClr val="accent5">
                    <a:lumMod val="75000"/>
                  </a:schemeClr>
                </a:solidFill>
              </a:rPr>
              <a:t>¿porqué</a:t>
            </a:r>
            <a:r>
              <a:rPr lang="es-ES" sz="1600" b="1" dirty="0" smtClean="0">
                <a:solidFill>
                  <a:schemeClr val="accent5">
                    <a:lumMod val="75000"/>
                  </a:schemeClr>
                </a:solidFill>
              </a:rPr>
              <a:t> </a:t>
            </a:r>
            <a:r>
              <a:rPr lang="es-ES_tradnl" sz="1600" b="1" dirty="0" smtClean="0">
                <a:solidFill>
                  <a:schemeClr val="accent5">
                    <a:lumMod val="75000"/>
                  </a:schemeClr>
                </a:solidFill>
              </a:rPr>
              <a:t>creo ́la naturaleza un simio que caminase en dos patas? Lee a </a:t>
            </a:r>
            <a:r>
              <a:rPr lang="es-ES_tradnl" sz="1600" b="1" dirty="0">
                <a:solidFill>
                  <a:schemeClr val="accent5">
                    <a:lumMod val="75000"/>
                  </a:schemeClr>
                </a:solidFill>
              </a:rPr>
              <a:t>Harris, Marvin </a:t>
            </a:r>
            <a:endParaRPr lang="es-ES_tradnl" sz="1600" b="1" dirty="0" smtClean="0">
              <a:solidFill>
                <a:schemeClr val="accent5">
                  <a:lumMod val="75000"/>
                </a:schemeClr>
              </a:solidFill>
            </a:endParaRPr>
          </a:p>
          <a:p>
            <a:r>
              <a:rPr lang="es-ES_tradnl" sz="1600" b="1" dirty="0" smtClean="0">
                <a:solidFill>
                  <a:schemeClr val="accent5">
                    <a:lumMod val="75000"/>
                  </a:schemeClr>
                </a:solidFill>
              </a:rPr>
              <a:t>En tu texto de estudio, </a:t>
            </a:r>
            <a:r>
              <a:rPr lang="es-ES" sz="1600" b="1" dirty="0" smtClean="0">
                <a:solidFill>
                  <a:schemeClr val="accent5">
                    <a:lumMod val="75000"/>
                  </a:schemeClr>
                </a:solidFill>
              </a:rPr>
              <a:t>página 17</a:t>
            </a:r>
            <a:endParaRPr lang="es-ES_tradnl" sz="1600" b="1" dirty="0" smtClean="0">
              <a:solidFill>
                <a:schemeClr val="accent5">
                  <a:lumMod val="75000"/>
                </a:schemeClr>
              </a:solidFill>
            </a:endParaRPr>
          </a:p>
          <a:p>
            <a:endParaRPr lang="es-ES_tradnl" b="1" dirty="0">
              <a:solidFill>
                <a:schemeClr val="accent5">
                  <a:lumMod val="75000"/>
                </a:schemeClr>
              </a:solidFill>
            </a:endParaRPr>
          </a:p>
        </p:txBody>
      </p:sp>
      <p:sp>
        <p:nvSpPr>
          <p:cNvPr id="10" name="CuadroTexto 9"/>
          <p:cNvSpPr txBox="1"/>
          <p:nvPr/>
        </p:nvSpPr>
        <p:spPr>
          <a:xfrm>
            <a:off x="318053" y="954020"/>
            <a:ext cx="2356908" cy="3539430"/>
          </a:xfrm>
          <a:prstGeom prst="rect">
            <a:avLst/>
          </a:prstGeom>
          <a:noFill/>
        </p:spPr>
        <p:txBody>
          <a:bodyPr wrap="square" rtlCol="0">
            <a:spAutoFit/>
          </a:bodyPr>
          <a:lstStyle/>
          <a:p>
            <a:pPr algn="just"/>
            <a:r>
              <a:rPr lang="es-ES_tradnl" sz="1600" b="1" dirty="0" smtClean="0"/>
              <a:t>Por ejemplo</a:t>
            </a:r>
            <a:r>
              <a:rPr lang="es-ES_tradnl" sz="1600" dirty="0" smtClean="0"/>
              <a:t>,</a:t>
            </a:r>
          </a:p>
          <a:p>
            <a:pPr algn="just"/>
            <a:r>
              <a:rPr lang="es-ES_tradnl" sz="1600" dirty="0"/>
              <a:t>e</a:t>
            </a:r>
            <a:r>
              <a:rPr lang="es-ES_tradnl" sz="1600" dirty="0" smtClean="0"/>
              <a:t>n esta imagen tenemos  la </a:t>
            </a:r>
            <a:r>
              <a:rPr lang="es-ES_tradnl" sz="1600" dirty="0" err="1" smtClean="0"/>
              <a:t>evoluci</a:t>
            </a:r>
            <a:r>
              <a:rPr lang="es-ES" sz="1600" dirty="0" smtClean="0"/>
              <a:t>ón del </a:t>
            </a:r>
            <a:r>
              <a:rPr lang="es-ES" sz="1600" b="1" dirty="0" smtClean="0"/>
              <a:t>Australopithecus a Homo </a:t>
            </a:r>
            <a:r>
              <a:rPr lang="es-ES" sz="1600" b="1" dirty="0" err="1" smtClean="0"/>
              <a:t>habilis</a:t>
            </a:r>
            <a:r>
              <a:rPr lang="es-ES" sz="1600" dirty="0" smtClean="0"/>
              <a:t>, </a:t>
            </a:r>
            <a:r>
              <a:rPr lang="es-ES" sz="1600" dirty="0" smtClean="0">
                <a:solidFill>
                  <a:srgbClr val="FF0000"/>
                </a:solidFill>
              </a:rPr>
              <a:t>fíjate</a:t>
            </a:r>
            <a:r>
              <a:rPr lang="es-ES" sz="1600" dirty="0" smtClean="0"/>
              <a:t> en los años de aparición te darás cuenta que una vida no alcanza para conocer el cambio de uno a otro, cuando el tiempo es imperceptible a los ojos de las personas se llama </a:t>
            </a:r>
            <a:r>
              <a:rPr lang="es-ES" sz="1600" b="1" dirty="0" smtClean="0"/>
              <a:t>“larga duración”(guía 1 metodología)</a:t>
            </a:r>
            <a:endParaRPr lang="es-ES_tradnl" sz="1600" b="1" dirty="0"/>
          </a:p>
        </p:txBody>
      </p:sp>
      <p:sp>
        <p:nvSpPr>
          <p:cNvPr id="11" name="CuadroTexto 10"/>
          <p:cNvSpPr txBox="1"/>
          <p:nvPr/>
        </p:nvSpPr>
        <p:spPr>
          <a:xfrm>
            <a:off x="318053" y="5647394"/>
            <a:ext cx="7169426" cy="830997"/>
          </a:xfrm>
          <a:prstGeom prst="rect">
            <a:avLst/>
          </a:prstGeom>
          <a:noFill/>
        </p:spPr>
        <p:txBody>
          <a:bodyPr wrap="square" rtlCol="0">
            <a:spAutoFit/>
          </a:bodyPr>
          <a:lstStyle/>
          <a:p>
            <a:pPr algn="just"/>
            <a:r>
              <a:rPr lang="es-ES_tradnl" sz="1600" dirty="0" err="1" smtClean="0"/>
              <a:t>Adem</a:t>
            </a:r>
            <a:r>
              <a:rPr lang="es-ES" sz="1600" dirty="0" err="1" smtClean="0"/>
              <a:t>ás</a:t>
            </a:r>
            <a:r>
              <a:rPr lang="es-ES" sz="1600" dirty="0" smtClean="0"/>
              <a:t> observa, que del paso de un tipo a otro homínido los cambios son f</a:t>
            </a:r>
            <a:r>
              <a:rPr lang="es-ES" sz="1600" b="1" dirty="0" smtClean="0"/>
              <a:t>ísicos-biológicos</a:t>
            </a:r>
            <a:r>
              <a:rPr lang="es-ES" sz="1600" dirty="0" smtClean="0"/>
              <a:t> y también </a:t>
            </a:r>
            <a:r>
              <a:rPr lang="es-ES" sz="1600" b="1" dirty="0" smtClean="0"/>
              <a:t>culturales</a:t>
            </a:r>
            <a:r>
              <a:rPr lang="es-ES" sz="1600" dirty="0" smtClean="0"/>
              <a:t>, un ejemplo de esto último es  la confección de herramientas</a:t>
            </a:r>
            <a:endParaRPr lang="es-ES_tradnl" sz="1600" dirty="0"/>
          </a:p>
        </p:txBody>
      </p:sp>
    </p:spTree>
    <p:extLst>
      <p:ext uri="{BB962C8B-B14F-4D97-AF65-F5344CB8AC3E}">
        <p14:creationId xmlns:p14="http://schemas.microsoft.com/office/powerpoint/2010/main" val="203556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1270" y="291677"/>
            <a:ext cx="10058400" cy="1371600"/>
          </a:xfrm>
        </p:spPr>
        <p:txBody>
          <a:bodyPr>
            <a:normAutofit fontScale="90000"/>
          </a:bodyPr>
          <a:lstStyle/>
          <a:p>
            <a:r>
              <a:rPr lang="es-ES_tradnl" dirty="0" smtClean="0"/>
              <a:t>¿Por </a:t>
            </a:r>
            <a:r>
              <a:rPr lang="es-ES_tradnl" dirty="0" err="1" smtClean="0"/>
              <a:t>qu</a:t>
            </a:r>
            <a:r>
              <a:rPr lang="es-ES" dirty="0" smtClean="0"/>
              <a:t>é lugares se desplazaron los primeros homínidos?</a:t>
            </a:r>
            <a:endParaRPr lang="es-ES_tradnl" dirty="0"/>
          </a:p>
        </p:txBody>
      </p:sp>
      <p:sp>
        <p:nvSpPr>
          <p:cNvPr id="3" name="Marcador de contenido 2"/>
          <p:cNvSpPr>
            <a:spLocks noGrp="1"/>
          </p:cNvSpPr>
          <p:nvPr>
            <p:ph idx="1"/>
          </p:nvPr>
        </p:nvSpPr>
        <p:spPr>
          <a:xfrm>
            <a:off x="450573" y="1536984"/>
            <a:ext cx="10919791" cy="1448463"/>
          </a:xfrm>
        </p:spPr>
        <p:txBody>
          <a:bodyPr>
            <a:normAutofit/>
          </a:bodyPr>
          <a:lstStyle/>
          <a:p>
            <a:pPr algn="just"/>
            <a:r>
              <a:rPr lang="es-ES_tradnl" dirty="0" smtClean="0"/>
              <a:t>El caminar fue una </a:t>
            </a:r>
            <a:r>
              <a:rPr lang="es-ES_tradnl" dirty="0" err="1" smtClean="0"/>
              <a:t>acci</a:t>
            </a:r>
            <a:r>
              <a:rPr lang="es-ES" dirty="0" err="1" smtClean="0"/>
              <a:t>ón</a:t>
            </a:r>
            <a:r>
              <a:rPr lang="es-ES" dirty="0" smtClean="0"/>
              <a:t> constante en los primeros homínidos, al parecer el desplazamiento permitía alimentarse y mantenerse seguro, siempre buscando un lugar donde pasar la noche y seguir moviéndose. Esta situación llevó a que no solo se movieran por su continente de origen que era África, sino que exploraran otros continentes.</a:t>
            </a:r>
            <a:endParaRPr lang="es-ES_tradnl" dirty="0"/>
          </a:p>
        </p:txBody>
      </p:sp>
      <p:sp>
        <p:nvSpPr>
          <p:cNvPr id="6" name="Rectángulo 5"/>
          <p:cNvSpPr/>
          <p:nvPr/>
        </p:nvSpPr>
        <p:spPr>
          <a:xfrm>
            <a:off x="204193" y="2867027"/>
            <a:ext cx="3264177" cy="36008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smtClean="0">
                <a:solidFill>
                  <a:schemeClr val="accent5">
                    <a:lumMod val="75000"/>
                  </a:schemeClr>
                </a:solidFill>
              </a:rPr>
              <a:t>Observa el mapa y te dar</a:t>
            </a:r>
            <a:r>
              <a:rPr lang="es-ES" b="1" dirty="0" err="1" smtClean="0">
                <a:solidFill>
                  <a:schemeClr val="accent5">
                    <a:lumMod val="75000"/>
                  </a:schemeClr>
                </a:solidFill>
              </a:rPr>
              <a:t>ás</a:t>
            </a:r>
            <a:r>
              <a:rPr lang="es-ES" b="1" dirty="0" smtClean="0">
                <a:solidFill>
                  <a:schemeClr val="accent5">
                    <a:lumMod val="75000"/>
                  </a:schemeClr>
                </a:solidFill>
              </a:rPr>
              <a:t> cuenta que en cada continente hubo tipos de homínidos, que se fueron trasladando, es importante precisar que si bien el mapa muestra al primer ser humano en África, en este lugar también se desarrollaron otros tipos de homínidos hasta el homo sapiens</a:t>
            </a:r>
            <a:endParaRPr lang="es-ES_tradnl" b="1" dirty="0">
              <a:solidFill>
                <a:schemeClr val="accent5">
                  <a:lumMod val="75000"/>
                </a:schemeClr>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370" y="2736150"/>
            <a:ext cx="7901994" cy="3981036"/>
          </a:xfrm>
          <a:prstGeom prst="rect">
            <a:avLst/>
          </a:prstGeom>
        </p:spPr>
      </p:pic>
      <p:sp>
        <p:nvSpPr>
          <p:cNvPr id="9" name="Llamada de nube 8"/>
          <p:cNvSpPr/>
          <p:nvPr/>
        </p:nvSpPr>
        <p:spPr>
          <a:xfrm>
            <a:off x="10263187" y="3523365"/>
            <a:ext cx="2026339" cy="1069909"/>
          </a:xfrm>
          <a:prstGeom prst="cloudCallou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a:t>
            </a:r>
            <a:r>
              <a:rPr lang="es-ES_tradnl" dirty="0" err="1" smtClean="0"/>
              <a:t>Qu</a:t>
            </a:r>
            <a:r>
              <a:rPr lang="es-ES" dirty="0" smtClean="0"/>
              <a:t>é pasa con América?</a:t>
            </a:r>
            <a:endParaRPr lang="es-ES_tradnl" dirty="0"/>
          </a:p>
        </p:txBody>
      </p:sp>
    </p:spTree>
    <p:extLst>
      <p:ext uri="{BB962C8B-B14F-4D97-AF65-F5344CB8AC3E}">
        <p14:creationId xmlns:p14="http://schemas.microsoft.com/office/powerpoint/2010/main" val="1548641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9513" y="128244"/>
            <a:ext cx="10058400" cy="1371600"/>
          </a:xfrm>
        </p:spPr>
        <p:txBody>
          <a:bodyPr/>
          <a:lstStyle/>
          <a:p>
            <a:pPr algn="ctr"/>
            <a:r>
              <a:rPr lang="es-ES_tradnl" dirty="0" smtClean="0"/>
              <a:t>Poblamiento Am</a:t>
            </a:r>
            <a:r>
              <a:rPr lang="es-ES" dirty="0" err="1" smtClean="0"/>
              <a:t>éricano</a:t>
            </a:r>
            <a:endParaRPr lang="es-ES_tradnl" dirty="0"/>
          </a:p>
        </p:txBody>
      </p:sp>
      <p:sp>
        <p:nvSpPr>
          <p:cNvPr id="3" name="Marcador de contenido 2"/>
          <p:cNvSpPr>
            <a:spLocks noGrp="1"/>
          </p:cNvSpPr>
          <p:nvPr>
            <p:ph idx="1"/>
          </p:nvPr>
        </p:nvSpPr>
        <p:spPr>
          <a:xfrm>
            <a:off x="684212" y="1015682"/>
            <a:ext cx="10058400" cy="1740218"/>
          </a:xfrm>
        </p:spPr>
        <p:txBody>
          <a:bodyPr>
            <a:normAutofit/>
          </a:bodyPr>
          <a:lstStyle/>
          <a:p>
            <a:pPr algn="just"/>
            <a:r>
              <a:rPr lang="es-ES_tradnl" dirty="0" smtClean="0"/>
              <a:t>A diferencia de lo que ocurre con contenientes como </a:t>
            </a:r>
            <a:r>
              <a:rPr lang="es-ES" dirty="0" smtClean="0"/>
              <a:t>África, Europa y Asia, en América llegó el tipo homo sapiens, por lo menos es lo que hasta ahora postula la ciencia, en la llamada </a:t>
            </a:r>
            <a:r>
              <a:rPr lang="es-ES" b="1" dirty="0" smtClean="0"/>
              <a:t>Teoría de Poblamiento Americano, </a:t>
            </a:r>
            <a:r>
              <a:rPr lang="es-ES" dirty="0" smtClean="0"/>
              <a:t>la cual señala que el ser humano moderno habría llegado a América en busca de alimento por diversas rutas, existen variados postulados que afirman que el homo sapiens cruzó hacia América, la más aceptada por la ciencia es la del puente de Bering (desde Asía norte hacia América del Norte)</a:t>
            </a:r>
            <a:endParaRPr lang="es-ES_tradnl"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076" y="2755900"/>
            <a:ext cx="5886450" cy="3944938"/>
          </a:xfrm>
          <a:prstGeom prst="rect">
            <a:avLst/>
          </a:prstGeom>
        </p:spPr>
      </p:pic>
      <p:sp>
        <p:nvSpPr>
          <p:cNvPr id="11" name="Rectángulo 10"/>
          <p:cNvSpPr/>
          <p:nvPr/>
        </p:nvSpPr>
        <p:spPr>
          <a:xfrm>
            <a:off x="684212" y="2820774"/>
            <a:ext cx="3457575" cy="2986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_tradnl" b="1" dirty="0" smtClean="0">
                <a:solidFill>
                  <a:schemeClr val="accent5">
                    <a:lumMod val="75000"/>
                  </a:schemeClr>
                </a:solidFill>
              </a:rPr>
              <a:t>Estas </a:t>
            </a:r>
            <a:r>
              <a:rPr lang="es-ES_tradnl" b="1" dirty="0" err="1" smtClean="0">
                <a:solidFill>
                  <a:schemeClr val="accent5">
                    <a:lumMod val="75000"/>
                  </a:schemeClr>
                </a:solidFill>
              </a:rPr>
              <a:t>teor</a:t>
            </a:r>
            <a:r>
              <a:rPr lang="es-ES" b="1" dirty="0" err="1" smtClean="0">
                <a:solidFill>
                  <a:schemeClr val="accent5">
                    <a:lumMod val="75000"/>
                  </a:schemeClr>
                </a:solidFill>
              </a:rPr>
              <a:t>ías</a:t>
            </a:r>
            <a:r>
              <a:rPr lang="es-ES" b="1" dirty="0" smtClean="0">
                <a:solidFill>
                  <a:schemeClr val="accent5">
                    <a:lumMod val="75000"/>
                  </a:schemeClr>
                </a:solidFill>
              </a:rPr>
              <a:t> que se encuentran en la página 19 de tu libro de texto son también denominadas como </a:t>
            </a:r>
            <a:r>
              <a:rPr lang="es-ES" b="1" dirty="0" err="1" smtClean="0">
                <a:solidFill>
                  <a:schemeClr val="accent5">
                    <a:lumMod val="75000"/>
                  </a:schemeClr>
                </a:solidFill>
              </a:rPr>
              <a:t>Alóctonas</a:t>
            </a:r>
            <a:r>
              <a:rPr lang="es-ES" b="1" dirty="0" smtClean="0">
                <a:solidFill>
                  <a:schemeClr val="accent5">
                    <a:lumMod val="75000"/>
                  </a:schemeClr>
                </a:solidFill>
              </a:rPr>
              <a:t>, ya que afirman que América fue poblada desde fuera del continente.</a:t>
            </a:r>
            <a:endParaRPr lang="es-ES_tradnl" b="1" dirty="0">
              <a:solidFill>
                <a:schemeClr val="accent5">
                  <a:lumMod val="75000"/>
                </a:schemeClr>
              </a:solidFill>
            </a:endParaRPr>
          </a:p>
        </p:txBody>
      </p:sp>
    </p:spTree>
    <p:extLst>
      <p:ext uri="{BB962C8B-B14F-4D97-AF65-F5344CB8AC3E}">
        <p14:creationId xmlns:p14="http://schemas.microsoft.com/office/powerpoint/2010/main" val="195560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012" y="158592"/>
            <a:ext cx="10058400" cy="1371600"/>
          </a:xfrm>
        </p:spPr>
        <p:txBody>
          <a:bodyPr>
            <a:normAutofit/>
          </a:bodyPr>
          <a:lstStyle/>
          <a:p>
            <a:pPr algn="ctr"/>
            <a:r>
              <a:rPr lang="es-ES_tradnl" sz="4000" dirty="0" smtClean="0"/>
              <a:t>¿C</a:t>
            </a:r>
            <a:r>
              <a:rPr lang="es-ES" sz="4000" dirty="0" err="1" smtClean="0"/>
              <a:t>ómo</a:t>
            </a:r>
            <a:r>
              <a:rPr lang="es-ES" sz="4000" dirty="0" smtClean="0"/>
              <a:t> vivían los primeros seres humanos?</a:t>
            </a:r>
            <a:endParaRPr lang="es-ES_tradnl" sz="4000" dirty="0"/>
          </a:p>
        </p:txBody>
      </p:sp>
      <p:sp>
        <p:nvSpPr>
          <p:cNvPr id="3" name="Marcador de contenido 2"/>
          <p:cNvSpPr>
            <a:spLocks noGrp="1"/>
          </p:cNvSpPr>
          <p:nvPr>
            <p:ph idx="1"/>
          </p:nvPr>
        </p:nvSpPr>
        <p:spPr>
          <a:xfrm>
            <a:off x="257176" y="1419091"/>
            <a:ext cx="9372600" cy="911543"/>
          </a:xfrm>
        </p:spPr>
        <p:txBody>
          <a:bodyPr>
            <a:normAutofit/>
          </a:bodyPr>
          <a:lstStyle/>
          <a:p>
            <a:r>
              <a:rPr lang="es-ES_tradnl" dirty="0" smtClean="0"/>
              <a:t>La </a:t>
            </a:r>
            <a:r>
              <a:rPr lang="es-ES_tradnl" dirty="0" err="1" smtClean="0"/>
              <a:t>superviviencia</a:t>
            </a:r>
            <a:r>
              <a:rPr lang="es-ES_tradnl" dirty="0" smtClean="0"/>
              <a:t> de los primeros humanos no fue f</a:t>
            </a:r>
            <a:r>
              <a:rPr lang="es-ES" dirty="0" err="1" smtClean="0"/>
              <a:t>ácil</a:t>
            </a:r>
            <a:r>
              <a:rPr lang="es-ES" dirty="0" smtClean="0"/>
              <a:t>, debían alimentarse y también protegerse, muchas veces frente a lo desconocido, haciendo que el diario vivir fuera de vida o muerte.</a:t>
            </a:r>
            <a:endParaRPr lang="es-ES_tradnl" dirty="0"/>
          </a:p>
        </p:txBody>
      </p:sp>
      <p:pic>
        <p:nvPicPr>
          <p:cNvPr id="5" name="Imagen 4"/>
          <p:cNvPicPr>
            <a:picLocks noChangeAspect="1"/>
          </p:cNvPicPr>
          <p:nvPr/>
        </p:nvPicPr>
        <p:blipFill>
          <a:blip r:embed="rId2"/>
          <a:stretch>
            <a:fillRect/>
          </a:stretch>
        </p:blipFill>
        <p:spPr>
          <a:xfrm>
            <a:off x="5257799" y="1985963"/>
            <a:ext cx="6587656" cy="4872037"/>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37642118"/>
              </p:ext>
            </p:extLst>
          </p:nvPr>
        </p:nvGraphicFramePr>
        <p:xfrm>
          <a:off x="240506" y="2330634"/>
          <a:ext cx="5000624" cy="2896147"/>
        </p:xfrm>
        <a:graphic>
          <a:graphicData uri="http://schemas.openxmlformats.org/drawingml/2006/table">
            <a:tbl>
              <a:tblPr firstRow="1" bandRow="1">
                <a:tableStyleId>{00A15C55-8517-42AA-B614-E9B94910E393}</a:tableStyleId>
              </a:tblPr>
              <a:tblGrid>
                <a:gridCol w="1823757"/>
                <a:gridCol w="3176867"/>
              </a:tblGrid>
              <a:tr h="1006387">
                <a:tc>
                  <a:txBody>
                    <a:bodyPr/>
                    <a:lstStyle/>
                    <a:p>
                      <a:r>
                        <a:rPr lang="es-ES_tradnl" sz="1600" dirty="0" smtClean="0"/>
                        <a:t>Forma</a:t>
                      </a:r>
                      <a:r>
                        <a:rPr lang="es-ES_tradnl" sz="1600" baseline="0" dirty="0" smtClean="0"/>
                        <a:t> de Vida</a:t>
                      </a:r>
                      <a:endParaRPr lang="es-ES_tradnl" sz="1600" dirty="0"/>
                    </a:p>
                  </a:txBody>
                  <a:tcPr/>
                </a:tc>
                <a:tc>
                  <a:txBody>
                    <a:bodyPr/>
                    <a:lstStyle/>
                    <a:p>
                      <a:r>
                        <a:rPr lang="es-ES_tradnl" sz="1600" dirty="0" smtClean="0"/>
                        <a:t>N</a:t>
                      </a:r>
                      <a:r>
                        <a:rPr lang="es-ES" sz="1600" dirty="0" err="1" smtClean="0"/>
                        <a:t>ómade</a:t>
                      </a:r>
                      <a:r>
                        <a:rPr lang="es-ES" sz="1600" dirty="0" smtClean="0"/>
                        <a:t>: Los</a:t>
                      </a:r>
                      <a:r>
                        <a:rPr lang="es-ES" sz="1600" baseline="0" dirty="0" smtClean="0"/>
                        <a:t> primero grupos de humanos se desplazaban de un lugar a otro para alimentarse.</a:t>
                      </a:r>
                      <a:endParaRPr lang="es-ES_tradnl" sz="1600" dirty="0"/>
                    </a:p>
                  </a:txBody>
                  <a:tcPr/>
                </a:tc>
              </a:tr>
              <a:tr h="370840">
                <a:tc>
                  <a:txBody>
                    <a:bodyPr/>
                    <a:lstStyle/>
                    <a:p>
                      <a:r>
                        <a:rPr lang="es-ES_tradnl" sz="1600" dirty="0" err="1" smtClean="0"/>
                        <a:t>Alimentaci</a:t>
                      </a:r>
                      <a:r>
                        <a:rPr lang="es-ES" sz="1600" dirty="0" err="1" smtClean="0"/>
                        <a:t>ón</a:t>
                      </a:r>
                      <a:endParaRPr lang="es-ES_tradnl" sz="1600" dirty="0"/>
                    </a:p>
                  </a:txBody>
                  <a:tcPr/>
                </a:tc>
                <a:tc>
                  <a:txBody>
                    <a:bodyPr/>
                    <a:lstStyle/>
                    <a:p>
                      <a:r>
                        <a:rPr lang="es-ES_tradnl" sz="1600" dirty="0" smtClean="0"/>
                        <a:t>Cazaban y recolectaban frutos, en un primer</a:t>
                      </a:r>
                      <a:r>
                        <a:rPr lang="es-ES_tradnl" sz="1600" baseline="0" dirty="0" smtClean="0"/>
                        <a:t> momento su dieta eran principalmente vegetales, paralelo a la </a:t>
                      </a:r>
                      <a:r>
                        <a:rPr lang="es-ES_tradnl" sz="1600" baseline="0" dirty="0" err="1" smtClean="0"/>
                        <a:t>invenci</a:t>
                      </a:r>
                      <a:r>
                        <a:rPr lang="es-ES" sz="1600" baseline="0" dirty="0" err="1" smtClean="0"/>
                        <a:t>ón</a:t>
                      </a:r>
                      <a:r>
                        <a:rPr lang="es-ES" sz="1600" baseline="0" dirty="0" smtClean="0"/>
                        <a:t> de las herramientas, fueron implementando la caza.</a:t>
                      </a:r>
                      <a:endParaRPr lang="es-ES_tradnl" sz="1600" dirty="0"/>
                    </a:p>
                  </a:txBody>
                  <a:tcPr/>
                </a:tc>
              </a:tr>
              <a:tr h="370840">
                <a:tc>
                  <a:txBody>
                    <a:bodyPr/>
                    <a:lstStyle/>
                    <a:p>
                      <a:r>
                        <a:rPr lang="es-ES_tradnl" sz="1600" dirty="0" smtClean="0"/>
                        <a:t>Organización</a:t>
                      </a:r>
                      <a:r>
                        <a:rPr lang="es-ES" sz="1600" dirty="0" smtClean="0"/>
                        <a:t> social</a:t>
                      </a:r>
                      <a:endParaRPr lang="es-ES_tradnl" sz="1600" dirty="0"/>
                    </a:p>
                  </a:txBody>
                  <a:tcPr/>
                </a:tc>
                <a:tc>
                  <a:txBody>
                    <a:bodyPr/>
                    <a:lstStyle/>
                    <a:p>
                      <a:r>
                        <a:rPr lang="es-ES_tradnl" sz="1600" dirty="0" smtClean="0"/>
                        <a:t>Se organizaban</a:t>
                      </a:r>
                      <a:r>
                        <a:rPr lang="es-ES_tradnl" sz="1600" baseline="0" dirty="0" smtClean="0"/>
                        <a:t> en Bandas o Clanes, grupos familiares pequeños.</a:t>
                      </a:r>
                      <a:endParaRPr lang="es-ES_tradnl" sz="1600" dirty="0"/>
                    </a:p>
                  </a:txBody>
                  <a:tcPr/>
                </a:tc>
              </a:tr>
            </a:tbl>
          </a:graphicData>
        </a:graphic>
      </p:graphicFrame>
      <p:sp>
        <p:nvSpPr>
          <p:cNvPr id="8" name="Nube 7"/>
          <p:cNvSpPr/>
          <p:nvPr/>
        </p:nvSpPr>
        <p:spPr>
          <a:xfrm>
            <a:off x="9627391" y="0"/>
            <a:ext cx="2728912" cy="2230620"/>
          </a:xfrm>
          <a:prstGeom prst="cloud">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b="1" dirty="0" smtClean="0"/>
              <a:t>El proceso en el cual se </a:t>
            </a:r>
            <a:r>
              <a:rPr lang="es-ES_tradnl" b="1" dirty="0" err="1" smtClean="0"/>
              <a:t>desarroll</a:t>
            </a:r>
            <a:r>
              <a:rPr lang="es-ES" b="1" dirty="0" err="1" smtClean="0"/>
              <a:t>ó</a:t>
            </a:r>
            <a:r>
              <a:rPr lang="es-ES_tradnl" b="1" dirty="0" smtClean="0"/>
              <a:t> este modo de vida se </a:t>
            </a:r>
            <a:r>
              <a:rPr lang="es-ES_tradnl" b="1" dirty="0" err="1" smtClean="0"/>
              <a:t>llam</a:t>
            </a:r>
            <a:r>
              <a:rPr lang="es-ES" b="1" dirty="0" err="1" smtClean="0"/>
              <a:t>ó</a:t>
            </a:r>
            <a:r>
              <a:rPr lang="es-ES_tradnl" b="1" dirty="0" smtClean="0"/>
              <a:t> </a:t>
            </a:r>
            <a:r>
              <a:rPr lang="es-ES_tradnl" b="1" dirty="0" err="1" smtClean="0"/>
              <a:t>paleol</a:t>
            </a:r>
            <a:r>
              <a:rPr lang="es-ES" b="1" dirty="0" err="1" smtClean="0"/>
              <a:t>ítico</a:t>
            </a:r>
            <a:endParaRPr lang="es-ES_tradnl" b="1" dirty="0"/>
          </a:p>
        </p:txBody>
      </p:sp>
    </p:spTree>
    <p:extLst>
      <p:ext uri="{BB962C8B-B14F-4D97-AF65-F5344CB8AC3E}">
        <p14:creationId xmlns:p14="http://schemas.microsoft.com/office/powerpoint/2010/main" val="1756664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Savon</Template>
  <TotalTime>3215</TotalTime>
  <Words>1346</Words>
  <Application>Microsoft Macintosh PowerPoint</Application>
  <PresentationFormat>Panorámica</PresentationFormat>
  <Paragraphs>82</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American Typewriter</vt:lpstr>
      <vt:lpstr>Garamond</vt:lpstr>
      <vt:lpstr>Wingdings</vt:lpstr>
      <vt:lpstr>Savon</vt:lpstr>
      <vt:lpstr>Unidad I </vt:lpstr>
      <vt:lpstr>¿De qué trata esta Presentación?</vt:lpstr>
      <vt:lpstr>¿Qué aprenderé de esos contenidos?</vt:lpstr>
      <vt:lpstr>Tema 1: Proceso de Hominización.</vt:lpstr>
      <vt:lpstr>¿Qué es la Hominización?</vt:lpstr>
      <vt:lpstr>¿Qué cambios se desarrollaron entre cada homínido?</vt:lpstr>
      <vt:lpstr>¿Por qué lugares se desplazaron los primeros homínidos?</vt:lpstr>
      <vt:lpstr>Poblamiento Américano</vt:lpstr>
      <vt:lpstr>¿Cómo vivían los primeros seres humanos?</vt:lpstr>
      <vt:lpstr>Una nueva forma de vida. El Neolítico</vt:lpstr>
      <vt:lpstr>¿Porqué es tan importante el neolítico?</vt:lpstr>
      <vt:lpstr>Primeras Civilizaciones “Una civilización es, en primer lugar, un espacio, un “área cultural”.  </vt:lpstr>
      <vt:lpstr>Elementos comunes entre las primeras civilizaciones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I</dc:title>
  <dc:creator>Usuario de Microsoft Office</dc:creator>
  <cp:lastModifiedBy>Usuario de Microsoft Office</cp:lastModifiedBy>
  <cp:revision>49</cp:revision>
  <dcterms:created xsi:type="dcterms:W3CDTF">2020-04-01T01:13:09Z</dcterms:created>
  <dcterms:modified xsi:type="dcterms:W3CDTF">2020-04-07T00:53:10Z</dcterms:modified>
</cp:coreProperties>
</file>