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1"/>
  </p:notesMasterIdLst>
  <p:sldIdLst>
    <p:sldId id="277" r:id="rId2"/>
    <p:sldId id="279" r:id="rId3"/>
    <p:sldId id="280" r:id="rId4"/>
    <p:sldId id="281" r:id="rId5"/>
    <p:sldId id="282" r:id="rId6"/>
    <p:sldId id="283" r:id="rId7"/>
    <p:sldId id="291" r:id="rId8"/>
    <p:sldId id="292" r:id="rId9"/>
    <p:sldId id="295" r:id="rId10"/>
    <p:sldId id="296" r:id="rId11"/>
    <p:sldId id="298" r:id="rId12"/>
    <p:sldId id="299" r:id="rId13"/>
    <p:sldId id="302" r:id="rId14"/>
    <p:sldId id="303" r:id="rId15"/>
    <p:sldId id="304" r:id="rId16"/>
    <p:sldId id="307" r:id="rId17"/>
    <p:sldId id="308" r:id="rId18"/>
    <p:sldId id="309" r:id="rId19"/>
    <p:sldId id="311"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60"/>
  </p:normalViewPr>
  <p:slideViewPr>
    <p:cSldViewPr>
      <p:cViewPr varScale="1">
        <p:scale>
          <a:sx n="68" d="100"/>
          <a:sy n="68" d="100"/>
        </p:scale>
        <p:origin x="16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B8B6FE-CA9A-4066-8DBC-DC8C357ED7E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s-ES"/>
          </a:p>
        </p:txBody>
      </p:sp>
      <p:sp>
        <p:nvSpPr>
          <p:cNvPr id="3075" name="Rectangle 3">
            <a:extLst>
              <a:ext uri="{FF2B5EF4-FFF2-40B4-BE49-F238E27FC236}">
                <a16:creationId xmlns:a16="http://schemas.microsoft.com/office/drawing/2014/main" id="{FF712A19-9B04-4451-BA3D-0403F9597E3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s-ES"/>
          </a:p>
        </p:txBody>
      </p:sp>
      <p:sp>
        <p:nvSpPr>
          <p:cNvPr id="26628" name="Rectangle 4">
            <a:extLst>
              <a:ext uri="{FF2B5EF4-FFF2-40B4-BE49-F238E27FC236}">
                <a16:creationId xmlns:a16="http://schemas.microsoft.com/office/drawing/2014/main" id="{2F26E4A9-4003-4985-A452-7EC9C73C3D6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29C72AB-44F1-44CA-810E-8D9FCC9AC19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a:extLst>
              <a:ext uri="{FF2B5EF4-FFF2-40B4-BE49-F238E27FC236}">
                <a16:creationId xmlns:a16="http://schemas.microsoft.com/office/drawing/2014/main" id="{1132C951-BDB8-4A9A-9552-355A2402B65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s-ES"/>
          </a:p>
        </p:txBody>
      </p:sp>
      <p:sp>
        <p:nvSpPr>
          <p:cNvPr id="3079" name="Rectangle 7">
            <a:extLst>
              <a:ext uri="{FF2B5EF4-FFF2-40B4-BE49-F238E27FC236}">
                <a16:creationId xmlns:a16="http://schemas.microsoft.com/office/drawing/2014/main" id="{836A83CF-8A60-44A2-ACEA-050BB46D165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23461B84-A845-47D2-B684-E6DC178E142E}" type="slidenum">
              <a:rPr lang="es-ES" altLang="es-CL"/>
              <a:pPr/>
              <a:t>‹Nº›</a:t>
            </a:fld>
            <a:endParaRPr lang="es-ES"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1B02461-F768-49E9-A9FF-480E400A81C1}"/>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B1441CC-0320-4754-9613-869842E1A170}" type="slidenum">
              <a:rPr lang="es-ES" altLang="es-CL">
                <a:latin typeface="Arial" panose="020B0604020202020204" pitchFamily="34" charset="0"/>
              </a:rPr>
              <a:pPr eaLnBrk="1" hangingPunct="1"/>
              <a:t>1</a:t>
            </a:fld>
            <a:endParaRPr lang="es-ES" altLang="es-CL">
              <a:latin typeface="Arial" panose="020B0604020202020204" pitchFamily="34" charset="0"/>
            </a:endParaRPr>
          </a:p>
        </p:txBody>
      </p:sp>
      <p:sp>
        <p:nvSpPr>
          <p:cNvPr id="27651" name="Rectangle 2">
            <a:extLst>
              <a:ext uri="{FF2B5EF4-FFF2-40B4-BE49-F238E27FC236}">
                <a16:creationId xmlns:a16="http://schemas.microsoft.com/office/drawing/2014/main" id="{BD4AD845-4799-4BC0-8395-AB9DD145BCF8}"/>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F25C059E-5235-4CAB-ACC6-49876D1D3D45}"/>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9F18ABA-C3DF-43DD-9435-25582FAE0A3C}"/>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E39711-A960-4493-9724-89745BD5710C}" type="slidenum">
              <a:rPr lang="es-ES" altLang="es-CL">
                <a:latin typeface="Arial" panose="020B0604020202020204" pitchFamily="34" charset="0"/>
              </a:rPr>
              <a:pPr eaLnBrk="1" hangingPunct="1"/>
              <a:t>10</a:t>
            </a:fld>
            <a:endParaRPr lang="es-ES" altLang="es-CL">
              <a:latin typeface="Arial" panose="020B0604020202020204" pitchFamily="34" charset="0"/>
            </a:endParaRPr>
          </a:p>
        </p:txBody>
      </p:sp>
      <p:sp>
        <p:nvSpPr>
          <p:cNvPr id="36867" name="Rectangle 2">
            <a:extLst>
              <a:ext uri="{FF2B5EF4-FFF2-40B4-BE49-F238E27FC236}">
                <a16:creationId xmlns:a16="http://schemas.microsoft.com/office/drawing/2014/main" id="{863DECFF-6F2D-4D9C-BAA4-A6FCC88EB415}"/>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7A4BD7A9-7A66-4A42-83BC-5199098D5F18}"/>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D8CBEF4-5470-4350-A919-5F5BDB57543F}"/>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32233D9-FB1B-4FF6-94B2-1EFE6EC3038C}" type="slidenum">
              <a:rPr lang="es-ES" altLang="es-CL">
                <a:latin typeface="Arial" panose="020B0604020202020204" pitchFamily="34" charset="0"/>
              </a:rPr>
              <a:pPr eaLnBrk="1" hangingPunct="1"/>
              <a:t>11</a:t>
            </a:fld>
            <a:endParaRPr lang="es-ES" altLang="es-CL">
              <a:latin typeface="Arial" panose="020B0604020202020204" pitchFamily="34" charset="0"/>
            </a:endParaRPr>
          </a:p>
        </p:txBody>
      </p:sp>
      <p:sp>
        <p:nvSpPr>
          <p:cNvPr id="37891" name="Rectangle 2">
            <a:extLst>
              <a:ext uri="{FF2B5EF4-FFF2-40B4-BE49-F238E27FC236}">
                <a16:creationId xmlns:a16="http://schemas.microsoft.com/office/drawing/2014/main" id="{CA77477A-562F-4235-B99B-C28C04961C1B}"/>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3D3E79F6-5D92-44D3-B09F-FF56D580D137}"/>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2131524-2EBD-4164-885B-288EC7C48803}"/>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92FAA8F-6D14-4C38-BB3C-F1DD6162E6C8}" type="slidenum">
              <a:rPr lang="es-ES" altLang="es-CL">
                <a:latin typeface="Arial" panose="020B0604020202020204" pitchFamily="34" charset="0"/>
              </a:rPr>
              <a:pPr eaLnBrk="1" hangingPunct="1"/>
              <a:t>12</a:t>
            </a:fld>
            <a:endParaRPr lang="es-ES" altLang="es-CL">
              <a:latin typeface="Arial" panose="020B0604020202020204" pitchFamily="34" charset="0"/>
            </a:endParaRPr>
          </a:p>
        </p:txBody>
      </p:sp>
      <p:sp>
        <p:nvSpPr>
          <p:cNvPr id="38915" name="Rectangle 2">
            <a:extLst>
              <a:ext uri="{FF2B5EF4-FFF2-40B4-BE49-F238E27FC236}">
                <a16:creationId xmlns:a16="http://schemas.microsoft.com/office/drawing/2014/main" id="{9D0DD57D-B4F8-43FB-8BD3-98E99FC9C248}"/>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19B21A9D-0836-41E1-902E-88F85A626D57}"/>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5215A55-57E5-4F4A-B717-1FBF0A253CF7}"/>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CC1D091-C348-4F79-B064-768BBF674965}" type="slidenum">
              <a:rPr lang="es-ES" altLang="es-CL">
                <a:latin typeface="Arial" panose="020B0604020202020204" pitchFamily="34" charset="0"/>
              </a:rPr>
              <a:pPr eaLnBrk="1" hangingPunct="1"/>
              <a:t>13</a:t>
            </a:fld>
            <a:endParaRPr lang="es-ES" altLang="es-CL">
              <a:latin typeface="Arial" panose="020B0604020202020204" pitchFamily="34" charset="0"/>
            </a:endParaRPr>
          </a:p>
        </p:txBody>
      </p:sp>
      <p:sp>
        <p:nvSpPr>
          <p:cNvPr id="39939" name="Rectangle 2">
            <a:extLst>
              <a:ext uri="{FF2B5EF4-FFF2-40B4-BE49-F238E27FC236}">
                <a16:creationId xmlns:a16="http://schemas.microsoft.com/office/drawing/2014/main" id="{C1BDC3C7-368C-413F-88AE-0647528C5B3E}"/>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CE14F8D5-58F3-4CF4-8D43-AC9521F3C121}"/>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385767B-CB7D-435F-B8EE-92360D264216}"/>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3D9C212-2ECB-4F2C-B143-EBA0A552D1CA}" type="slidenum">
              <a:rPr lang="es-ES" altLang="es-CL">
                <a:latin typeface="Arial" panose="020B0604020202020204" pitchFamily="34" charset="0"/>
              </a:rPr>
              <a:pPr eaLnBrk="1" hangingPunct="1"/>
              <a:t>14</a:t>
            </a:fld>
            <a:endParaRPr lang="es-ES" altLang="es-CL">
              <a:latin typeface="Arial" panose="020B0604020202020204" pitchFamily="34" charset="0"/>
            </a:endParaRPr>
          </a:p>
        </p:txBody>
      </p:sp>
      <p:sp>
        <p:nvSpPr>
          <p:cNvPr id="40963" name="Rectangle 2">
            <a:extLst>
              <a:ext uri="{FF2B5EF4-FFF2-40B4-BE49-F238E27FC236}">
                <a16:creationId xmlns:a16="http://schemas.microsoft.com/office/drawing/2014/main" id="{195384BA-8750-487E-9522-91CCAB391A8F}"/>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2D8A42E2-0656-4806-A40C-E844F91849CD}"/>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D964831-142F-4CD7-A35B-F38483A2D01F}"/>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AB5F874-3244-4D45-BA76-30DB2338C5A4}" type="slidenum">
              <a:rPr lang="es-ES" altLang="es-CL">
                <a:latin typeface="Arial" panose="020B0604020202020204" pitchFamily="34" charset="0"/>
              </a:rPr>
              <a:pPr eaLnBrk="1" hangingPunct="1"/>
              <a:t>15</a:t>
            </a:fld>
            <a:endParaRPr lang="es-ES" altLang="es-CL">
              <a:latin typeface="Arial" panose="020B0604020202020204" pitchFamily="34" charset="0"/>
            </a:endParaRPr>
          </a:p>
        </p:txBody>
      </p:sp>
      <p:sp>
        <p:nvSpPr>
          <p:cNvPr id="41987" name="Rectangle 2">
            <a:extLst>
              <a:ext uri="{FF2B5EF4-FFF2-40B4-BE49-F238E27FC236}">
                <a16:creationId xmlns:a16="http://schemas.microsoft.com/office/drawing/2014/main" id="{59766B17-B8D8-450D-B792-7242421CD69E}"/>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4F8DC901-7BB8-48E9-8232-7CB30852472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2EECEA5-9AB1-4091-84D5-AAC376571160}"/>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48C6122-6040-4FB9-9629-2E63AE94F92F}" type="slidenum">
              <a:rPr lang="es-ES" altLang="es-CL">
                <a:latin typeface="Arial" panose="020B0604020202020204" pitchFamily="34" charset="0"/>
              </a:rPr>
              <a:pPr eaLnBrk="1" hangingPunct="1"/>
              <a:t>16</a:t>
            </a:fld>
            <a:endParaRPr lang="es-ES" altLang="es-CL">
              <a:latin typeface="Arial" panose="020B0604020202020204" pitchFamily="34" charset="0"/>
            </a:endParaRPr>
          </a:p>
        </p:txBody>
      </p:sp>
      <p:sp>
        <p:nvSpPr>
          <p:cNvPr id="43011" name="Rectangle 2">
            <a:extLst>
              <a:ext uri="{FF2B5EF4-FFF2-40B4-BE49-F238E27FC236}">
                <a16:creationId xmlns:a16="http://schemas.microsoft.com/office/drawing/2014/main" id="{D8D3210E-C0B2-4BEC-A34F-D001CC9FD1E2}"/>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34491794-8290-43F0-B8F3-5FC8DEB435C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A7713EC-B95F-42B1-A09E-D386A1781912}"/>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1AD74FA-8777-47DF-8198-1A5CFF3A6B71}" type="slidenum">
              <a:rPr lang="es-ES" altLang="es-CL">
                <a:latin typeface="Arial" panose="020B0604020202020204" pitchFamily="34" charset="0"/>
              </a:rPr>
              <a:pPr eaLnBrk="1" hangingPunct="1"/>
              <a:t>17</a:t>
            </a:fld>
            <a:endParaRPr lang="es-ES" altLang="es-CL">
              <a:latin typeface="Arial" panose="020B0604020202020204" pitchFamily="34" charset="0"/>
            </a:endParaRPr>
          </a:p>
        </p:txBody>
      </p:sp>
      <p:sp>
        <p:nvSpPr>
          <p:cNvPr id="44035" name="Rectangle 2">
            <a:extLst>
              <a:ext uri="{FF2B5EF4-FFF2-40B4-BE49-F238E27FC236}">
                <a16:creationId xmlns:a16="http://schemas.microsoft.com/office/drawing/2014/main" id="{9562737A-1527-410A-874A-F90012673930}"/>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7D81D891-8CD8-46EB-AC15-F4F3AA206881}"/>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0D1D266-C3AB-42A7-A767-B8B446AC275B}"/>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089ADD6-52F1-4018-AA78-D84915EFA9ED}" type="slidenum">
              <a:rPr lang="es-ES" altLang="es-CL">
                <a:latin typeface="Arial" panose="020B0604020202020204" pitchFamily="34" charset="0"/>
              </a:rPr>
              <a:pPr eaLnBrk="1" hangingPunct="1"/>
              <a:t>18</a:t>
            </a:fld>
            <a:endParaRPr lang="es-ES" altLang="es-CL">
              <a:latin typeface="Arial" panose="020B0604020202020204" pitchFamily="34" charset="0"/>
            </a:endParaRPr>
          </a:p>
        </p:txBody>
      </p:sp>
      <p:sp>
        <p:nvSpPr>
          <p:cNvPr id="45059" name="Rectangle 2">
            <a:extLst>
              <a:ext uri="{FF2B5EF4-FFF2-40B4-BE49-F238E27FC236}">
                <a16:creationId xmlns:a16="http://schemas.microsoft.com/office/drawing/2014/main" id="{25F38BDD-7896-42E2-B686-B685DA5CA98B}"/>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E6BEE569-753D-48F2-9C8E-5CA9E873350E}"/>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2609544-59BD-4473-9046-B30827652120}"/>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7931B1E-95BA-49AE-90BF-FED67FBAB645}" type="slidenum">
              <a:rPr lang="es-ES" altLang="es-CL">
                <a:latin typeface="Arial" panose="020B0604020202020204" pitchFamily="34" charset="0"/>
              </a:rPr>
              <a:pPr eaLnBrk="1" hangingPunct="1"/>
              <a:t>19</a:t>
            </a:fld>
            <a:endParaRPr lang="es-ES" altLang="es-CL">
              <a:latin typeface="Arial" panose="020B0604020202020204" pitchFamily="34" charset="0"/>
            </a:endParaRPr>
          </a:p>
        </p:txBody>
      </p:sp>
      <p:sp>
        <p:nvSpPr>
          <p:cNvPr id="46083" name="Rectangle 2">
            <a:extLst>
              <a:ext uri="{FF2B5EF4-FFF2-40B4-BE49-F238E27FC236}">
                <a16:creationId xmlns:a16="http://schemas.microsoft.com/office/drawing/2014/main" id="{3AD84C5C-FCEA-432B-93C3-BEC6F8700626}"/>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C984E332-730E-4CE4-80FF-D38E48975DD1}"/>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50476B2-9546-4168-9F52-A22FE0157745}"/>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DF2C137-E802-433B-B8C4-1E04E3A97FB9}" type="slidenum">
              <a:rPr lang="es-ES" altLang="es-CL">
                <a:latin typeface="Arial" panose="020B0604020202020204" pitchFamily="34" charset="0"/>
              </a:rPr>
              <a:pPr eaLnBrk="1" hangingPunct="1"/>
              <a:t>2</a:t>
            </a:fld>
            <a:endParaRPr lang="es-ES" altLang="es-CL">
              <a:latin typeface="Arial" panose="020B0604020202020204" pitchFamily="34" charset="0"/>
            </a:endParaRPr>
          </a:p>
        </p:txBody>
      </p:sp>
      <p:sp>
        <p:nvSpPr>
          <p:cNvPr id="28675" name="Rectangle 2">
            <a:extLst>
              <a:ext uri="{FF2B5EF4-FFF2-40B4-BE49-F238E27FC236}">
                <a16:creationId xmlns:a16="http://schemas.microsoft.com/office/drawing/2014/main" id="{6E957C3C-DFDE-4F30-8D82-59ED8901DEAC}"/>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CCAD64E5-4E33-4689-BA9B-31317D2B18DC}"/>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103F612-D946-42CC-B741-F229500F8344}"/>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D23B59C-FBA2-4BF4-8E14-F92E919FDC6E}" type="slidenum">
              <a:rPr lang="es-ES" altLang="es-CL">
                <a:latin typeface="Arial" panose="020B0604020202020204" pitchFamily="34" charset="0"/>
              </a:rPr>
              <a:pPr eaLnBrk="1" hangingPunct="1"/>
              <a:t>3</a:t>
            </a:fld>
            <a:endParaRPr lang="es-ES" altLang="es-CL">
              <a:latin typeface="Arial" panose="020B0604020202020204" pitchFamily="34" charset="0"/>
            </a:endParaRPr>
          </a:p>
        </p:txBody>
      </p:sp>
      <p:sp>
        <p:nvSpPr>
          <p:cNvPr id="29699" name="Rectangle 2">
            <a:extLst>
              <a:ext uri="{FF2B5EF4-FFF2-40B4-BE49-F238E27FC236}">
                <a16:creationId xmlns:a16="http://schemas.microsoft.com/office/drawing/2014/main" id="{2D378169-73F1-4604-8B11-F17A5564B1B7}"/>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8B3AC57C-DB90-4308-AE0C-3FD4891A0A22}"/>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E20031C-2CEB-4A7F-BEFF-7851762B9CC8}"/>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8C794B3-72C0-45E8-A2F3-9C1242D73E12}" type="slidenum">
              <a:rPr lang="es-ES" altLang="es-CL">
                <a:latin typeface="Arial" panose="020B0604020202020204" pitchFamily="34" charset="0"/>
              </a:rPr>
              <a:pPr eaLnBrk="1" hangingPunct="1"/>
              <a:t>4</a:t>
            </a:fld>
            <a:endParaRPr lang="es-ES" altLang="es-CL">
              <a:latin typeface="Arial" panose="020B0604020202020204" pitchFamily="34" charset="0"/>
            </a:endParaRPr>
          </a:p>
        </p:txBody>
      </p:sp>
      <p:sp>
        <p:nvSpPr>
          <p:cNvPr id="30723" name="Rectangle 2">
            <a:extLst>
              <a:ext uri="{FF2B5EF4-FFF2-40B4-BE49-F238E27FC236}">
                <a16:creationId xmlns:a16="http://schemas.microsoft.com/office/drawing/2014/main" id="{ED20D39E-D754-42CD-977E-95BEDA0CD7FA}"/>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505F9B37-761F-4774-B4CA-5B735B2FFADB}"/>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B1B4539-BBBA-489C-A8BB-031A7C042E9E}"/>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FD8BC85-1C2A-461F-B8CF-288D903C77D4}" type="slidenum">
              <a:rPr lang="es-ES" altLang="es-CL">
                <a:latin typeface="Arial" panose="020B0604020202020204" pitchFamily="34" charset="0"/>
              </a:rPr>
              <a:pPr eaLnBrk="1" hangingPunct="1"/>
              <a:t>5</a:t>
            </a:fld>
            <a:endParaRPr lang="es-ES" altLang="es-CL">
              <a:latin typeface="Arial" panose="020B0604020202020204" pitchFamily="34" charset="0"/>
            </a:endParaRPr>
          </a:p>
        </p:txBody>
      </p:sp>
      <p:sp>
        <p:nvSpPr>
          <p:cNvPr id="31747" name="Rectangle 2">
            <a:extLst>
              <a:ext uri="{FF2B5EF4-FFF2-40B4-BE49-F238E27FC236}">
                <a16:creationId xmlns:a16="http://schemas.microsoft.com/office/drawing/2014/main" id="{42D7FD7B-2DF7-4CC3-8A96-E44AC023A664}"/>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A99C43B6-A34B-46E2-90A5-B334E49867F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1029D7C-04FC-4A90-8D44-648C90485090}"/>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4C5DBAB-FA72-4E55-9C52-A6F8786D2BE1}" type="slidenum">
              <a:rPr lang="es-ES" altLang="es-CL">
                <a:latin typeface="Arial" panose="020B0604020202020204" pitchFamily="34" charset="0"/>
              </a:rPr>
              <a:pPr eaLnBrk="1" hangingPunct="1"/>
              <a:t>6</a:t>
            </a:fld>
            <a:endParaRPr lang="es-ES" altLang="es-CL">
              <a:latin typeface="Arial" panose="020B0604020202020204" pitchFamily="34" charset="0"/>
            </a:endParaRPr>
          </a:p>
        </p:txBody>
      </p:sp>
      <p:sp>
        <p:nvSpPr>
          <p:cNvPr id="32771" name="Rectangle 2">
            <a:extLst>
              <a:ext uri="{FF2B5EF4-FFF2-40B4-BE49-F238E27FC236}">
                <a16:creationId xmlns:a16="http://schemas.microsoft.com/office/drawing/2014/main" id="{CD405E6E-7FAC-43FC-A1A8-6437B8B2D0B2}"/>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BDFA4527-E3F7-4CAA-86BB-695BF0FC126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CD48B95-FB49-448D-8681-33E06443FC19}"/>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6EFAEE0-975F-4F4D-8CBE-16C436167410}" type="slidenum">
              <a:rPr lang="es-ES" altLang="es-CL">
                <a:latin typeface="Arial" panose="020B0604020202020204" pitchFamily="34" charset="0"/>
              </a:rPr>
              <a:pPr eaLnBrk="1" hangingPunct="1"/>
              <a:t>7</a:t>
            </a:fld>
            <a:endParaRPr lang="es-ES" altLang="es-CL">
              <a:latin typeface="Arial" panose="020B0604020202020204" pitchFamily="34" charset="0"/>
            </a:endParaRPr>
          </a:p>
        </p:txBody>
      </p:sp>
      <p:sp>
        <p:nvSpPr>
          <p:cNvPr id="33795" name="Rectangle 2">
            <a:extLst>
              <a:ext uri="{FF2B5EF4-FFF2-40B4-BE49-F238E27FC236}">
                <a16:creationId xmlns:a16="http://schemas.microsoft.com/office/drawing/2014/main" id="{CA586828-F350-42CE-A82F-8D2B3B9CC37B}"/>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9A2D92B1-195A-4D70-B796-01C1F0F0BCF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140A105-FDAF-4FB7-95EA-4F6D4315E6B5}"/>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427DD3B-758F-4688-9599-662256D7DCD2}" type="slidenum">
              <a:rPr lang="es-ES" altLang="es-CL">
                <a:latin typeface="Arial" panose="020B0604020202020204" pitchFamily="34" charset="0"/>
              </a:rPr>
              <a:pPr eaLnBrk="1" hangingPunct="1"/>
              <a:t>8</a:t>
            </a:fld>
            <a:endParaRPr lang="es-ES" altLang="es-CL">
              <a:latin typeface="Arial" panose="020B0604020202020204" pitchFamily="34" charset="0"/>
            </a:endParaRPr>
          </a:p>
        </p:txBody>
      </p:sp>
      <p:sp>
        <p:nvSpPr>
          <p:cNvPr id="34819" name="Rectangle 2">
            <a:extLst>
              <a:ext uri="{FF2B5EF4-FFF2-40B4-BE49-F238E27FC236}">
                <a16:creationId xmlns:a16="http://schemas.microsoft.com/office/drawing/2014/main" id="{E42BE0FF-67AB-45E4-9DB7-EBBD78259901}"/>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8B6330A4-D34E-4FFD-92C0-D73FD83F98FA}"/>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AB7670D-CB45-47D2-B0AC-C4417F58C07C}"/>
              </a:ext>
            </a:extLst>
          </p:cNvPr>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528300-9CEF-44AC-A78B-3C0246A7E029}" type="slidenum">
              <a:rPr lang="es-ES" altLang="es-CL">
                <a:latin typeface="Arial" panose="020B0604020202020204" pitchFamily="34" charset="0"/>
              </a:rPr>
              <a:pPr eaLnBrk="1" hangingPunct="1"/>
              <a:t>9</a:t>
            </a:fld>
            <a:endParaRPr lang="es-ES" altLang="es-CL">
              <a:latin typeface="Arial" panose="020B0604020202020204" pitchFamily="34" charset="0"/>
            </a:endParaRPr>
          </a:p>
        </p:txBody>
      </p:sp>
      <p:sp>
        <p:nvSpPr>
          <p:cNvPr id="35843" name="Rectangle 2">
            <a:extLst>
              <a:ext uri="{FF2B5EF4-FFF2-40B4-BE49-F238E27FC236}">
                <a16:creationId xmlns:a16="http://schemas.microsoft.com/office/drawing/2014/main" id="{A19172C8-B620-4785-8AE2-836B12C7FDFF}"/>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D1BF6D19-EC78-4F5E-98D3-E7F62865D23D}"/>
              </a:ext>
            </a:extLst>
          </p:cNvPr>
          <p:cNvSpPr>
            <a:spLocks noGrp="1" noChangeArrowheads="1"/>
          </p:cNvSpPr>
          <p:nvPr>
            <p:ph type="body" idx="1"/>
          </p:nvPr>
        </p:nvSpPr>
        <p:spPr>
          <a:noFill/>
        </p:spPr>
        <p:txBody>
          <a:bodyPr/>
          <a:lstStyle/>
          <a:p>
            <a:pPr eaLnBrk="1" hangingPunct="1"/>
            <a:endParaRPr lang="es-US" altLang="es-CL">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8 Forma libre">
            <a:extLst>
              <a:ext uri="{FF2B5EF4-FFF2-40B4-BE49-F238E27FC236}">
                <a16:creationId xmlns:a16="http://schemas.microsoft.com/office/drawing/2014/main" id="{B3992331-13B0-4F51-8876-95625EF043EF}"/>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Arial" charset="0"/>
            </a:endParaRPr>
          </a:p>
        </p:txBody>
      </p:sp>
      <p:sp>
        <p:nvSpPr>
          <p:cNvPr id="5" name="10 Forma libre">
            <a:extLst>
              <a:ext uri="{FF2B5EF4-FFF2-40B4-BE49-F238E27FC236}">
                <a16:creationId xmlns:a16="http://schemas.microsoft.com/office/drawing/2014/main" id="{41DFB7D3-F497-48E0-A363-B3A8EF7C9258}"/>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Arial" charset="0"/>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6" name="29 Marcador de fecha">
            <a:extLst>
              <a:ext uri="{FF2B5EF4-FFF2-40B4-BE49-F238E27FC236}">
                <a16:creationId xmlns:a16="http://schemas.microsoft.com/office/drawing/2014/main" id="{6D6FB72F-B4CE-4F2B-B57C-62760D58228E}"/>
              </a:ext>
            </a:extLst>
          </p:cNvPr>
          <p:cNvSpPr>
            <a:spLocks noGrp="1"/>
          </p:cNvSpPr>
          <p:nvPr>
            <p:ph type="dt" sz="half" idx="10"/>
          </p:nvPr>
        </p:nvSpPr>
        <p:spPr/>
        <p:txBody>
          <a:bodyPr/>
          <a:lstStyle>
            <a:lvl1pPr>
              <a:defRPr/>
            </a:lvl1pPr>
          </a:lstStyle>
          <a:p>
            <a:pPr>
              <a:defRPr/>
            </a:pPr>
            <a:endParaRPr lang="es-ES"/>
          </a:p>
        </p:txBody>
      </p:sp>
      <p:sp>
        <p:nvSpPr>
          <p:cNvPr id="7" name="18 Marcador de pie de página">
            <a:extLst>
              <a:ext uri="{FF2B5EF4-FFF2-40B4-BE49-F238E27FC236}">
                <a16:creationId xmlns:a16="http://schemas.microsoft.com/office/drawing/2014/main" id="{EFB0CCB7-DE7A-4810-A1A1-2310FC78FD1F}"/>
              </a:ext>
            </a:extLst>
          </p:cNvPr>
          <p:cNvSpPr>
            <a:spLocks noGrp="1"/>
          </p:cNvSpPr>
          <p:nvPr>
            <p:ph type="ftr" sz="quarter" idx="11"/>
          </p:nvPr>
        </p:nvSpPr>
        <p:spPr/>
        <p:txBody>
          <a:bodyPr/>
          <a:lstStyle>
            <a:lvl1pPr>
              <a:defRPr/>
            </a:lvl1pPr>
          </a:lstStyle>
          <a:p>
            <a:pPr>
              <a:defRPr/>
            </a:pPr>
            <a:endParaRPr lang="es-ES"/>
          </a:p>
        </p:txBody>
      </p:sp>
      <p:sp>
        <p:nvSpPr>
          <p:cNvPr id="8" name="26 Marcador de número de diapositiva">
            <a:extLst>
              <a:ext uri="{FF2B5EF4-FFF2-40B4-BE49-F238E27FC236}">
                <a16:creationId xmlns:a16="http://schemas.microsoft.com/office/drawing/2014/main" id="{6CE55C44-B89B-45CC-820D-BAF8CE0ADBA2}"/>
              </a:ext>
            </a:extLst>
          </p:cNvPr>
          <p:cNvSpPr>
            <a:spLocks noGrp="1"/>
          </p:cNvSpPr>
          <p:nvPr>
            <p:ph type="sldNum" sz="quarter" idx="12"/>
          </p:nvPr>
        </p:nvSpPr>
        <p:spPr/>
        <p:txBody>
          <a:bodyPr/>
          <a:lstStyle>
            <a:lvl1pPr>
              <a:defRPr/>
            </a:lvl1pPr>
          </a:lstStyle>
          <a:p>
            <a:fld id="{ABFB43B6-412D-467C-BF66-759B89355FF2}" type="slidenum">
              <a:rPr lang="es-ES" altLang="es-CL"/>
              <a:pPr/>
              <a:t>‹Nº›</a:t>
            </a:fld>
            <a:endParaRPr lang="es-ES" altLang="es-CL"/>
          </a:p>
        </p:txBody>
      </p:sp>
    </p:spTree>
    <p:extLst>
      <p:ext uri="{BB962C8B-B14F-4D97-AF65-F5344CB8AC3E}">
        <p14:creationId xmlns:p14="http://schemas.microsoft.com/office/powerpoint/2010/main" val="5247506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a:extLst>
              <a:ext uri="{FF2B5EF4-FFF2-40B4-BE49-F238E27FC236}">
                <a16:creationId xmlns:a16="http://schemas.microsoft.com/office/drawing/2014/main" id="{BBEE00DB-D2AC-4027-8200-22D48D2AE1A3}"/>
              </a:ext>
            </a:extLst>
          </p:cNvPr>
          <p:cNvSpPr>
            <a:spLocks noGrp="1"/>
          </p:cNvSpPr>
          <p:nvPr>
            <p:ph type="dt" sz="half" idx="10"/>
          </p:nvPr>
        </p:nvSpPr>
        <p:spPr/>
        <p:txBody>
          <a:bodyPr/>
          <a:lstStyle>
            <a:lvl1pPr>
              <a:defRPr/>
            </a:lvl1pPr>
          </a:lstStyle>
          <a:p>
            <a:pPr>
              <a:defRPr/>
            </a:pPr>
            <a:endParaRPr lang="es-ES"/>
          </a:p>
        </p:txBody>
      </p:sp>
      <p:sp>
        <p:nvSpPr>
          <p:cNvPr id="5" name="21 Marcador de pie de página">
            <a:extLst>
              <a:ext uri="{FF2B5EF4-FFF2-40B4-BE49-F238E27FC236}">
                <a16:creationId xmlns:a16="http://schemas.microsoft.com/office/drawing/2014/main" id="{D77F437B-79A1-4889-92D7-B872548EEDBD}"/>
              </a:ext>
            </a:extLst>
          </p:cNvPr>
          <p:cNvSpPr>
            <a:spLocks noGrp="1"/>
          </p:cNvSpPr>
          <p:nvPr>
            <p:ph type="ftr" sz="quarter" idx="11"/>
          </p:nvPr>
        </p:nvSpPr>
        <p:spPr/>
        <p:txBody>
          <a:bodyPr/>
          <a:lstStyle>
            <a:lvl1pPr>
              <a:defRPr/>
            </a:lvl1pPr>
          </a:lstStyle>
          <a:p>
            <a:pPr>
              <a:defRPr/>
            </a:pPr>
            <a:endParaRPr lang="es-ES"/>
          </a:p>
        </p:txBody>
      </p:sp>
      <p:sp>
        <p:nvSpPr>
          <p:cNvPr id="6" name="17 Marcador de número de diapositiva">
            <a:extLst>
              <a:ext uri="{FF2B5EF4-FFF2-40B4-BE49-F238E27FC236}">
                <a16:creationId xmlns:a16="http://schemas.microsoft.com/office/drawing/2014/main" id="{AA743925-9A6E-4072-885C-B1EBC3D08E8E}"/>
              </a:ext>
            </a:extLst>
          </p:cNvPr>
          <p:cNvSpPr>
            <a:spLocks noGrp="1"/>
          </p:cNvSpPr>
          <p:nvPr>
            <p:ph type="sldNum" sz="quarter" idx="12"/>
          </p:nvPr>
        </p:nvSpPr>
        <p:spPr/>
        <p:txBody>
          <a:bodyPr/>
          <a:lstStyle>
            <a:lvl1pPr>
              <a:defRPr/>
            </a:lvl1pPr>
          </a:lstStyle>
          <a:p>
            <a:fld id="{0CE74F9A-B807-4FB4-B9C6-7169383B81FD}" type="slidenum">
              <a:rPr lang="es-ES" altLang="es-CL"/>
              <a:pPr/>
              <a:t>‹Nº›</a:t>
            </a:fld>
            <a:endParaRPr lang="es-ES" altLang="es-CL"/>
          </a:p>
        </p:txBody>
      </p:sp>
    </p:spTree>
    <p:extLst>
      <p:ext uri="{BB962C8B-B14F-4D97-AF65-F5344CB8AC3E}">
        <p14:creationId xmlns:p14="http://schemas.microsoft.com/office/powerpoint/2010/main" val="2977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a:extLst>
              <a:ext uri="{FF2B5EF4-FFF2-40B4-BE49-F238E27FC236}">
                <a16:creationId xmlns:a16="http://schemas.microsoft.com/office/drawing/2014/main" id="{BB4A3FB7-90DA-487B-A5C6-4E55B650EBB9}"/>
              </a:ext>
            </a:extLst>
          </p:cNvPr>
          <p:cNvSpPr>
            <a:spLocks noGrp="1"/>
          </p:cNvSpPr>
          <p:nvPr>
            <p:ph type="dt" sz="half" idx="10"/>
          </p:nvPr>
        </p:nvSpPr>
        <p:spPr/>
        <p:txBody>
          <a:bodyPr/>
          <a:lstStyle>
            <a:lvl1pPr>
              <a:defRPr/>
            </a:lvl1pPr>
          </a:lstStyle>
          <a:p>
            <a:pPr>
              <a:defRPr/>
            </a:pPr>
            <a:endParaRPr lang="es-ES"/>
          </a:p>
        </p:txBody>
      </p:sp>
      <p:sp>
        <p:nvSpPr>
          <p:cNvPr id="5" name="21 Marcador de pie de página">
            <a:extLst>
              <a:ext uri="{FF2B5EF4-FFF2-40B4-BE49-F238E27FC236}">
                <a16:creationId xmlns:a16="http://schemas.microsoft.com/office/drawing/2014/main" id="{8504D5FF-CD35-4A66-BAA6-8DD11EE78110}"/>
              </a:ext>
            </a:extLst>
          </p:cNvPr>
          <p:cNvSpPr>
            <a:spLocks noGrp="1"/>
          </p:cNvSpPr>
          <p:nvPr>
            <p:ph type="ftr" sz="quarter" idx="11"/>
          </p:nvPr>
        </p:nvSpPr>
        <p:spPr/>
        <p:txBody>
          <a:bodyPr/>
          <a:lstStyle>
            <a:lvl1pPr>
              <a:defRPr/>
            </a:lvl1pPr>
          </a:lstStyle>
          <a:p>
            <a:pPr>
              <a:defRPr/>
            </a:pPr>
            <a:endParaRPr lang="es-ES"/>
          </a:p>
        </p:txBody>
      </p:sp>
      <p:sp>
        <p:nvSpPr>
          <p:cNvPr id="6" name="17 Marcador de número de diapositiva">
            <a:extLst>
              <a:ext uri="{FF2B5EF4-FFF2-40B4-BE49-F238E27FC236}">
                <a16:creationId xmlns:a16="http://schemas.microsoft.com/office/drawing/2014/main" id="{3C74146F-75F9-46A9-B470-89FC85003155}"/>
              </a:ext>
            </a:extLst>
          </p:cNvPr>
          <p:cNvSpPr>
            <a:spLocks noGrp="1"/>
          </p:cNvSpPr>
          <p:nvPr>
            <p:ph type="sldNum" sz="quarter" idx="12"/>
          </p:nvPr>
        </p:nvSpPr>
        <p:spPr/>
        <p:txBody>
          <a:bodyPr/>
          <a:lstStyle>
            <a:lvl1pPr>
              <a:defRPr/>
            </a:lvl1pPr>
          </a:lstStyle>
          <a:p>
            <a:fld id="{CCC0C61B-2DB0-471F-82EC-756B69D5C64F}" type="slidenum">
              <a:rPr lang="es-ES" altLang="es-CL"/>
              <a:pPr/>
              <a:t>‹Nº›</a:t>
            </a:fld>
            <a:endParaRPr lang="es-ES" altLang="es-CL"/>
          </a:p>
        </p:txBody>
      </p:sp>
    </p:spTree>
    <p:extLst>
      <p:ext uri="{BB962C8B-B14F-4D97-AF65-F5344CB8AC3E}">
        <p14:creationId xmlns:p14="http://schemas.microsoft.com/office/powerpoint/2010/main" val="268101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a:extLst>
              <a:ext uri="{FF2B5EF4-FFF2-40B4-BE49-F238E27FC236}">
                <a16:creationId xmlns:a16="http://schemas.microsoft.com/office/drawing/2014/main" id="{A265076B-B592-410A-95AA-9CE16E4334F8}"/>
              </a:ext>
            </a:extLst>
          </p:cNvPr>
          <p:cNvSpPr>
            <a:spLocks noGrp="1"/>
          </p:cNvSpPr>
          <p:nvPr>
            <p:ph type="dt" sz="half" idx="10"/>
          </p:nvPr>
        </p:nvSpPr>
        <p:spPr/>
        <p:txBody>
          <a:bodyPr/>
          <a:lstStyle>
            <a:lvl1pPr>
              <a:defRPr/>
            </a:lvl1pPr>
          </a:lstStyle>
          <a:p>
            <a:pPr>
              <a:defRPr/>
            </a:pPr>
            <a:endParaRPr lang="es-ES"/>
          </a:p>
        </p:txBody>
      </p:sp>
      <p:sp>
        <p:nvSpPr>
          <p:cNvPr id="5" name="21 Marcador de pie de página">
            <a:extLst>
              <a:ext uri="{FF2B5EF4-FFF2-40B4-BE49-F238E27FC236}">
                <a16:creationId xmlns:a16="http://schemas.microsoft.com/office/drawing/2014/main" id="{0A1542DD-2661-4A8A-B7D3-31271DC951E0}"/>
              </a:ext>
            </a:extLst>
          </p:cNvPr>
          <p:cNvSpPr>
            <a:spLocks noGrp="1"/>
          </p:cNvSpPr>
          <p:nvPr>
            <p:ph type="ftr" sz="quarter" idx="11"/>
          </p:nvPr>
        </p:nvSpPr>
        <p:spPr/>
        <p:txBody>
          <a:bodyPr/>
          <a:lstStyle>
            <a:lvl1pPr>
              <a:defRPr/>
            </a:lvl1pPr>
          </a:lstStyle>
          <a:p>
            <a:pPr>
              <a:defRPr/>
            </a:pPr>
            <a:endParaRPr lang="es-ES"/>
          </a:p>
        </p:txBody>
      </p:sp>
      <p:sp>
        <p:nvSpPr>
          <p:cNvPr id="6" name="17 Marcador de número de diapositiva">
            <a:extLst>
              <a:ext uri="{FF2B5EF4-FFF2-40B4-BE49-F238E27FC236}">
                <a16:creationId xmlns:a16="http://schemas.microsoft.com/office/drawing/2014/main" id="{9504DBA4-9E4E-4008-9F6F-6FFF85789E8F}"/>
              </a:ext>
            </a:extLst>
          </p:cNvPr>
          <p:cNvSpPr>
            <a:spLocks noGrp="1"/>
          </p:cNvSpPr>
          <p:nvPr>
            <p:ph type="sldNum" sz="quarter" idx="12"/>
          </p:nvPr>
        </p:nvSpPr>
        <p:spPr/>
        <p:txBody>
          <a:bodyPr/>
          <a:lstStyle>
            <a:lvl1pPr>
              <a:defRPr/>
            </a:lvl1pPr>
          </a:lstStyle>
          <a:p>
            <a:fld id="{054EB048-475D-47F6-815E-6B852D8E3F68}" type="slidenum">
              <a:rPr lang="es-ES" altLang="es-CL"/>
              <a:pPr/>
              <a:t>‹Nº›</a:t>
            </a:fld>
            <a:endParaRPr lang="es-ES" altLang="es-CL"/>
          </a:p>
        </p:txBody>
      </p:sp>
    </p:spTree>
    <p:extLst>
      <p:ext uri="{BB962C8B-B14F-4D97-AF65-F5344CB8AC3E}">
        <p14:creationId xmlns:p14="http://schemas.microsoft.com/office/powerpoint/2010/main" val="380574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8 Forma libre">
            <a:extLst>
              <a:ext uri="{FF2B5EF4-FFF2-40B4-BE49-F238E27FC236}">
                <a16:creationId xmlns:a16="http://schemas.microsoft.com/office/drawing/2014/main" id="{F85B93CF-DBF4-471B-8980-D5464B659CFD}"/>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Arial" charset="0"/>
            </a:endParaRPr>
          </a:p>
        </p:txBody>
      </p:sp>
      <p:sp>
        <p:nvSpPr>
          <p:cNvPr id="5" name="10 Forma libre">
            <a:extLst>
              <a:ext uri="{FF2B5EF4-FFF2-40B4-BE49-F238E27FC236}">
                <a16:creationId xmlns:a16="http://schemas.microsoft.com/office/drawing/2014/main" id="{8DADBC94-C939-4B0E-AB82-21A8E56216C7}"/>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Arial" charset="0"/>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6" name="3 Marcador de fecha">
            <a:extLst>
              <a:ext uri="{FF2B5EF4-FFF2-40B4-BE49-F238E27FC236}">
                <a16:creationId xmlns:a16="http://schemas.microsoft.com/office/drawing/2014/main" id="{34FD14FD-E95D-4915-8B93-5D3192836397}"/>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8890A3CD-7F85-4E71-A326-6E27361677DD}"/>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55DE6266-2512-4C9F-99D5-95830CAC5FCE}"/>
              </a:ext>
            </a:extLst>
          </p:cNvPr>
          <p:cNvSpPr>
            <a:spLocks noGrp="1"/>
          </p:cNvSpPr>
          <p:nvPr>
            <p:ph type="sldNum" sz="quarter" idx="12"/>
          </p:nvPr>
        </p:nvSpPr>
        <p:spPr/>
        <p:txBody>
          <a:bodyPr/>
          <a:lstStyle>
            <a:lvl1pPr>
              <a:defRPr/>
            </a:lvl1pPr>
          </a:lstStyle>
          <a:p>
            <a:fld id="{6481CE66-F1D0-43E3-939D-2D27D7FB29DA}" type="slidenum">
              <a:rPr lang="es-ES" altLang="es-CL"/>
              <a:pPr/>
              <a:t>‹Nº›</a:t>
            </a:fld>
            <a:endParaRPr lang="es-ES" altLang="es-CL"/>
          </a:p>
        </p:txBody>
      </p:sp>
    </p:spTree>
    <p:extLst>
      <p:ext uri="{BB962C8B-B14F-4D97-AF65-F5344CB8AC3E}">
        <p14:creationId xmlns:p14="http://schemas.microsoft.com/office/powerpoint/2010/main" val="30937809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9 Marcador de fecha">
            <a:extLst>
              <a:ext uri="{FF2B5EF4-FFF2-40B4-BE49-F238E27FC236}">
                <a16:creationId xmlns:a16="http://schemas.microsoft.com/office/drawing/2014/main" id="{ABDCC86D-5948-4B35-BBB0-6C72D62B1001}"/>
              </a:ext>
            </a:extLst>
          </p:cNvPr>
          <p:cNvSpPr>
            <a:spLocks noGrp="1"/>
          </p:cNvSpPr>
          <p:nvPr>
            <p:ph type="dt" sz="half" idx="10"/>
          </p:nvPr>
        </p:nvSpPr>
        <p:spPr/>
        <p:txBody>
          <a:bodyPr/>
          <a:lstStyle>
            <a:lvl1pPr>
              <a:defRPr/>
            </a:lvl1pPr>
          </a:lstStyle>
          <a:p>
            <a:pPr>
              <a:defRPr/>
            </a:pPr>
            <a:endParaRPr lang="es-ES"/>
          </a:p>
        </p:txBody>
      </p:sp>
      <p:sp>
        <p:nvSpPr>
          <p:cNvPr id="6" name="21 Marcador de pie de página">
            <a:extLst>
              <a:ext uri="{FF2B5EF4-FFF2-40B4-BE49-F238E27FC236}">
                <a16:creationId xmlns:a16="http://schemas.microsoft.com/office/drawing/2014/main" id="{B7D10CEF-E164-48CE-9653-8E808AE5F4E0}"/>
              </a:ext>
            </a:extLst>
          </p:cNvPr>
          <p:cNvSpPr>
            <a:spLocks noGrp="1"/>
          </p:cNvSpPr>
          <p:nvPr>
            <p:ph type="ftr" sz="quarter" idx="11"/>
          </p:nvPr>
        </p:nvSpPr>
        <p:spPr/>
        <p:txBody>
          <a:bodyPr/>
          <a:lstStyle>
            <a:lvl1pPr>
              <a:defRPr/>
            </a:lvl1pPr>
          </a:lstStyle>
          <a:p>
            <a:pPr>
              <a:defRPr/>
            </a:pPr>
            <a:endParaRPr lang="es-ES"/>
          </a:p>
        </p:txBody>
      </p:sp>
      <p:sp>
        <p:nvSpPr>
          <p:cNvPr id="7" name="17 Marcador de número de diapositiva">
            <a:extLst>
              <a:ext uri="{FF2B5EF4-FFF2-40B4-BE49-F238E27FC236}">
                <a16:creationId xmlns:a16="http://schemas.microsoft.com/office/drawing/2014/main" id="{2458BD95-0EDD-4DAC-863E-91442DC374C6}"/>
              </a:ext>
            </a:extLst>
          </p:cNvPr>
          <p:cNvSpPr>
            <a:spLocks noGrp="1"/>
          </p:cNvSpPr>
          <p:nvPr>
            <p:ph type="sldNum" sz="quarter" idx="12"/>
          </p:nvPr>
        </p:nvSpPr>
        <p:spPr/>
        <p:txBody>
          <a:bodyPr/>
          <a:lstStyle>
            <a:lvl1pPr>
              <a:defRPr/>
            </a:lvl1pPr>
          </a:lstStyle>
          <a:p>
            <a:fld id="{F74E1F98-B054-4B69-8205-3F839B0C5A22}" type="slidenum">
              <a:rPr lang="es-ES" altLang="es-CL"/>
              <a:pPr/>
              <a:t>‹Nº›</a:t>
            </a:fld>
            <a:endParaRPr lang="es-ES" altLang="es-CL"/>
          </a:p>
        </p:txBody>
      </p:sp>
    </p:spTree>
    <p:extLst>
      <p:ext uri="{BB962C8B-B14F-4D97-AF65-F5344CB8AC3E}">
        <p14:creationId xmlns:p14="http://schemas.microsoft.com/office/powerpoint/2010/main" val="14745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a:extLst>
              <a:ext uri="{FF2B5EF4-FFF2-40B4-BE49-F238E27FC236}">
                <a16:creationId xmlns:a16="http://schemas.microsoft.com/office/drawing/2014/main" id="{359BA714-AEAF-4712-842C-2E26241548EE}"/>
              </a:ext>
            </a:extLst>
          </p:cNvPr>
          <p:cNvSpPr>
            <a:spLocks noGrp="1"/>
          </p:cNvSpPr>
          <p:nvPr>
            <p:ph type="dt" sz="half" idx="10"/>
          </p:nvPr>
        </p:nvSpPr>
        <p:spPr/>
        <p:txBody>
          <a:bodyPr/>
          <a:lstStyle>
            <a:lvl1pPr>
              <a:defRPr/>
            </a:lvl1pPr>
          </a:lstStyle>
          <a:p>
            <a:pPr>
              <a:defRPr/>
            </a:pPr>
            <a:endParaRPr lang="es-ES"/>
          </a:p>
        </p:txBody>
      </p:sp>
      <p:sp>
        <p:nvSpPr>
          <p:cNvPr id="8" name="7 Marcador de pie de página">
            <a:extLst>
              <a:ext uri="{FF2B5EF4-FFF2-40B4-BE49-F238E27FC236}">
                <a16:creationId xmlns:a16="http://schemas.microsoft.com/office/drawing/2014/main" id="{33849544-0BFD-47D9-BD70-BBD1E0C0104A}"/>
              </a:ext>
            </a:extLst>
          </p:cNvPr>
          <p:cNvSpPr>
            <a:spLocks noGrp="1"/>
          </p:cNvSpPr>
          <p:nvPr>
            <p:ph type="ftr" sz="quarter" idx="11"/>
          </p:nvPr>
        </p:nvSpPr>
        <p:spPr/>
        <p:txBody>
          <a:bodyPr/>
          <a:lstStyle>
            <a:lvl1pPr>
              <a:defRPr/>
            </a:lvl1pPr>
          </a:lstStyle>
          <a:p>
            <a:pPr>
              <a:defRPr/>
            </a:pPr>
            <a:endParaRPr lang="es-ES"/>
          </a:p>
        </p:txBody>
      </p:sp>
      <p:sp>
        <p:nvSpPr>
          <p:cNvPr id="9" name="8 Marcador de número de diapositiva">
            <a:extLst>
              <a:ext uri="{FF2B5EF4-FFF2-40B4-BE49-F238E27FC236}">
                <a16:creationId xmlns:a16="http://schemas.microsoft.com/office/drawing/2014/main" id="{F1000748-4AFB-4FC4-B0D7-406993811C1C}"/>
              </a:ext>
            </a:extLst>
          </p:cNvPr>
          <p:cNvSpPr>
            <a:spLocks noGrp="1"/>
          </p:cNvSpPr>
          <p:nvPr>
            <p:ph type="sldNum" sz="quarter" idx="12"/>
          </p:nvPr>
        </p:nvSpPr>
        <p:spPr/>
        <p:txBody>
          <a:bodyPr/>
          <a:lstStyle>
            <a:lvl1pPr>
              <a:defRPr/>
            </a:lvl1pPr>
          </a:lstStyle>
          <a:p>
            <a:fld id="{89539489-504F-4176-B1E2-1CD304F8949C}" type="slidenum">
              <a:rPr lang="es-ES" altLang="es-CL"/>
              <a:pPr/>
              <a:t>‹Nº›</a:t>
            </a:fld>
            <a:endParaRPr lang="es-ES" altLang="es-CL"/>
          </a:p>
        </p:txBody>
      </p:sp>
    </p:spTree>
    <p:extLst>
      <p:ext uri="{BB962C8B-B14F-4D97-AF65-F5344CB8AC3E}">
        <p14:creationId xmlns:p14="http://schemas.microsoft.com/office/powerpoint/2010/main" val="306928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a:t>Haga clic para modificar el estilo de título del patrón</a:t>
            </a:r>
            <a:endParaRPr lang="en-US"/>
          </a:p>
        </p:txBody>
      </p:sp>
      <p:sp>
        <p:nvSpPr>
          <p:cNvPr id="3" name="9 Marcador de fecha">
            <a:extLst>
              <a:ext uri="{FF2B5EF4-FFF2-40B4-BE49-F238E27FC236}">
                <a16:creationId xmlns:a16="http://schemas.microsoft.com/office/drawing/2014/main" id="{220E9F46-E124-48A3-9A85-36D79EC5FE80}"/>
              </a:ext>
            </a:extLst>
          </p:cNvPr>
          <p:cNvSpPr>
            <a:spLocks noGrp="1"/>
          </p:cNvSpPr>
          <p:nvPr>
            <p:ph type="dt" sz="half" idx="10"/>
          </p:nvPr>
        </p:nvSpPr>
        <p:spPr/>
        <p:txBody>
          <a:bodyPr/>
          <a:lstStyle>
            <a:lvl1pPr>
              <a:defRPr/>
            </a:lvl1pPr>
          </a:lstStyle>
          <a:p>
            <a:pPr>
              <a:defRPr/>
            </a:pPr>
            <a:endParaRPr lang="es-ES"/>
          </a:p>
        </p:txBody>
      </p:sp>
      <p:sp>
        <p:nvSpPr>
          <p:cNvPr id="4" name="21 Marcador de pie de página">
            <a:extLst>
              <a:ext uri="{FF2B5EF4-FFF2-40B4-BE49-F238E27FC236}">
                <a16:creationId xmlns:a16="http://schemas.microsoft.com/office/drawing/2014/main" id="{7053F364-81A3-4696-BF22-470B0A75DF2A}"/>
              </a:ext>
            </a:extLst>
          </p:cNvPr>
          <p:cNvSpPr>
            <a:spLocks noGrp="1"/>
          </p:cNvSpPr>
          <p:nvPr>
            <p:ph type="ftr" sz="quarter" idx="11"/>
          </p:nvPr>
        </p:nvSpPr>
        <p:spPr/>
        <p:txBody>
          <a:bodyPr/>
          <a:lstStyle>
            <a:lvl1pPr>
              <a:defRPr/>
            </a:lvl1pPr>
          </a:lstStyle>
          <a:p>
            <a:pPr>
              <a:defRPr/>
            </a:pPr>
            <a:endParaRPr lang="es-ES"/>
          </a:p>
        </p:txBody>
      </p:sp>
      <p:sp>
        <p:nvSpPr>
          <p:cNvPr id="5" name="17 Marcador de número de diapositiva">
            <a:extLst>
              <a:ext uri="{FF2B5EF4-FFF2-40B4-BE49-F238E27FC236}">
                <a16:creationId xmlns:a16="http://schemas.microsoft.com/office/drawing/2014/main" id="{5FE270BD-BB92-4132-A923-561B76B77671}"/>
              </a:ext>
            </a:extLst>
          </p:cNvPr>
          <p:cNvSpPr>
            <a:spLocks noGrp="1"/>
          </p:cNvSpPr>
          <p:nvPr>
            <p:ph type="sldNum" sz="quarter" idx="12"/>
          </p:nvPr>
        </p:nvSpPr>
        <p:spPr/>
        <p:txBody>
          <a:bodyPr/>
          <a:lstStyle>
            <a:lvl1pPr>
              <a:defRPr/>
            </a:lvl1pPr>
          </a:lstStyle>
          <a:p>
            <a:fld id="{E00758FA-8E3E-4C0D-8645-B15573903011}" type="slidenum">
              <a:rPr lang="es-ES" altLang="es-CL"/>
              <a:pPr/>
              <a:t>‹Nº›</a:t>
            </a:fld>
            <a:endParaRPr lang="es-ES" altLang="es-CL"/>
          </a:p>
        </p:txBody>
      </p:sp>
    </p:spTree>
    <p:extLst>
      <p:ext uri="{BB962C8B-B14F-4D97-AF65-F5344CB8AC3E}">
        <p14:creationId xmlns:p14="http://schemas.microsoft.com/office/powerpoint/2010/main" val="32242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a:extLst>
              <a:ext uri="{FF2B5EF4-FFF2-40B4-BE49-F238E27FC236}">
                <a16:creationId xmlns:a16="http://schemas.microsoft.com/office/drawing/2014/main" id="{1CAA3D64-4392-4D5B-BF70-7BAB8249BA74}"/>
              </a:ext>
            </a:extLst>
          </p:cNvPr>
          <p:cNvSpPr>
            <a:spLocks noGrp="1"/>
          </p:cNvSpPr>
          <p:nvPr>
            <p:ph type="dt" sz="half" idx="10"/>
          </p:nvPr>
        </p:nvSpPr>
        <p:spPr/>
        <p:txBody>
          <a:bodyPr/>
          <a:lstStyle>
            <a:lvl1pPr>
              <a:defRPr/>
            </a:lvl1pPr>
          </a:lstStyle>
          <a:p>
            <a:pPr>
              <a:defRPr/>
            </a:pPr>
            <a:endParaRPr lang="es-ES"/>
          </a:p>
        </p:txBody>
      </p:sp>
      <p:sp>
        <p:nvSpPr>
          <p:cNvPr id="3" name="21 Marcador de pie de página">
            <a:extLst>
              <a:ext uri="{FF2B5EF4-FFF2-40B4-BE49-F238E27FC236}">
                <a16:creationId xmlns:a16="http://schemas.microsoft.com/office/drawing/2014/main" id="{5C4C785A-ABC8-441B-B602-07AE5837FC10}"/>
              </a:ext>
            </a:extLst>
          </p:cNvPr>
          <p:cNvSpPr>
            <a:spLocks noGrp="1"/>
          </p:cNvSpPr>
          <p:nvPr>
            <p:ph type="ftr" sz="quarter" idx="11"/>
          </p:nvPr>
        </p:nvSpPr>
        <p:spPr/>
        <p:txBody>
          <a:bodyPr/>
          <a:lstStyle>
            <a:lvl1pPr>
              <a:defRPr/>
            </a:lvl1pPr>
          </a:lstStyle>
          <a:p>
            <a:pPr>
              <a:defRPr/>
            </a:pPr>
            <a:endParaRPr lang="es-ES"/>
          </a:p>
        </p:txBody>
      </p:sp>
      <p:sp>
        <p:nvSpPr>
          <p:cNvPr id="4" name="17 Marcador de número de diapositiva">
            <a:extLst>
              <a:ext uri="{FF2B5EF4-FFF2-40B4-BE49-F238E27FC236}">
                <a16:creationId xmlns:a16="http://schemas.microsoft.com/office/drawing/2014/main" id="{4037DB2A-0AA1-4C6B-8DE3-4D60BD334EB1}"/>
              </a:ext>
            </a:extLst>
          </p:cNvPr>
          <p:cNvSpPr>
            <a:spLocks noGrp="1"/>
          </p:cNvSpPr>
          <p:nvPr>
            <p:ph type="sldNum" sz="quarter" idx="12"/>
          </p:nvPr>
        </p:nvSpPr>
        <p:spPr/>
        <p:txBody>
          <a:bodyPr/>
          <a:lstStyle>
            <a:lvl1pPr>
              <a:defRPr/>
            </a:lvl1pPr>
          </a:lstStyle>
          <a:p>
            <a:fld id="{4EE1E04F-3FC8-4FBB-91FA-6513207F718F}" type="slidenum">
              <a:rPr lang="es-ES" altLang="es-CL"/>
              <a:pPr/>
              <a:t>‹Nº›</a:t>
            </a:fld>
            <a:endParaRPr lang="es-ES" altLang="es-CL"/>
          </a:p>
        </p:txBody>
      </p:sp>
    </p:spTree>
    <p:extLst>
      <p:ext uri="{BB962C8B-B14F-4D97-AF65-F5344CB8AC3E}">
        <p14:creationId xmlns:p14="http://schemas.microsoft.com/office/powerpoint/2010/main" val="401443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a:extLst>
              <a:ext uri="{FF2B5EF4-FFF2-40B4-BE49-F238E27FC236}">
                <a16:creationId xmlns:a16="http://schemas.microsoft.com/office/drawing/2014/main" id="{D60939E5-91D3-42E5-88AB-442EBD588A56}"/>
              </a:ext>
            </a:extLst>
          </p:cNvPr>
          <p:cNvSpPr>
            <a:spLocks noGrp="1"/>
          </p:cNvSpPr>
          <p:nvPr>
            <p:ph type="dt" sz="half" idx="10"/>
          </p:nvPr>
        </p:nvSpPr>
        <p:spPr/>
        <p:txBody>
          <a:bodyPr/>
          <a:lstStyle>
            <a:lvl1pPr>
              <a:defRPr/>
            </a:lvl1pPr>
          </a:lstStyle>
          <a:p>
            <a:pPr>
              <a:defRPr/>
            </a:pPr>
            <a:endParaRPr lang="es-ES"/>
          </a:p>
        </p:txBody>
      </p:sp>
      <p:sp>
        <p:nvSpPr>
          <p:cNvPr id="6" name="5 Marcador de pie de página">
            <a:extLst>
              <a:ext uri="{FF2B5EF4-FFF2-40B4-BE49-F238E27FC236}">
                <a16:creationId xmlns:a16="http://schemas.microsoft.com/office/drawing/2014/main" id="{5AA7FBBE-FE58-482C-8296-958C11FA1605}"/>
              </a:ext>
            </a:extLst>
          </p:cNvPr>
          <p:cNvSpPr>
            <a:spLocks noGrp="1"/>
          </p:cNvSpPr>
          <p:nvPr>
            <p:ph type="ftr" sz="quarter" idx="11"/>
          </p:nvPr>
        </p:nvSpPr>
        <p:spPr/>
        <p:txBody>
          <a:bodyPr/>
          <a:lstStyle>
            <a:lvl1pPr>
              <a:defRPr/>
            </a:lvl1pPr>
          </a:lstStyle>
          <a:p>
            <a:pPr>
              <a:defRPr/>
            </a:pPr>
            <a:endParaRPr lang="es-ES"/>
          </a:p>
        </p:txBody>
      </p:sp>
      <p:sp>
        <p:nvSpPr>
          <p:cNvPr id="7" name="6 Marcador de número de diapositiva">
            <a:extLst>
              <a:ext uri="{FF2B5EF4-FFF2-40B4-BE49-F238E27FC236}">
                <a16:creationId xmlns:a16="http://schemas.microsoft.com/office/drawing/2014/main" id="{7086DF69-9E92-43D4-B520-822A051D4265}"/>
              </a:ext>
            </a:extLst>
          </p:cNvPr>
          <p:cNvSpPr>
            <a:spLocks noGrp="1"/>
          </p:cNvSpPr>
          <p:nvPr>
            <p:ph type="sldNum" sz="quarter" idx="12"/>
          </p:nvPr>
        </p:nvSpPr>
        <p:spPr>
          <a:xfrm>
            <a:off x="8156575" y="6421438"/>
            <a:ext cx="762000" cy="365125"/>
          </a:xfrm>
        </p:spPr>
        <p:txBody>
          <a:bodyPr/>
          <a:lstStyle>
            <a:lvl1pPr>
              <a:defRPr/>
            </a:lvl1pPr>
          </a:lstStyle>
          <a:p>
            <a:fld id="{9F6920FF-8D06-499A-9E1A-45127DD91B0E}" type="slidenum">
              <a:rPr lang="es-ES" altLang="es-CL"/>
              <a:pPr/>
              <a:t>‹Nº›</a:t>
            </a:fld>
            <a:endParaRPr lang="es-ES" altLang="es-CL"/>
          </a:p>
        </p:txBody>
      </p:sp>
    </p:spTree>
    <p:extLst>
      <p:ext uri="{BB962C8B-B14F-4D97-AF65-F5344CB8AC3E}">
        <p14:creationId xmlns:p14="http://schemas.microsoft.com/office/powerpoint/2010/main" val="160234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C0194957-EA80-42C3-A2B4-51ABC562B46F}"/>
              </a:ext>
            </a:extLst>
          </p:cNvPr>
          <p:cNvSpPr>
            <a:spLocks noGrp="1"/>
          </p:cNvSpPr>
          <p:nvPr>
            <p:ph type="dt" sz="half" idx="10"/>
          </p:nvPr>
        </p:nvSpPr>
        <p:spPr/>
        <p:txBody>
          <a:bodyPr/>
          <a:lstStyle>
            <a:lvl1pPr>
              <a:defRPr/>
            </a:lvl1pPr>
          </a:lstStyle>
          <a:p>
            <a:pPr>
              <a:defRPr/>
            </a:pPr>
            <a:endParaRPr lang="es-ES"/>
          </a:p>
        </p:txBody>
      </p:sp>
      <p:sp>
        <p:nvSpPr>
          <p:cNvPr id="6" name="5 Marcador de pie de página">
            <a:extLst>
              <a:ext uri="{FF2B5EF4-FFF2-40B4-BE49-F238E27FC236}">
                <a16:creationId xmlns:a16="http://schemas.microsoft.com/office/drawing/2014/main" id="{9E390E57-2022-48CE-913C-AA6AC4C7C92F}"/>
              </a:ext>
            </a:extLst>
          </p:cNvPr>
          <p:cNvSpPr>
            <a:spLocks noGrp="1"/>
          </p:cNvSpPr>
          <p:nvPr>
            <p:ph type="ftr" sz="quarter" idx="11"/>
          </p:nvPr>
        </p:nvSpPr>
        <p:spPr/>
        <p:txBody>
          <a:bodyPr/>
          <a:lstStyle>
            <a:lvl1pPr>
              <a:defRPr/>
            </a:lvl1pPr>
          </a:lstStyle>
          <a:p>
            <a:pPr>
              <a:defRPr/>
            </a:pPr>
            <a:endParaRPr lang="es-ES"/>
          </a:p>
        </p:txBody>
      </p:sp>
      <p:sp>
        <p:nvSpPr>
          <p:cNvPr id="7" name="6 Marcador de número de diapositiva">
            <a:extLst>
              <a:ext uri="{FF2B5EF4-FFF2-40B4-BE49-F238E27FC236}">
                <a16:creationId xmlns:a16="http://schemas.microsoft.com/office/drawing/2014/main" id="{93BD1B5A-8AF1-4EE2-BF38-51A06EBB4E97}"/>
              </a:ext>
            </a:extLst>
          </p:cNvPr>
          <p:cNvSpPr>
            <a:spLocks noGrp="1"/>
          </p:cNvSpPr>
          <p:nvPr>
            <p:ph type="sldNum" sz="quarter" idx="12"/>
          </p:nvPr>
        </p:nvSpPr>
        <p:spPr/>
        <p:txBody>
          <a:bodyPr/>
          <a:lstStyle>
            <a:lvl1pPr>
              <a:defRPr/>
            </a:lvl1pPr>
          </a:lstStyle>
          <a:p>
            <a:fld id="{051B9230-BCE6-4471-BBA9-017AAC4FE6D6}" type="slidenum">
              <a:rPr lang="es-ES" altLang="es-CL"/>
              <a:pPr/>
              <a:t>‹Nº›</a:t>
            </a:fld>
            <a:endParaRPr lang="es-ES" altLang="es-CL"/>
          </a:p>
        </p:txBody>
      </p:sp>
    </p:spTree>
    <p:extLst>
      <p:ext uri="{BB962C8B-B14F-4D97-AF65-F5344CB8AC3E}">
        <p14:creationId xmlns:p14="http://schemas.microsoft.com/office/powerpoint/2010/main" val="290649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11 Forma libre">
            <a:extLst>
              <a:ext uri="{FF2B5EF4-FFF2-40B4-BE49-F238E27FC236}">
                <a16:creationId xmlns:a16="http://schemas.microsoft.com/office/drawing/2014/main" id="{1482AE14-3C6D-4C95-8601-1EFC81ADC37E}"/>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Arial" charset="0"/>
            </a:endParaRPr>
          </a:p>
        </p:txBody>
      </p:sp>
      <p:sp>
        <p:nvSpPr>
          <p:cNvPr id="16" name="15 Forma libre">
            <a:extLst>
              <a:ext uri="{FF2B5EF4-FFF2-40B4-BE49-F238E27FC236}">
                <a16:creationId xmlns:a16="http://schemas.microsoft.com/office/drawing/2014/main" id="{2F3B3EBC-C1EE-41DE-8D5D-51261FBC6D2C}"/>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Arial" charset="0"/>
            </a:endParaRPr>
          </a:p>
        </p:txBody>
      </p:sp>
      <p:sp>
        <p:nvSpPr>
          <p:cNvPr id="1028" name="8 Marcador de título">
            <a:extLst>
              <a:ext uri="{FF2B5EF4-FFF2-40B4-BE49-F238E27FC236}">
                <a16:creationId xmlns:a16="http://schemas.microsoft.com/office/drawing/2014/main" id="{2D628FD7-39C7-4B25-A3DF-190F40C1D9F0}"/>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9" name="29 Marcador de texto">
            <a:extLst>
              <a:ext uri="{FF2B5EF4-FFF2-40B4-BE49-F238E27FC236}">
                <a16:creationId xmlns:a16="http://schemas.microsoft.com/office/drawing/2014/main" id="{99BE44CF-D43D-465B-9E42-11BDD85CAAAE}"/>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10" name="9 Marcador de fecha">
            <a:extLst>
              <a:ext uri="{FF2B5EF4-FFF2-40B4-BE49-F238E27FC236}">
                <a16:creationId xmlns:a16="http://schemas.microsoft.com/office/drawing/2014/main" id="{1F3C70A0-6E89-4A9C-B47D-EF5916915780}"/>
              </a:ext>
            </a:extLst>
          </p:cNvPr>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cs typeface="Arial" charset="0"/>
              </a:defRPr>
            </a:lvl1pPr>
          </a:lstStyle>
          <a:p>
            <a:pPr>
              <a:defRPr/>
            </a:pPr>
            <a:endParaRPr lang="es-ES"/>
          </a:p>
        </p:txBody>
      </p:sp>
      <p:sp>
        <p:nvSpPr>
          <p:cNvPr id="22" name="21 Marcador de pie de página">
            <a:extLst>
              <a:ext uri="{FF2B5EF4-FFF2-40B4-BE49-F238E27FC236}">
                <a16:creationId xmlns:a16="http://schemas.microsoft.com/office/drawing/2014/main" id="{24ED3E93-1DFC-46E8-AE1E-EFAAF8FF2696}"/>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cs typeface="Arial" charset="0"/>
              </a:defRPr>
            </a:lvl1pPr>
          </a:lstStyle>
          <a:p>
            <a:pPr>
              <a:defRPr/>
            </a:pPr>
            <a:endParaRPr lang="es-ES"/>
          </a:p>
        </p:txBody>
      </p:sp>
      <p:sp>
        <p:nvSpPr>
          <p:cNvPr id="18" name="17 Marcador de número de diapositiva">
            <a:extLst>
              <a:ext uri="{FF2B5EF4-FFF2-40B4-BE49-F238E27FC236}">
                <a16:creationId xmlns:a16="http://schemas.microsoft.com/office/drawing/2014/main" id="{BAB53397-141F-4437-AF30-4056ED7021C7}"/>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fld id="{B72FA39D-633C-4126-AF6E-01C876096F54}" type="slidenum">
              <a:rPr lang="es-ES" altLang="es-CL"/>
              <a:pPr/>
              <a:t>‹Nº›</a:t>
            </a:fld>
            <a:endParaRPr lang="es-ES" altLang="es-CL"/>
          </a:p>
        </p:txBody>
      </p:sp>
    </p:spTree>
  </p:cSld>
  <p:clrMap bg1="dk1" tx1="lt1" bg2="dk2" tx2="lt2" accent1="accent1" accent2="accent2" accent3="accent3" accent4="accent4" accent5="accent5" accent6="accent6" hlink="hlink" folHlink="folHlink"/>
  <p:sldLayoutIdLst>
    <p:sldLayoutId id="2147483804" r:id="rId1"/>
    <p:sldLayoutId id="2147483798" r:id="rId2"/>
    <p:sldLayoutId id="2147483805" r:id="rId3"/>
    <p:sldLayoutId id="2147483799" r:id="rId4"/>
    <p:sldLayoutId id="2147483806" r:id="rId5"/>
    <p:sldLayoutId id="2147483800" r:id="rId6"/>
    <p:sldLayoutId id="2147483801" r:id="rId7"/>
    <p:sldLayoutId id="2147483807" r:id="rId8"/>
    <p:sldLayoutId id="2147483808" r:id="rId9"/>
    <p:sldLayoutId id="2147483802" r:id="rId10"/>
    <p:sldLayoutId id="2147483803"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descr="Papel periódico">
            <a:extLst>
              <a:ext uri="{FF2B5EF4-FFF2-40B4-BE49-F238E27FC236}">
                <a16:creationId xmlns:a16="http://schemas.microsoft.com/office/drawing/2014/main" id="{7F252FE6-5B72-41F3-B9AD-9DE69E6E5479}"/>
              </a:ext>
            </a:extLst>
          </p:cNvPr>
          <p:cNvSpPr>
            <a:spLocks noChangeArrowheads="1"/>
          </p:cNvSpPr>
          <p:nvPr/>
        </p:nvSpPr>
        <p:spPr bwMode="auto">
          <a:xfrm>
            <a:off x="1763713" y="404813"/>
            <a:ext cx="5545137" cy="792162"/>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58372" name="Rectangle 4">
            <a:extLst>
              <a:ext uri="{FF2B5EF4-FFF2-40B4-BE49-F238E27FC236}">
                <a16:creationId xmlns:a16="http://schemas.microsoft.com/office/drawing/2014/main" id="{EEBE9EDC-BEAC-42E7-B441-0ACA47688E12}"/>
              </a:ext>
            </a:extLst>
          </p:cNvPr>
          <p:cNvSpPr>
            <a:spLocks noChangeArrowheads="1"/>
          </p:cNvSpPr>
          <p:nvPr/>
        </p:nvSpPr>
        <p:spPr bwMode="auto">
          <a:xfrm>
            <a:off x="539750" y="333375"/>
            <a:ext cx="799306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3200" b="1" dirty="0">
                <a:solidFill>
                  <a:schemeClr val="hlink"/>
                </a:solidFill>
                <a:effectLst>
                  <a:outerShdw blurRad="38100" dist="38100" dir="2700000" algn="tl">
                    <a:srgbClr val="000000"/>
                  </a:outerShdw>
                </a:effectLst>
                <a:latin typeface="+mn-lt"/>
                <a:cs typeface="Arial" charset="0"/>
              </a:rPr>
              <a:t>ENERGÍA MAREOMOTRIZ</a:t>
            </a:r>
            <a:endParaRPr lang="es-ES_tradnl" sz="3200" b="1" dirty="0">
              <a:solidFill>
                <a:schemeClr val="hlink"/>
              </a:solidFill>
              <a:effectLst>
                <a:outerShdw blurRad="38100" dist="38100" dir="2700000" algn="tl">
                  <a:srgbClr val="000000"/>
                </a:outerShdw>
              </a:effectLst>
              <a:latin typeface="+mn-lt"/>
              <a:cs typeface="Arial" charset="0"/>
            </a:endParaRPr>
          </a:p>
        </p:txBody>
      </p:sp>
      <p:pic>
        <p:nvPicPr>
          <p:cNvPr id="58373" name="Picture 5" descr="Portada23">
            <a:extLst>
              <a:ext uri="{FF2B5EF4-FFF2-40B4-BE49-F238E27FC236}">
                <a16:creationId xmlns:a16="http://schemas.microsoft.com/office/drawing/2014/main" id="{369A6239-75F6-41BB-BE44-B7077C32E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341438"/>
            <a:ext cx="5976590" cy="4013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descr="Papel periódico">
            <a:extLst>
              <a:ext uri="{FF2B5EF4-FFF2-40B4-BE49-F238E27FC236}">
                <a16:creationId xmlns:a16="http://schemas.microsoft.com/office/drawing/2014/main" id="{8F05C0BB-E2B9-40EC-8316-D6A27BB5D897}"/>
              </a:ext>
            </a:extLst>
          </p:cNvPr>
          <p:cNvSpPr>
            <a:spLocks noChangeArrowheads="1"/>
          </p:cNvSpPr>
          <p:nvPr/>
        </p:nvSpPr>
        <p:spPr bwMode="auto">
          <a:xfrm>
            <a:off x="2052638" y="476250"/>
            <a:ext cx="5040312" cy="720725"/>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pic>
        <p:nvPicPr>
          <p:cNvPr id="97284" name="Picture 4" descr="Portada15">
            <a:extLst>
              <a:ext uri="{FF2B5EF4-FFF2-40B4-BE49-F238E27FC236}">
                <a16:creationId xmlns:a16="http://schemas.microsoft.com/office/drawing/2014/main" id="{ED708057-CF0B-4624-BD64-32BC3ACAF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387" y="1359967"/>
            <a:ext cx="5760814" cy="4456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7285" name="Rectangle 5">
            <a:extLst>
              <a:ext uri="{FF2B5EF4-FFF2-40B4-BE49-F238E27FC236}">
                <a16:creationId xmlns:a16="http://schemas.microsoft.com/office/drawing/2014/main" id="{EFB16043-778C-455E-A141-6F053AF41A33}"/>
              </a:ext>
            </a:extLst>
          </p:cNvPr>
          <p:cNvSpPr>
            <a:spLocks noGrp="1" noChangeArrowheads="1"/>
          </p:cNvSpPr>
          <p:nvPr>
            <p:ph type="title"/>
          </p:nvPr>
        </p:nvSpPr>
        <p:spPr>
          <a:xfrm>
            <a:off x="619125" y="301625"/>
            <a:ext cx="7956550" cy="982663"/>
          </a:xfrm>
        </p:spPr>
        <p:txBody>
          <a:bodyPr anchorCtr="1">
            <a:normAutofit/>
          </a:bodyPr>
          <a:lstStyle/>
          <a:p>
            <a:pPr eaLnBrk="1" fontAlgn="auto" hangingPunct="1">
              <a:spcAft>
                <a:spcPts val="0"/>
              </a:spcAft>
              <a:defRPr/>
            </a:pPr>
            <a:r>
              <a:rPr lang="es-ES" sz="2800" b="1" dirty="0">
                <a:solidFill>
                  <a:schemeClr val="hlink"/>
                </a:solidFill>
                <a:latin typeface="+mn-lt"/>
              </a:rPr>
              <a:t>ENERGÍA DEL PETRÓLEO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a:extLst>
              <a:ext uri="{FF2B5EF4-FFF2-40B4-BE49-F238E27FC236}">
                <a16:creationId xmlns:a16="http://schemas.microsoft.com/office/drawing/2014/main" id="{025BB6A6-5B62-48E4-B0C3-E2104793A843}"/>
              </a:ext>
            </a:extLst>
          </p:cNvPr>
          <p:cNvSpPr>
            <a:spLocks noGrp="1" noChangeArrowheads="1"/>
          </p:cNvSpPr>
          <p:nvPr>
            <p:ph type="title"/>
          </p:nvPr>
        </p:nvSpPr>
        <p:spPr>
          <a:xfrm>
            <a:off x="608013" y="317500"/>
            <a:ext cx="7958137" cy="982663"/>
          </a:xfrm>
        </p:spPr>
        <p:txBody>
          <a:bodyPr anchorCtr="1">
            <a:normAutofit/>
          </a:bodyPr>
          <a:lstStyle/>
          <a:p>
            <a:pPr eaLnBrk="1" fontAlgn="auto" hangingPunct="1">
              <a:spcAft>
                <a:spcPts val="0"/>
              </a:spcAft>
              <a:defRPr/>
            </a:pPr>
            <a:r>
              <a:rPr lang="es-ES" b="1" dirty="0">
                <a:solidFill>
                  <a:schemeClr val="hlink"/>
                </a:solidFill>
                <a:latin typeface="+mn-lt"/>
              </a:rPr>
              <a:t>ORIGEN</a:t>
            </a:r>
          </a:p>
        </p:txBody>
      </p:sp>
      <p:pic>
        <p:nvPicPr>
          <p:cNvPr id="101381" name="Picture 5" descr="Fig15_1">
            <a:extLst>
              <a:ext uri="{FF2B5EF4-FFF2-40B4-BE49-F238E27FC236}">
                <a16:creationId xmlns:a16="http://schemas.microsoft.com/office/drawing/2014/main" id="{CF3F9821-E499-4230-8019-22F20CA0B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6977211" cy="4421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a:extLst>
              <a:ext uri="{FF2B5EF4-FFF2-40B4-BE49-F238E27FC236}">
                <a16:creationId xmlns:a16="http://schemas.microsoft.com/office/drawing/2014/main" id="{CBC53581-0A79-4D71-BC0A-415BFAC619D4}"/>
              </a:ext>
            </a:extLst>
          </p:cNvPr>
          <p:cNvSpPr>
            <a:spLocks noChangeArrowheads="1"/>
          </p:cNvSpPr>
          <p:nvPr/>
        </p:nvSpPr>
        <p:spPr bwMode="auto">
          <a:xfrm>
            <a:off x="323850" y="549275"/>
            <a:ext cx="80295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2400" b="1" dirty="0">
                <a:solidFill>
                  <a:schemeClr val="hlink"/>
                </a:solidFill>
                <a:effectLst>
                  <a:outerShdw blurRad="38100" dist="38100" dir="2700000" algn="tl">
                    <a:srgbClr val="000000"/>
                  </a:outerShdw>
                </a:effectLst>
                <a:latin typeface="+mn-lt"/>
                <a:cs typeface="Arial" charset="0"/>
              </a:rPr>
              <a:t>ENERGÍA DEL PETRÓLEO</a:t>
            </a:r>
            <a:br>
              <a:rPr lang="es-ES" sz="2400" b="1" dirty="0">
                <a:solidFill>
                  <a:schemeClr val="hlink"/>
                </a:solidFill>
                <a:effectLst>
                  <a:outerShdw blurRad="38100" dist="38100" dir="2700000" algn="tl">
                    <a:srgbClr val="000000"/>
                  </a:outerShdw>
                </a:effectLst>
                <a:latin typeface="+mn-lt"/>
                <a:cs typeface="Arial" charset="0"/>
              </a:rPr>
            </a:br>
            <a:r>
              <a:rPr lang="es-ES_tradnl" sz="2400" b="1" dirty="0">
                <a:solidFill>
                  <a:schemeClr val="hlink"/>
                </a:solidFill>
                <a:effectLst>
                  <a:outerShdw blurRad="38100" dist="38100" dir="2700000" algn="tl">
                    <a:srgbClr val="000000"/>
                  </a:outerShdw>
                </a:effectLst>
                <a:latin typeface="+mn-lt"/>
                <a:cs typeface="Arial" charset="0"/>
              </a:rPr>
              <a:t>Formas de aprovechamiento</a:t>
            </a:r>
            <a:endParaRPr lang="es-ES" sz="2400" b="1" dirty="0">
              <a:solidFill>
                <a:schemeClr val="hlink"/>
              </a:solidFill>
              <a:effectLst>
                <a:outerShdw blurRad="38100" dist="38100" dir="2700000" algn="tl">
                  <a:srgbClr val="000000"/>
                </a:outerShdw>
              </a:effectLst>
              <a:latin typeface="+mn-lt"/>
              <a:cs typeface="Arial" charset="0"/>
            </a:endParaRPr>
          </a:p>
        </p:txBody>
      </p:sp>
      <p:sp>
        <p:nvSpPr>
          <p:cNvPr id="103429" name="Rectangle 5">
            <a:extLst>
              <a:ext uri="{FF2B5EF4-FFF2-40B4-BE49-F238E27FC236}">
                <a16:creationId xmlns:a16="http://schemas.microsoft.com/office/drawing/2014/main" id="{A25B759C-F92D-461B-8FEF-1EA69C11F946}"/>
              </a:ext>
            </a:extLst>
          </p:cNvPr>
          <p:cNvSpPr>
            <a:spLocks noChangeArrowheads="1"/>
          </p:cNvSpPr>
          <p:nvPr/>
        </p:nvSpPr>
        <p:spPr bwMode="auto">
          <a:xfrm>
            <a:off x="323850" y="1628775"/>
            <a:ext cx="8569325" cy="3744913"/>
          </a:xfrm>
          <a:prstGeom prst="rect">
            <a:avLst/>
          </a:prstGeom>
          <a:noFill/>
          <a:ln>
            <a:noFill/>
          </a:ln>
          <a:effectLst/>
          <a:extLst>
            <a:ext uri="{909E8E84-426E-40DD-AFC4-6F175D3DCCD1}">
              <a14:hiddenFill xmlns:a14="http://schemas.microsoft.com/office/drawing/2010/main">
                <a:solidFill>
                  <a:schemeClr val="accent2">
                    <a:alpha val="14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hlink"/>
              </a:buClr>
              <a:buSzPct val="80000"/>
              <a:buFont typeface="Wingdings" pitchFamily="2" charset="2"/>
              <a:buChar char="n"/>
              <a:defRPr/>
            </a:pPr>
            <a:r>
              <a:rPr lang="es-ES" sz="2000" b="1" dirty="0">
                <a:effectLst>
                  <a:outerShdw blurRad="38100" dist="38100" dir="2700000" algn="tl">
                    <a:srgbClr val="000000"/>
                  </a:outerShdw>
                </a:effectLst>
                <a:latin typeface="+mn-lt"/>
                <a:cs typeface="Arial" charset="0"/>
              </a:rPr>
              <a:t>Desde el punto de vista energético, el petróleo se aprovecha para producir calor (por combustión con el oxígeno del aire), evaporando agua, moviendo una turbina y transformándolo en energía mecánica y de aquí, finalmente, en energía eléctrica. También se emplea, para el accionamiento de todo tipo de vehículos terrestres, marítimos y aéreos (donde es prácticamente insustituible) y en menor medida, en calefacción y otras industrias que requieran una aportación energética de tipo calorífico.</a:t>
            </a:r>
          </a:p>
          <a:p>
            <a:pPr marL="342900" indent="-342900" algn="just">
              <a:spcBef>
                <a:spcPct val="20000"/>
              </a:spcBef>
              <a:buClr>
                <a:schemeClr val="hlink"/>
              </a:buClr>
              <a:buSzPct val="80000"/>
              <a:buFont typeface="Wingdings" pitchFamily="2" charset="2"/>
              <a:buChar char="n"/>
              <a:defRPr/>
            </a:pPr>
            <a:endParaRPr lang="es-ES" sz="2000" b="1" dirty="0">
              <a:effectLst>
                <a:outerShdw blurRad="38100" dist="38100" dir="2700000" algn="tl">
                  <a:srgbClr val="000000"/>
                </a:outerShdw>
              </a:effectLst>
              <a:latin typeface="+mn-lt"/>
              <a:cs typeface="Arial" charset="0"/>
            </a:endParaRPr>
          </a:p>
          <a:p>
            <a:pPr marL="342900" indent="-342900" algn="just">
              <a:spcBef>
                <a:spcPct val="20000"/>
              </a:spcBef>
              <a:buClr>
                <a:schemeClr val="hlink"/>
              </a:buClr>
              <a:buSzPct val="80000"/>
              <a:buFont typeface="Wingdings" pitchFamily="2" charset="2"/>
              <a:buChar char="n"/>
              <a:defRPr/>
            </a:pPr>
            <a:r>
              <a:rPr lang="es-ES" sz="2000" b="1" dirty="0">
                <a:effectLst>
                  <a:outerShdw blurRad="38100" dist="38100" dir="2700000" algn="tl">
                    <a:srgbClr val="000000"/>
                  </a:outerShdw>
                </a:effectLst>
                <a:latin typeface="+mn-lt"/>
                <a:cs typeface="Arial" charset="0"/>
              </a:rPr>
              <a:t>Finalmente, del petróleo se obtiene una gran actividad de compuestos químicos (plásticos, fibras, medicamentos, insecticidas,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descr="Papel periódico">
            <a:extLst>
              <a:ext uri="{FF2B5EF4-FFF2-40B4-BE49-F238E27FC236}">
                <a16:creationId xmlns:a16="http://schemas.microsoft.com/office/drawing/2014/main" id="{6EC7EADE-720A-4525-9BE4-C95AE2BBCAAB}"/>
              </a:ext>
            </a:extLst>
          </p:cNvPr>
          <p:cNvSpPr>
            <a:spLocks noChangeArrowheads="1"/>
          </p:cNvSpPr>
          <p:nvPr/>
        </p:nvSpPr>
        <p:spPr bwMode="auto">
          <a:xfrm>
            <a:off x="1403350" y="404813"/>
            <a:ext cx="6913563" cy="792162"/>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109572" name="Rectangle 4">
            <a:extLst>
              <a:ext uri="{FF2B5EF4-FFF2-40B4-BE49-F238E27FC236}">
                <a16:creationId xmlns:a16="http://schemas.microsoft.com/office/drawing/2014/main" id="{D99BE0C4-CBFE-4499-AEDF-FC7CFCE6A2AD}"/>
              </a:ext>
            </a:extLst>
          </p:cNvPr>
          <p:cNvSpPr>
            <a:spLocks noChangeArrowheads="1"/>
          </p:cNvSpPr>
          <p:nvPr/>
        </p:nvSpPr>
        <p:spPr bwMode="auto">
          <a:xfrm>
            <a:off x="900113" y="333375"/>
            <a:ext cx="79930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3600" b="1" dirty="0">
                <a:solidFill>
                  <a:schemeClr val="hlink"/>
                </a:solidFill>
                <a:effectLst>
                  <a:outerShdw blurRad="38100" dist="38100" dir="2700000" algn="tl">
                    <a:srgbClr val="000000"/>
                  </a:outerShdw>
                </a:effectLst>
                <a:latin typeface="+mn-lt"/>
                <a:cs typeface="Arial" charset="0"/>
              </a:rPr>
              <a:t>ENERGÍA DEL GAS NATURAL</a:t>
            </a:r>
            <a:endParaRPr lang="es-ES_tradnl" sz="3600" b="1" dirty="0">
              <a:solidFill>
                <a:schemeClr val="hlink"/>
              </a:solidFill>
              <a:effectLst>
                <a:outerShdw blurRad="38100" dist="38100" dir="2700000" algn="tl">
                  <a:srgbClr val="000000"/>
                </a:outerShdw>
              </a:effectLst>
              <a:latin typeface="+mn-lt"/>
              <a:cs typeface="Arial" charset="0"/>
            </a:endParaRPr>
          </a:p>
        </p:txBody>
      </p:sp>
      <p:pic>
        <p:nvPicPr>
          <p:cNvPr id="109573" name="Picture 5" descr="Portada16">
            <a:extLst>
              <a:ext uri="{FF2B5EF4-FFF2-40B4-BE49-F238E27FC236}">
                <a16:creationId xmlns:a16="http://schemas.microsoft.com/office/drawing/2014/main" id="{15D4E8CC-986E-4264-A894-4AF3DD6AF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140" y="1341436"/>
            <a:ext cx="5183981" cy="4383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87C80185-CD0A-43BF-ADE0-2B6AF1080077}"/>
              </a:ext>
            </a:extLst>
          </p:cNvPr>
          <p:cNvSpPr>
            <a:spLocks noGrp="1" noChangeArrowheads="1"/>
          </p:cNvSpPr>
          <p:nvPr>
            <p:ph type="title"/>
          </p:nvPr>
        </p:nvSpPr>
        <p:spPr>
          <a:xfrm>
            <a:off x="479425" y="550863"/>
            <a:ext cx="7764463" cy="584200"/>
          </a:xfrm>
        </p:spPr>
        <p:txBody>
          <a:bodyPr anchor="b">
            <a:normAutofit fontScale="90000"/>
          </a:bodyPr>
          <a:lstStyle/>
          <a:p>
            <a:pPr eaLnBrk="1" fontAlgn="auto" hangingPunct="1">
              <a:spcAft>
                <a:spcPts val="0"/>
              </a:spcAft>
              <a:defRPr/>
            </a:pPr>
            <a:r>
              <a:rPr lang="es-ES" sz="2800" b="1">
                <a:solidFill>
                  <a:schemeClr val="hlink"/>
                </a:solidFill>
                <a:latin typeface="+mn-lt"/>
              </a:rPr>
              <a:t>ENERGÍA DEL GAS NATURAL</a:t>
            </a:r>
            <a:br>
              <a:rPr lang="es-ES" sz="2800" b="1">
                <a:solidFill>
                  <a:schemeClr val="hlink"/>
                </a:solidFill>
                <a:latin typeface="+mn-lt"/>
              </a:rPr>
            </a:br>
            <a:r>
              <a:rPr lang="es-ES_tradnl" sz="2800" b="1">
                <a:solidFill>
                  <a:schemeClr val="hlink"/>
                </a:solidFill>
                <a:latin typeface="+mn-lt"/>
              </a:rPr>
              <a:t>Origen</a:t>
            </a:r>
            <a:endParaRPr lang="es-ES" sz="2800" b="1">
              <a:solidFill>
                <a:schemeClr val="hlink"/>
              </a:solidFill>
              <a:latin typeface="+mn-lt"/>
            </a:endParaRPr>
          </a:p>
        </p:txBody>
      </p:sp>
      <p:sp>
        <p:nvSpPr>
          <p:cNvPr id="20483" name="Rectangle 5">
            <a:extLst>
              <a:ext uri="{FF2B5EF4-FFF2-40B4-BE49-F238E27FC236}">
                <a16:creationId xmlns:a16="http://schemas.microsoft.com/office/drawing/2014/main" id="{57CA968A-1631-4CBF-8B43-AE4C7D44CB73}"/>
              </a:ext>
            </a:extLst>
          </p:cNvPr>
          <p:cNvSpPr>
            <a:spLocks noGrp="1" noChangeArrowheads="1"/>
          </p:cNvSpPr>
          <p:nvPr>
            <p:ph idx="1"/>
          </p:nvPr>
        </p:nvSpPr>
        <p:spPr>
          <a:xfrm>
            <a:off x="179388" y="1268413"/>
            <a:ext cx="8569325" cy="1368425"/>
          </a:xfrm>
          <a:extLst>
            <a:ext uri="{909E8E84-426E-40DD-AFC4-6F175D3DCCD1}">
              <a14:hiddenFill xmlns:a14="http://schemas.microsoft.com/office/drawing/2010/main">
                <a:solidFill>
                  <a:schemeClr val="accent2">
                    <a:alpha val="14902"/>
                  </a:schemeClr>
                </a:solidFill>
              </a14:hiddenFill>
            </a:ext>
          </a:extLst>
        </p:spPr>
        <p:txBody>
          <a:bodyPr/>
          <a:lstStyle/>
          <a:p>
            <a:pPr algn="just" eaLnBrk="1" hangingPunct="1">
              <a:lnSpc>
                <a:spcPct val="80000"/>
              </a:lnSpc>
              <a:buFont typeface="Wingdings" panose="05000000000000000000" pitchFamily="2" charset="2"/>
              <a:buNone/>
            </a:pPr>
            <a:r>
              <a:rPr lang="es-ES" altLang="es-CL" sz="2400" b="1"/>
              <a:t>		El gas, al igual que el petróleo, se forma a partir de restos de animales, plantas y microorganismos que se depositan en el fondo del mar o en cuencas sedimentarias, y que posteriormente son enterrados y sometidos a altas presiones.</a:t>
            </a:r>
          </a:p>
        </p:txBody>
      </p:sp>
      <p:pic>
        <p:nvPicPr>
          <p:cNvPr id="111622" name="Picture 6" descr="Fig16_1">
            <a:extLst>
              <a:ext uri="{FF2B5EF4-FFF2-40B4-BE49-F238E27FC236}">
                <a16:creationId xmlns:a16="http://schemas.microsoft.com/office/drawing/2014/main" id="{06B237D7-710B-4298-8E5C-3D8D16917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924944"/>
            <a:ext cx="5319712" cy="3370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a:extLst>
              <a:ext uri="{FF2B5EF4-FFF2-40B4-BE49-F238E27FC236}">
                <a16:creationId xmlns:a16="http://schemas.microsoft.com/office/drawing/2014/main" id="{DB156C35-30B0-4EA8-BCCE-2A2E101913CE}"/>
              </a:ext>
            </a:extLst>
          </p:cNvPr>
          <p:cNvSpPr>
            <a:spLocks noGrp="1" noChangeArrowheads="1"/>
          </p:cNvSpPr>
          <p:nvPr>
            <p:ph type="title"/>
          </p:nvPr>
        </p:nvSpPr>
        <p:spPr>
          <a:xfrm>
            <a:off x="479425" y="836613"/>
            <a:ext cx="7764463" cy="584200"/>
          </a:xfrm>
        </p:spPr>
        <p:txBody>
          <a:bodyPr anchor="b">
            <a:noAutofit/>
          </a:bodyPr>
          <a:lstStyle/>
          <a:p>
            <a:pPr eaLnBrk="1" fontAlgn="auto" hangingPunct="1">
              <a:spcAft>
                <a:spcPts val="0"/>
              </a:spcAft>
              <a:defRPr/>
            </a:pPr>
            <a:r>
              <a:rPr lang="es-ES" sz="2800" b="1" dirty="0">
                <a:solidFill>
                  <a:schemeClr val="hlink"/>
                </a:solidFill>
                <a:latin typeface="+mn-lt"/>
              </a:rPr>
              <a:t>ENERGÍA DEL GAS NATURAL</a:t>
            </a:r>
            <a:br>
              <a:rPr lang="es-ES" sz="2800" b="1" dirty="0">
                <a:solidFill>
                  <a:schemeClr val="hlink"/>
                </a:solidFill>
                <a:latin typeface="+mn-lt"/>
              </a:rPr>
            </a:br>
            <a:r>
              <a:rPr lang="es-ES_tradnl" sz="2800" b="1" dirty="0">
                <a:solidFill>
                  <a:schemeClr val="hlink"/>
                </a:solidFill>
                <a:latin typeface="+mn-lt"/>
              </a:rPr>
              <a:t>Formas de aprovechamiento:</a:t>
            </a:r>
            <a:endParaRPr lang="es-ES" sz="2800" b="1" dirty="0">
              <a:solidFill>
                <a:schemeClr val="hlink"/>
              </a:solidFill>
              <a:latin typeface="+mn-lt"/>
            </a:endParaRPr>
          </a:p>
        </p:txBody>
      </p:sp>
      <p:sp>
        <p:nvSpPr>
          <p:cNvPr id="21507" name="Rectangle 5">
            <a:extLst>
              <a:ext uri="{FF2B5EF4-FFF2-40B4-BE49-F238E27FC236}">
                <a16:creationId xmlns:a16="http://schemas.microsoft.com/office/drawing/2014/main" id="{4D652538-08DD-4384-8B97-90D4EC98F616}"/>
              </a:ext>
            </a:extLst>
          </p:cNvPr>
          <p:cNvSpPr>
            <a:spLocks noGrp="1" noChangeArrowheads="1"/>
          </p:cNvSpPr>
          <p:nvPr>
            <p:ph idx="1"/>
          </p:nvPr>
        </p:nvSpPr>
        <p:spPr>
          <a:xfrm>
            <a:off x="250825" y="1557338"/>
            <a:ext cx="8569325" cy="4248150"/>
          </a:xfrm>
          <a:extLst>
            <a:ext uri="{909E8E84-426E-40DD-AFC4-6F175D3DCCD1}">
              <a14:hiddenFill xmlns:a14="http://schemas.microsoft.com/office/drawing/2010/main">
                <a:solidFill>
                  <a:schemeClr val="accent2">
                    <a:alpha val="14902"/>
                  </a:schemeClr>
                </a:solidFill>
              </a14:hiddenFill>
            </a:ext>
          </a:extLst>
        </p:spPr>
        <p:txBody>
          <a:bodyPr/>
          <a:lstStyle/>
          <a:p>
            <a:pPr algn="just" eaLnBrk="1" hangingPunct="1"/>
            <a:r>
              <a:rPr lang="es-ES" altLang="es-CL" sz="2000" b="1"/>
              <a:t>El gas natural se emplea en la actualidad, en su mayor parte, para la producción de electricidad quemándolo en centrales de vapor (evaporando el agua para convertirla en energía mecánica, y posteriormente en eléctrica), o en turbinas de gas.</a:t>
            </a:r>
          </a:p>
          <a:p>
            <a:pPr algn="just" eaLnBrk="1" hangingPunct="1"/>
            <a:endParaRPr lang="es-ES" altLang="es-CL" sz="2000" b="1"/>
          </a:p>
          <a:p>
            <a:pPr algn="just" eaLnBrk="1" hangingPunct="1"/>
            <a:r>
              <a:rPr lang="es-ES" altLang="es-CL" sz="2000" b="1"/>
              <a:t>El gas también tiene una aplicación creciente para el accionamiento de máquinas de trasporte, quemándolo en motores y turbinas que producen directamente energía mecánica.</a:t>
            </a:r>
          </a:p>
          <a:p>
            <a:pPr algn="just" eaLnBrk="1" hangingPunct="1"/>
            <a:endParaRPr lang="es-ES" altLang="es-CL" sz="2000" b="1"/>
          </a:p>
          <a:p>
            <a:pPr algn="just" eaLnBrk="1" hangingPunct="1"/>
            <a:r>
              <a:rPr lang="es-ES" altLang="es-CL" sz="2000" b="1"/>
              <a:t>Finalmente, el otro gran empleo del gas es para su uso en calentamiento de agua, calefacción y cocción de alimentos a niveles doméstico e industrial (mediante grandes redes de distribución)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descr="Papel periódico">
            <a:extLst>
              <a:ext uri="{FF2B5EF4-FFF2-40B4-BE49-F238E27FC236}">
                <a16:creationId xmlns:a16="http://schemas.microsoft.com/office/drawing/2014/main" id="{C8E5AD2C-BDA1-4FD0-9535-7A3921E08F19}"/>
              </a:ext>
            </a:extLst>
          </p:cNvPr>
          <p:cNvSpPr>
            <a:spLocks noChangeArrowheads="1"/>
          </p:cNvSpPr>
          <p:nvPr/>
        </p:nvSpPr>
        <p:spPr bwMode="auto">
          <a:xfrm>
            <a:off x="1403350" y="549275"/>
            <a:ext cx="6697663" cy="6477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119812" name="Rectangle 4">
            <a:extLst>
              <a:ext uri="{FF2B5EF4-FFF2-40B4-BE49-F238E27FC236}">
                <a16:creationId xmlns:a16="http://schemas.microsoft.com/office/drawing/2014/main" id="{95E8AC9D-60FC-481E-A748-89FD2D1C0546}"/>
              </a:ext>
            </a:extLst>
          </p:cNvPr>
          <p:cNvSpPr>
            <a:spLocks noChangeArrowheads="1"/>
          </p:cNvSpPr>
          <p:nvPr/>
        </p:nvSpPr>
        <p:spPr bwMode="auto">
          <a:xfrm>
            <a:off x="682625" y="404813"/>
            <a:ext cx="79930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_tradnl" sz="3200" b="1" dirty="0">
                <a:solidFill>
                  <a:schemeClr val="hlink"/>
                </a:solidFill>
                <a:effectLst>
                  <a:outerShdw blurRad="38100" dist="38100" dir="2700000" algn="tl">
                    <a:srgbClr val="000000"/>
                  </a:outerShdw>
                </a:effectLst>
                <a:latin typeface="+mn-lt"/>
                <a:cs typeface="Arial" charset="0"/>
              </a:rPr>
              <a:t>ENERGÍA NUCLEAR DE FISIÓN</a:t>
            </a:r>
            <a:r>
              <a:rPr lang="es-ES_tradnl" sz="3200" dirty="0">
                <a:solidFill>
                  <a:schemeClr val="hlink"/>
                </a:solidFill>
                <a:effectLst>
                  <a:outerShdw blurRad="38100" dist="38100" dir="2700000" algn="tl">
                    <a:srgbClr val="000000"/>
                  </a:outerShdw>
                </a:effectLst>
                <a:latin typeface="+mn-lt"/>
                <a:cs typeface="Arial" charset="0"/>
              </a:rPr>
              <a:t> </a:t>
            </a:r>
          </a:p>
        </p:txBody>
      </p:sp>
      <p:pic>
        <p:nvPicPr>
          <p:cNvPr id="119813" name="Picture 5" descr="Portada12">
            <a:extLst>
              <a:ext uri="{FF2B5EF4-FFF2-40B4-BE49-F238E27FC236}">
                <a16:creationId xmlns:a16="http://schemas.microsoft.com/office/drawing/2014/main" id="{1DFCBCF1-A4D2-47F6-A30B-002D739AC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290" y="1412776"/>
            <a:ext cx="5783732" cy="4321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a:extLst>
              <a:ext uri="{FF2B5EF4-FFF2-40B4-BE49-F238E27FC236}">
                <a16:creationId xmlns:a16="http://schemas.microsoft.com/office/drawing/2014/main" id="{FA01F0DD-EF0F-41C4-A184-E0F1623FC118}"/>
              </a:ext>
            </a:extLst>
          </p:cNvPr>
          <p:cNvSpPr>
            <a:spLocks noGrp="1" noChangeArrowheads="1"/>
          </p:cNvSpPr>
          <p:nvPr>
            <p:ph type="title"/>
          </p:nvPr>
        </p:nvSpPr>
        <p:spPr>
          <a:xfrm>
            <a:off x="323850" y="908050"/>
            <a:ext cx="8029575" cy="676275"/>
          </a:xfrm>
        </p:spPr>
        <p:txBody>
          <a:bodyPr anchor="b">
            <a:normAutofit fontScale="90000"/>
          </a:bodyPr>
          <a:lstStyle/>
          <a:p>
            <a:pPr eaLnBrk="1" fontAlgn="auto" hangingPunct="1">
              <a:spcAft>
                <a:spcPts val="0"/>
              </a:spcAft>
              <a:defRPr/>
            </a:pPr>
            <a:r>
              <a:rPr lang="es-ES" sz="2800" b="1" dirty="0">
                <a:solidFill>
                  <a:schemeClr val="hlink"/>
                </a:solidFill>
                <a:latin typeface="+mn-lt"/>
              </a:rPr>
              <a:t>ENERGÍA NUCLEAR DE FISIÓN</a:t>
            </a:r>
            <a:br>
              <a:rPr lang="es-ES" sz="2800" b="1" dirty="0">
                <a:solidFill>
                  <a:schemeClr val="hlink"/>
                </a:solidFill>
                <a:latin typeface="+mn-lt"/>
              </a:rPr>
            </a:br>
            <a:r>
              <a:rPr lang="es-ES_tradnl" sz="2800" b="1" dirty="0">
                <a:solidFill>
                  <a:schemeClr val="hlink"/>
                </a:solidFill>
                <a:latin typeface="+mn-lt"/>
              </a:rPr>
              <a:t>Origen de la energía nuclear de fisión</a:t>
            </a:r>
            <a:endParaRPr lang="es-ES" sz="2800" b="1" dirty="0">
              <a:solidFill>
                <a:schemeClr val="hlink"/>
              </a:solidFill>
              <a:latin typeface="+mn-lt"/>
            </a:endParaRPr>
          </a:p>
        </p:txBody>
      </p:sp>
      <p:sp>
        <p:nvSpPr>
          <p:cNvPr id="23555" name="Rectangle 5">
            <a:extLst>
              <a:ext uri="{FF2B5EF4-FFF2-40B4-BE49-F238E27FC236}">
                <a16:creationId xmlns:a16="http://schemas.microsoft.com/office/drawing/2014/main" id="{F3643358-0004-42B8-9ABF-CD72B76D27EA}"/>
              </a:ext>
            </a:extLst>
          </p:cNvPr>
          <p:cNvSpPr>
            <a:spLocks noGrp="1" noChangeArrowheads="1"/>
          </p:cNvSpPr>
          <p:nvPr>
            <p:ph idx="1"/>
          </p:nvPr>
        </p:nvSpPr>
        <p:spPr>
          <a:xfrm>
            <a:off x="250825" y="1844675"/>
            <a:ext cx="8569325" cy="4492625"/>
          </a:xfrm>
          <a:extLst>
            <a:ext uri="{909E8E84-426E-40DD-AFC4-6F175D3DCCD1}">
              <a14:hiddenFill xmlns:a14="http://schemas.microsoft.com/office/drawing/2010/main">
                <a:solidFill>
                  <a:schemeClr val="accent2">
                    <a:alpha val="14902"/>
                  </a:schemeClr>
                </a:solidFill>
              </a14:hiddenFill>
            </a:ext>
          </a:extLst>
        </p:spPr>
        <p:txBody>
          <a:bodyPr/>
          <a:lstStyle/>
          <a:p>
            <a:pPr algn="just" eaLnBrk="1" hangingPunct="1"/>
            <a:r>
              <a:rPr lang="es-ES" altLang="es-CL" sz="2400"/>
              <a:t>Tiene su origen en la ruptura, por el bombardeo de protones, del núcleo de ciertos elementos pesados (Uranio, Torio, Plutonio)</a:t>
            </a:r>
          </a:p>
          <a:p>
            <a:pPr algn="just" eaLnBrk="1" hangingPunct="1"/>
            <a:r>
              <a:rPr lang="es-ES" altLang="es-CL" sz="2400"/>
              <a:t>El Uranio es el único elemento presente en la naturaleza que puede utilizarse como material fisionable (en un reactor nuclear)</a:t>
            </a:r>
          </a:p>
          <a:p>
            <a:pPr algn="just" eaLnBrk="1" hangingPunct="1"/>
            <a:r>
              <a:rPr lang="es-ES" altLang="es-CL" sz="2400"/>
              <a:t>El Uranio no se encuentra en la Naturaleza en estado puro. De hecho se conocen más de 100 minerales portadores de Uranio, con mayor o menor cantidad de este metal.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a:extLst>
              <a:ext uri="{FF2B5EF4-FFF2-40B4-BE49-F238E27FC236}">
                <a16:creationId xmlns:a16="http://schemas.microsoft.com/office/drawing/2014/main" id="{EE0B0949-093A-43DD-B748-E8DA4DEBADF9}"/>
              </a:ext>
            </a:extLst>
          </p:cNvPr>
          <p:cNvSpPr>
            <a:spLocks noGrp="1" noChangeArrowheads="1"/>
          </p:cNvSpPr>
          <p:nvPr>
            <p:ph type="title"/>
          </p:nvPr>
        </p:nvSpPr>
        <p:spPr>
          <a:xfrm>
            <a:off x="471488" y="774700"/>
            <a:ext cx="7764462" cy="582613"/>
          </a:xfrm>
        </p:spPr>
        <p:txBody>
          <a:bodyPr anchor="b">
            <a:normAutofit fontScale="90000"/>
          </a:bodyPr>
          <a:lstStyle/>
          <a:p>
            <a:pPr eaLnBrk="1" fontAlgn="auto" hangingPunct="1">
              <a:spcAft>
                <a:spcPts val="0"/>
              </a:spcAft>
              <a:defRPr/>
            </a:pPr>
            <a:r>
              <a:rPr lang="es-ES" sz="2800" b="1" dirty="0">
                <a:solidFill>
                  <a:schemeClr val="hlink"/>
                </a:solidFill>
                <a:latin typeface="+mn-lt"/>
              </a:rPr>
              <a:t>ENERGÍA NUCLEAR DE FISIÓN</a:t>
            </a:r>
            <a:br>
              <a:rPr lang="es-ES" sz="2800" b="1" dirty="0">
                <a:solidFill>
                  <a:schemeClr val="hlink"/>
                </a:solidFill>
                <a:latin typeface="+mn-lt"/>
              </a:rPr>
            </a:br>
            <a:r>
              <a:rPr lang="es-ES_tradnl" sz="2800" b="1" dirty="0">
                <a:solidFill>
                  <a:schemeClr val="hlink"/>
                </a:solidFill>
                <a:latin typeface="+mn-lt"/>
              </a:rPr>
              <a:t>Reacción de fisión</a:t>
            </a:r>
            <a:endParaRPr lang="es-ES" sz="2800" b="1" dirty="0">
              <a:solidFill>
                <a:schemeClr val="hlink"/>
              </a:solidFill>
              <a:latin typeface="+mn-lt"/>
            </a:endParaRPr>
          </a:p>
        </p:txBody>
      </p:sp>
      <p:pic>
        <p:nvPicPr>
          <p:cNvPr id="123909" name="Picture 5" descr="Fig4_10">
            <a:extLst>
              <a:ext uri="{FF2B5EF4-FFF2-40B4-BE49-F238E27FC236}">
                <a16:creationId xmlns:a16="http://schemas.microsoft.com/office/drawing/2014/main" id="{549E238D-3E17-4761-9B82-2B01C31720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572000" y="1052736"/>
            <a:ext cx="3745234" cy="4525963"/>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910" name="Rectangle 6">
            <a:extLst>
              <a:ext uri="{FF2B5EF4-FFF2-40B4-BE49-F238E27FC236}">
                <a16:creationId xmlns:a16="http://schemas.microsoft.com/office/drawing/2014/main" id="{B78F0DAF-6A1E-4B65-B6CF-75EB12887BF8}"/>
              </a:ext>
            </a:extLst>
          </p:cNvPr>
          <p:cNvSpPr>
            <a:spLocks noChangeArrowheads="1"/>
          </p:cNvSpPr>
          <p:nvPr/>
        </p:nvSpPr>
        <p:spPr bwMode="auto">
          <a:xfrm>
            <a:off x="892175" y="2781300"/>
            <a:ext cx="27368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_tradnl" sz="3200" b="1" dirty="0">
                <a:latin typeface="+mn-lt"/>
                <a:cs typeface="Arial" charset="0"/>
              </a:rPr>
              <a:t>Reacción de fisión controlada</a:t>
            </a:r>
            <a:endParaRPr lang="es-ES" sz="3200" b="1" dirty="0">
              <a:latin typeface="+mn-lt"/>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descr="Papel periódico">
            <a:extLst>
              <a:ext uri="{FF2B5EF4-FFF2-40B4-BE49-F238E27FC236}">
                <a16:creationId xmlns:a16="http://schemas.microsoft.com/office/drawing/2014/main" id="{197441B2-1278-499E-871D-CAE872514797}"/>
              </a:ext>
            </a:extLst>
          </p:cNvPr>
          <p:cNvSpPr>
            <a:spLocks noChangeArrowheads="1"/>
          </p:cNvSpPr>
          <p:nvPr/>
        </p:nvSpPr>
        <p:spPr bwMode="auto">
          <a:xfrm>
            <a:off x="2051050" y="404813"/>
            <a:ext cx="4968875" cy="10795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128002" name="Rectangle 2">
            <a:extLst>
              <a:ext uri="{FF2B5EF4-FFF2-40B4-BE49-F238E27FC236}">
                <a16:creationId xmlns:a16="http://schemas.microsoft.com/office/drawing/2014/main" id="{F8536C77-3399-4AC4-9B9F-A60468821E50}"/>
              </a:ext>
            </a:extLst>
          </p:cNvPr>
          <p:cNvSpPr>
            <a:spLocks noGrp="1" noChangeArrowheads="1"/>
          </p:cNvSpPr>
          <p:nvPr>
            <p:ph type="title"/>
          </p:nvPr>
        </p:nvSpPr>
        <p:spPr>
          <a:xfrm>
            <a:off x="2195513" y="414338"/>
            <a:ext cx="7467600" cy="1143000"/>
          </a:xfrm>
        </p:spPr>
        <p:txBody>
          <a:bodyPr>
            <a:normAutofit/>
          </a:bodyPr>
          <a:lstStyle/>
          <a:p>
            <a:pPr eaLnBrk="1" fontAlgn="auto" hangingPunct="1">
              <a:spcAft>
                <a:spcPts val="0"/>
              </a:spcAft>
              <a:defRPr/>
            </a:pPr>
            <a:r>
              <a:rPr lang="es-MX" b="1" dirty="0">
                <a:solidFill>
                  <a:schemeClr val="hlink"/>
                </a:solidFill>
                <a:latin typeface="+mn-lt"/>
              </a:rPr>
              <a:t>CONCLUSIONES</a:t>
            </a:r>
            <a:endParaRPr lang="es-ES" b="1" dirty="0">
              <a:solidFill>
                <a:schemeClr val="hlink"/>
              </a:solidFill>
              <a:latin typeface="+mn-lt"/>
            </a:endParaRPr>
          </a:p>
        </p:txBody>
      </p:sp>
      <p:sp>
        <p:nvSpPr>
          <p:cNvPr id="25604" name="Rectangle 4">
            <a:extLst>
              <a:ext uri="{FF2B5EF4-FFF2-40B4-BE49-F238E27FC236}">
                <a16:creationId xmlns:a16="http://schemas.microsoft.com/office/drawing/2014/main" id="{8FD81B2C-E8F3-4094-AAE9-6A9F6D03CD1F}"/>
              </a:ext>
            </a:extLst>
          </p:cNvPr>
          <p:cNvSpPr>
            <a:spLocks noChangeArrowheads="1"/>
          </p:cNvSpPr>
          <p:nvPr/>
        </p:nvSpPr>
        <p:spPr bwMode="auto">
          <a:xfrm>
            <a:off x="287338" y="1631950"/>
            <a:ext cx="8532812"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s-ES" altLang="es-CL" sz="2400" b="1">
                <a:latin typeface="Arial" panose="020B0604020202020204" pitchFamily="34" charset="0"/>
              </a:rPr>
              <a:t>	Recursos energéticos, es un conjunto de medios con los que los países del mundo intentan cubrir sus necesidades de energía. La energía es la base de la civilización industrial; sin ella, la vida moderna dejaría de existir. Durante la década de 1970, el mundo empezó a ser consciente de la vulnerabilidad de los recursos de energía. A largo plazo es posible que las prácticas de conservación de energía proporcionen el tiempo suficiente para explorar nuevas posibilidades tecnológicas. Mientras tanto el mundo seguirá siendo vulnerable a trastornos en el suministro de petróleo, que después de la II Guerra Mundial se convirtió en la principal fuente de energía.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a:extLst>
              <a:ext uri="{FF2B5EF4-FFF2-40B4-BE49-F238E27FC236}">
                <a16:creationId xmlns:a16="http://schemas.microsoft.com/office/drawing/2014/main" id="{3BBD8971-7AA5-4962-9FB0-46E9E02FD9D2}"/>
              </a:ext>
            </a:extLst>
          </p:cNvPr>
          <p:cNvSpPr>
            <a:spLocks noGrp="1" noChangeArrowheads="1"/>
          </p:cNvSpPr>
          <p:nvPr>
            <p:ph type="title"/>
          </p:nvPr>
        </p:nvSpPr>
        <p:spPr>
          <a:xfrm>
            <a:off x="479425" y="750888"/>
            <a:ext cx="7764463" cy="582612"/>
          </a:xfrm>
        </p:spPr>
        <p:txBody>
          <a:bodyPr anchor="b">
            <a:normAutofit fontScale="90000"/>
          </a:bodyPr>
          <a:lstStyle/>
          <a:p>
            <a:pPr eaLnBrk="1" fontAlgn="auto" hangingPunct="1">
              <a:spcAft>
                <a:spcPts val="0"/>
              </a:spcAft>
              <a:defRPr/>
            </a:pPr>
            <a:r>
              <a:rPr lang="es-ES" b="1" dirty="0">
                <a:solidFill>
                  <a:schemeClr val="hlink"/>
                </a:solidFill>
                <a:latin typeface="+mn-lt"/>
              </a:rPr>
              <a:t>ENERGÍA DE LAS MAREAS</a:t>
            </a:r>
            <a:br>
              <a:rPr lang="es-ES" b="1" dirty="0">
                <a:solidFill>
                  <a:schemeClr val="hlink"/>
                </a:solidFill>
                <a:latin typeface="+mn-lt"/>
              </a:rPr>
            </a:br>
            <a:r>
              <a:rPr lang="es-ES_tradnl" b="1" dirty="0">
                <a:solidFill>
                  <a:schemeClr val="hlink"/>
                </a:solidFill>
                <a:latin typeface="+mn-lt"/>
              </a:rPr>
              <a:t>Origen</a:t>
            </a:r>
            <a:endParaRPr lang="es-ES" b="1" dirty="0">
              <a:solidFill>
                <a:schemeClr val="hlink"/>
              </a:solidFill>
              <a:latin typeface="+mn-lt"/>
            </a:endParaRPr>
          </a:p>
        </p:txBody>
      </p:sp>
      <p:sp>
        <p:nvSpPr>
          <p:cNvPr id="62469" name="Rectangle 5">
            <a:extLst>
              <a:ext uri="{FF2B5EF4-FFF2-40B4-BE49-F238E27FC236}">
                <a16:creationId xmlns:a16="http://schemas.microsoft.com/office/drawing/2014/main" id="{C132DEC9-3D8B-4D76-A2FE-99771727285D}"/>
              </a:ext>
            </a:extLst>
          </p:cNvPr>
          <p:cNvSpPr>
            <a:spLocks noGrp="1" noChangeArrowheads="1"/>
          </p:cNvSpPr>
          <p:nvPr>
            <p:ph idx="1"/>
          </p:nvPr>
        </p:nvSpPr>
        <p:spPr>
          <a:xfrm>
            <a:off x="323850" y="1484313"/>
            <a:ext cx="8569325" cy="1512887"/>
          </a:xfrm>
          <a:extLst>
            <a:ext uri="{909E8E84-426E-40DD-AFC4-6F175D3DCCD1}">
              <a14:hiddenFill xmlns:a14="http://schemas.microsoft.com/office/drawing/2010/main">
                <a:solidFill>
                  <a:schemeClr val="accent2">
                    <a:alpha val="14999"/>
                  </a:schemeClr>
                </a:solidFill>
              </a14:hiddenFill>
            </a:ext>
          </a:extLst>
        </p:spPr>
        <p:txBody>
          <a:bodyPr>
            <a:normAutofit lnSpcReduction="10000"/>
          </a:bodyPr>
          <a:lstStyle/>
          <a:p>
            <a:pPr marL="420624" indent="-384048" eaLnBrk="1" fontAlgn="auto" hangingPunct="1">
              <a:spcAft>
                <a:spcPts val="0"/>
              </a:spcAft>
              <a:buFont typeface="Wingdings 2"/>
              <a:buChar char=""/>
              <a:defRPr/>
            </a:pPr>
            <a:r>
              <a:rPr lang="es-ES" sz="1800" b="1" dirty="0"/>
              <a:t>La amplitud de las mareas da lugar a que el agua de los mares contenga energía cinética. </a:t>
            </a:r>
          </a:p>
          <a:p>
            <a:pPr marL="420624" indent="-384048" eaLnBrk="1" fontAlgn="auto" hangingPunct="1">
              <a:spcAft>
                <a:spcPts val="0"/>
              </a:spcAft>
              <a:buFont typeface="Wingdings 2"/>
              <a:buChar char=""/>
              <a:defRPr/>
            </a:pPr>
            <a:r>
              <a:rPr lang="es-ES" sz="1800" b="1" dirty="0"/>
              <a:t>Esta energía, denominada mareomotriz,  se puede utilizar mediante la construcción de diques que cierran una bahía para conseguir recoger y almacenar el agua cuando sube la marea.</a:t>
            </a:r>
            <a:r>
              <a:rPr lang="es-ES" sz="1800" dirty="0"/>
              <a:t> </a:t>
            </a:r>
          </a:p>
        </p:txBody>
      </p:sp>
      <p:pic>
        <p:nvPicPr>
          <p:cNvPr id="62470" name="Picture 6" descr="fig23_3">
            <a:extLst>
              <a:ext uri="{FF2B5EF4-FFF2-40B4-BE49-F238E27FC236}">
                <a16:creationId xmlns:a16="http://schemas.microsoft.com/office/drawing/2014/main" id="{5C966700-5A1E-46C6-A0A6-770204F1B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51" y="2924944"/>
            <a:ext cx="8308975" cy="3313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a:extLst>
              <a:ext uri="{FF2B5EF4-FFF2-40B4-BE49-F238E27FC236}">
                <a16:creationId xmlns:a16="http://schemas.microsoft.com/office/drawing/2014/main" id="{103FE34C-DE86-4E09-B189-490F1B409F4F}"/>
              </a:ext>
            </a:extLst>
          </p:cNvPr>
          <p:cNvSpPr>
            <a:spLocks noGrp="1" noChangeArrowheads="1"/>
          </p:cNvSpPr>
          <p:nvPr>
            <p:ph type="title"/>
          </p:nvPr>
        </p:nvSpPr>
        <p:spPr>
          <a:xfrm>
            <a:off x="323850" y="952500"/>
            <a:ext cx="8029575" cy="676275"/>
          </a:xfrm>
        </p:spPr>
        <p:txBody>
          <a:bodyPr anchor="b">
            <a:normAutofit fontScale="90000"/>
          </a:bodyPr>
          <a:lstStyle/>
          <a:p>
            <a:pPr eaLnBrk="1" fontAlgn="auto" hangingPunct="1">
              <a:spcAft>
                <a:spcPts val="0"/>
              </a:spcAft>
              <a:defRPr/>
            </a:pPr>
            <a:r>
              <a:rPr lang="es-ES" b="1" dirty="0">
                <a:solidFill>
                  <a:schemeClr val="hlink"/>
                </a:solidFill>
                <a:latin typeface="+mn-lt"/>
              </a:rPr>
              <a:t>ENERGÍA DE LAS MAREAS</a:t>
            </a:r>
            <a:br>
              <a:rPr lang="es-ES" b="1" dirty="0">
                <a:solidFill>
                  <a:schemeClr val="hlink"/>
                </a:solidFill>
                <a:latin typeface="+mn-lt"/>
              </a:rPr>
            </a:br>
            <a:r>
              <a:rPr lang="es-ES_tradnl" b="1" dirty="0">
                <a:solidFill>
                  <a:schemeClr val="hlink"/>
                </a:solidFill>
                <a:latin typeface="+mn-lt"/>
              </a:rPr>
              <a:t>Tecnología</a:t>
            </a:r>
            <a:endParaRPr lang="es-ES" b="1" dirty="0">
              <a:solidFill>
                <a:schemeClr val="hlink"/>
              </a:solidFill>
              <a:latin typeface="+mn-lt"/>
            </a:endParaRPr>
          </a:p>
        </p:txBody>
      </p:sp>
      <p:sp>
        <p:nvSpPr>
          <p:cNvPr id="9219" name="Rectangle 5">
            <a:extLst>
              <a:ext uri="{FF2B5EF4-FFF2-40B4-BE49-F238E27FC236}">
                <a16:creationId xmlns:a16="http://schemas.microsoft.com/office/drawing/2014/main" id="{A8F8B7A0-4018-4886-A58C-D3FF9B3B7A70}"/>
              </a:ext>
            </a:extLst>
          </p:cNvPr>
          <p:cNvSpPr>
            <a:spLocks noGrp="1" noChangeArrowheads="1"/>
          </p:cNvSpPr>
          <p:nvPr>
            <p:ph idx="1"/>
          </p:nvPr>
        </p:nvSpPr>
        <p:spPr>
          <a:xfrm>
            <a:off x="323850" y="1700213"/>
            <a:ext cx="8569325" cy="1296987"/>
          </a:xfrm>
          <a:extLst>
            <a:ext uri="{909E8E84-426E-40DD-AFC4-6F175D3DCCD1}">
              <a14:hiddenFill xmlns:a14="http://schemas.microsoft.com/office/drawing/2010/main">
                <a:solidFill>
                  <a:schemeClr val="accent2">
                    <a:alpha val="14902"/>
                  </a:schemeClr>
                </a:solidFill>
              </a14:hiddenFill>
            </a:ext>
          </a:extLst>
        </p:spPr>
        <p:txBody>
          <a:bodyPr/>
          <a:lstStyle/>
          <a:p>
            <a:pPr algn="just" eaLnBrk="1" hangingPunct="1">
              <a:lnSpc>
                <a:spcPct val="90000"/>
              </a:lnSpc>
              <a:buFont typeface="Wingdings" panose="05000000000000000000" pitchFamily="2" charset="2"/>
              <a:buNone/>
            </a:pPr>
            <a:r>
              <a:rPr lang="es-ES" altLang="es-CL" sz="2000" b="1"/>
              <a:t>Se han realizado instalaciones experimentales, tales como el denominado “Proyecto Seaflow”, con el propósito de demostrar que la energía de las mareas es una fuente válida para obtener electricidad.</a:t>
            </a:r>
          </a:p>
        </p:txBody>
      </p:sp>
      <p:grpSp>
        <p:nvGrpSpPr>
          <p:cNvPr id="9220" name="Group 6">
            <a:extLst>
              <a:ext uri="{FF2B5EF4-FFF2-40B4-BE49-F238E27FC236}">
                <a16:creationId xmlns:a16="http://schemas.microsoft.com/office/drawing/2014/main" id="{FB1C4679-D1A9-48D2-82BD-CAAAAECEAEAD}"/>
              </a:ext>
            </a:extLst>
          </p:cNvPr>
          <p:cNvGrpSpPr>
            <a:grpSpLocks/>
          </p:cNvGrpSpPr>
          <p:nvPr/>
        </p:nvGrpSpPr>
        <p:grpSpPr bwMode="auto">
          <a:xfrm>
            <a:off x="395288" y="2852738"/>
            <a:ext cx="8424862" cy="3298825"/>
            <a:chOff x="249" y="2024"/>
            <a:chExt cx="5307" cy="2078"/>
          </a:xfrm>
        </p:grpSpPr>
        <p:pic>
          <p:nvPicPr>
            <p:cNvPr id="64519" name="Picture 7" descr="fig23_12">
              <a:extLst>
                <a:ext uri="{FF2B5EF4-FFF2-40B4-BE49-F238E27FC236}">
                  <a16:creationId xmlns:a16="http://schemas.microsoft.com/office/drawing/2014/main" id="{571F9246-41F0-44D8-8593-391F3E91F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2024"/>
              <a:ext cx="2800" cy="2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2" name="Picture 8" descr="fig23_14">
              <a:extLst>
                <a:ext uri="{FF2B5EF4-FFF2-40B4-BE49-F238E27FC236}">
                  <a16:creationId xmlns:a16="http://schemas.microsoft.com/office/drawing/2014/main" id="{C9DAD878-F4B9-452A-BA89-F8EA07CD2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 y="2251"/>
              <a:ext cx="2495"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a:extLst>
              <a:ext uri="{FF2B5EF4-FFF2-40B4-BE49-F238E27FC236}">
                <a16:creationId xmlns:a16="http://schemas.microsoft.com/office/drawing/2014/main" id="{82DB5DC6-D1DE-44DE-A1B6-21A0B52F476A}"/>
              </a:ext>
            </a:extLst>
          </p:cNvPr>
          <p:cNvSpPr>
            <a:spLocks noGrp="1" noChangeArrowheads="1"/>
          </p:cNvSpPr>
          <p:nvPr>
            <p:ph type="title"/>
          </p:nvPr>
        </p:nvSpPr>
        <p:spPr>
          <a:xfrm>
            <a:off x="395288" y="692150"/>
            <a:ext cx="8029575" cy="676275"/>
          </a:xfrm>
        </p:spPr>
        <p:txBody>
          <a:bodyPr anchor="b">
            <a:normAutofit fontScale="90000"/>
          </a:bodyPr>
          <a:lstStyle/>
          <a:p>
            <a:pPr eaLnBrk="1" fontAlgn="auto" hangingPunct="1">
              <a:spcAft>
                <a:spcPts val="0"/>
              </a:spcAft>
              <a:defRPr/>
            </a:pPr>
            <a:r>
              <a:rPr lang="es-ES" sz="3100" b="1" dirty="0">
                <a:solidFill>
                  <a:schemeClr val="hlink"/>
                </a:solidFill>
                <a:latin typeface="+mn-lt"/>
              </a:rPr>
              <a:t>ENERGÍA DE LAS MAREAS</a:t>
            </a:r>
            <a:br>
              <a:rPr lang="es-ES" b="1" dirty="0">
                <a:latin typeface="+mn-lt"/>
              </a:rPr>
            </a:br>
            <a:endParaRPr lang="es-ES" b="1" dirty="0">
              <a:latin typeface="+mn-lt"/>
            </a:endParaRPr>
          </a:p>
        </p:txBody>
      </p:sp>
      <p:pic>
        <p:nvPicPr>
          <p:cNvPr id="66566" name="Picture 6" descr="fig23_15">
            <a:extLst>
              <a:ext uri="{FF2B5EF4-FFF2-40B4-BE49-F238E27FC236}">
                <a16:creationId xmlns:a16="http://schemas.microsoft.com/office/drawing/2014/main" id="{00D871CB-4A71-4A2E-9762-F31189D429B6}"/>
              </a:ext>
            </a:extLst>
          </p:cNvPr>
          <p:cNvPicPr>
            <a:picLocks noChangeAspect="1" noChangeArrowheads="1"/>
          </p:cNvPicPr>
          <p:nvPr/>
        </p:nvPicPr>
        <p:blipFill>
          <a:blip r:embed="rId3"/>
          <a:srcRect/>
          <a:stretch>
            <a:fillRect/>
          </a:stretch>
        </p:blipFill>
        <p:spPr bwMode="auto">
          <a:xfrm>
            <a:off x="468313" y="908050"/>
            <a:ext cx="4824412" cy="345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4" name="1 Rectángulo">
            <a:extLst>
              <a:ext uri="{FF2B5EF4-FFF2-40B4-BE49-F238E27FC236}">
                <a16:creationId xmlns:a16="http://schemas.microsoft.com/office/drawing/2014/main" id="{A0252DD4-BE77-4527-80AC-BAF479DD6202}"/>
              </a:ext>
            </a:extLst>
          </p:cNvPr>
          <p:cNvSpPr>
            <a:spLocks noChangeArrowheads="1"/>
          </p:cNvSpPr>
          <p:nvPr/>
        </p:nvSpPr>
        <p:spPr bwMode="auto">
          <a:xfrm>
            <a:off x="468313" y="4581525"/>
            <a:ext cx="46974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s-ES" altLang="es-CL" sz="1600" b="1"/>
              <a:t>La energía mareomotriz se produce gracias al movimiento generado por las mareas, esta energía es aprovechada por turbinas, las cuales a su vez mueven la mecánica de un alternador que genera energía eléctrica, finalmente este último esta conectado con una central en tierra que distribuye la energía hacia la comunidad</a:t>
            </a:r>
            <a:endParaRPr lang="es-CL" altLang="es-CL" sz="1600" b="1"/>
          </a:p>
        </p:txBody>
      </p:sp>
      <p:sp>
        <p:nvSpPr>
          <p:cNvPr id="3" name="2 Rectángulo">
            <a:extLst>
              <a:ext uri="{FF2B5EF4-FFF2-40B4-BE49-F238E27FC236}">
                <a16:creationId xmlns:a16="http://schemas.microsoft.com/office/drawing/2014/main" id="{82285299-6032-442F-B136-96676050EC69}"/>
              </a:ext>
            </a:extLst>
          </p:cNvPr>
          <p:cNvSpPr/>
          <p:nvPr/>
        </p:nvSpPr>
        <p:spPr>
          <a:xfrm>
            <a:off x="5799138" y="5289550"/>
            <a:ext cx="3024187" cy="646113"/>
          </a:xfrm>
          <a:prstGeom prst="rect">
            <a:avLst/>
          </a:prstGeom>
        </p:spPr>
        <p:txBody>
          <a:bodyPr>
            <a:spAutoFit/>
          </a:bodyPr>
          <a:lstStyle/>
          <a:p>
            <a:pPr>
              <a:defRPr/>
            </a:pPr>
            <a:r>
              <a:rPr lang="es-CL" b="1" dirty="0">
                <a:latin typeface="+mn-lt"/>
                <a:cs typeface="Arial" charset="0"/>
              </a:rPr>
              <a:t>Central de </a:t>
            </a:r>
            <a:r>
              <a:rPr lang="es-CL" b="1" dirty="0" err="1">
                <a:latin typeface="+mn-lt"/>
                <a:cs typeface="Arial" charset="0"/>
              </a:rPr>
              <a:t>Shihwa</a:t>
            </a:r>
            <a:r>
              <a:rPr lang="es-CL" b="1" dirty="0">
                <a:latin typeface="+mn-lt"/>
                <a:cs typeface="Arial" charset="0"/>
              </a:rPr>
              <a:t> (Corea del Sur)</a:t>
            </a:r>
          </a:p>
        </p:txBody>
      </p:sp>
      <p:pic>
        <p:nvPicPr>
          <p:cNvPr id="10246" name="Picture 5">
            <a:extLst>
              <a:ext uri="{FF2B5EF4-FFF2-40B4-BE49-F238E27FC236}">
                <a16:creationId xmlns:a16="http://schemas.microsoft.com/office/drawing/2014/main" id="{43E3555A-CD10-4D16-9915-00F8F8506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138" y="931863"/>
            <a:ext cx="2876550"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Rectangle 5">
            <a:extLst>
              <a:ext uri="{FF2B5EF4-FFF2-40B4-BE49-F238E27FC236}">
                <a16:creationId xmlns:a16="http://schemas.microsoft.com/office/drawing/2014/main" id="{A46C7DCF-BECC-43AB-ADA1-7AF0A63D0B49}"/>
              </a:ext>
            </a:extLst>
          </p:cNvPr>
          <p:cNvSpPr>
            <a:spLocks noGrp="1" noChangeArrowheads="1"/>
          </p:cNvSpPr>
          <p:nvPr>
            <p:ph idx="1"/>
          </p:nvPr>
        </p:nvSpPr>
        <p:spPr>
          <a:xfrm>
            <a:off x="395288" y="1125538"/>
            <a:ext cx="1944687" cy="790575"/>
          </a:xfrm>
          <a:extLst>
            <a:ext uri="{909E8E84-426E-40DD-AFC4-6F175D3DCCD1}">
              <a14:hiddenFill xmlns:a14="http://schemas.microsoft.com/office/drawing/2010/main">
                <a:solidFill>
                  <a:schemeClr val="accent2">
                    <a:alpha val="14902"/>
                  </a:schemeClr>
                </a:solidFill>
              </a14:hiddenFill>
            </a:ext>
          </a:extLst>
        </p:spPr>
        <p:txBody>
          <a:bodyPr/>
          <a:lstStyle/>
          <a:p>
            <a:pPr algn="ctr" eaLnBrk="1" hangingPunct="1">
              <a:buFont typeface="Wingdings" panose="05000000000000000000" pitchFamily="2" charset="2"/>
              <a:buNone/>
            </a:pPr>
            <a:r>
              <a:rPr lang="es-ES" altLang="es-CL" sz="1400" b="1">
                <a:solidFill>
                  <a:schemeClr val="bg1"/>
                </a:solidFill>
              </a:rPr>
              <a:t>Central de la Rance (Francia)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descr="Papel periódico">
            <a:extLst>
              <a:ext uri="{FF2B5EF4-FFF2-40B4-BE49-F238E27FC236}">
                <a16:creationId xmlns:a16="http://schemas.microsoft.com/office/drawing/2014/main" id="{B24AC75C-715E-470C-BD70-CB53168C8504}"/>
              </a:ext>
            </a:extLst>
          </p:cNvPr>
          <p:cNvSpPr>
            <a:spLocks noChangeArrowheads="1"/>
          </p:cNvSpPr>
          <p:nvPr/>
        </p:nvSpPr>
        <p:spPr bwMode="auto">
          <a:xfrm>
            <a:off x="1690688" y="115888"/>
            <a:ext cx="6122987" cy="10795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68612" name="Rectangle 4">
            <a:extLst>
              <a:ext uri="{FF2B5EF4-FFF2-40B4-BE49-F238E27FC236}">
                <a16:creationId xmlns:a16="http://schemas.microsoft.com/office/drawing/2014/main" id="{E3028A70-5029-4FE7-82F0-BCC64F2F6A07}"/>
              </a:ext>
            </a:extLst>
          </p:cNvPr>
          <p:cNvSpPr>
            <a:spLocks noChangeArrowheads="1"/>
          </p:cNvSpPr>
          <p:nvPr/>
        </p:nvSpPr>
        <p:spPr bwMode="auto">
          <a:xfrm>
            <a:off x="776288" y="404813"/>
            <a:ext cx="7993062"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2000" b="1" dirty="0">
                <a:solidFill>
                  <a:schemeClr val="hlink"/>
                </a:solidFill>
                <a:effectLst>
                  <a:outerShdw blurRad="38100" dist="38100" dir="2700000" algn="tl">
                    <a:srgbClr val="000000"/>
                  </a:outerShdw>
                </a:effectLst>
                <a:latin typeface="+mn-lt"/>
                <a:cs typeface="Arial" charset="0"/>
              </a:rPr>
              <a:t>ENERGÍA DE LA BIOMASA</a:t>
            </a:r>
            <a:br>
              <a:rPr lang="es-ES" sz="2000" b="1" dirty="0">
                <a:solidFill>
                  <a:schemeClr val="hlink"/>
                </a:solidFill>
                <a:effectLst>
                  <a:outerShdw blurRad="38100" dist="38100" dir="2700000" algn="tl">
                    <a:srgbClr val="000000"/>
                  </a:outerShdw>
                </a:effectLst>
                <a:latin typeface="+mn-lt"/>
                <a:cs typeface="Arial" charset="0"/>
              </a:rPr>
            </a:br>
            <a:r>
              <a:rPr lang="es-ES" sz="2000" b="1" dirty="0">
                <a:solidFill>
                  <a:schemeClr val="hlink"/>
                </a:solidFill>
                <a:effectLst>
                  <a:outerShdw blurRad="38100" dist="38100" dir="2700000" algn="tl">
                    <a:srgbClr val="000000"/>
                  </a:outerShdw>
                </a:effectLst>
                <a:latin typeface="+mn-lt"/>
                <a:cs typeface="Arial" charset="0"/>
              </a:rPr>
              <a:t>Y </a:t>
            </a:r>
            <a:br>
              <a:rPr lang="es-ES" sz="2000" b="1" dirty="0">
                <a:solidFill>
                  <a:schemeClr val="hlink"/>
                </a:solidFill>
                <a:effectLst>
                  <a:outerShdw blurRad="38100" dist="38100" dir="2700000" algn="tl">
                    <a:srgbClr val="000000"/>
                  </a:outerShdw>
                </a:effectLst>
                <a:latin typeface="+mn-lt"/>
                <a:cs typeface="Arial" charset="0"/>
              </a:rPr>
            </a:br>
            <a:r>
              <a:rPr lang="es-ES" sz="2000" b="1" dirty="0">
                <a:solidFill>
                  <a:schemeClr val="hlink"/>
                </a:solidFill>
                <a:effectLst>
                  <a:outerShdw blurRad="38100" dist="38100" dir="2700000" algn="tl">
                    <a:srgbClr val="000000"/>
                  </a:outerShdw>
                </a:effectLst>
                <a:latin typeface="+mn-lt"/>
                <a:cs typeface="Arial" charset="0"/>
              </a:rPr>
              <a:t>DE LOS RESIDUOS SÓLIDOS</a:t>
            </a:r>
            <a:endParaRPr lang="es-ES_tradnl" sz="2000" b="1" dirty="0">
              <a:solidFill>
                <a:schemeClr val="hlink"/>
              </a:solidFill>
              <a:effectLst>
                <a:outerShdw blurRad="38100" dist="38100" dir="2700000" algn="tl">
                  <a:srgbClr val="000000"/>
                </a:outerShdw>
              </a:effectLst>
              <a:latin typeface="+mn-lt"/>
              <a:cs typeface="Arial" charset="0"/>
            </a:endParaRPr>
          </a:p>
        </p:txBody>
      </p:sp>
      <p:grpSp>
        <p:nvGrpSpPr>
          <p:cNvPr id="11268" name="Group 5">
            <a:extLst>
              <a:ext uri="{FF2B5EF4-FFF2-40B4-BE49-F238E27FC236}">
                <a16:creationId xmlns:a16="http://schemas.microsoft.com/office/drawing/2014/main" id="{96122AC3-4C60-4BB1-8D70-C0BF64A4A6CC}"/>
              </a:ext>
            </a:extLst>
          </p:cNvPr>
          <p:cNvGrpSpPr>
            <a:grpSpLocks/>
          </p:cNvGrpSpPr>
          <p:nvPr/>
        </p:nvGrpSpPr>
        <p:grpSpPr bwMode="auto">
          <a:xfrm>
            <a:off x="344488" y="1484313"/>
            <a:ext cx="3702050" cy="2568575"/>
            <a:chOff x="793" y="1298"/>
            <a:chExt cx="4306" cy="2809"/>
          </a:xfrm>
        </p:grpSpPr>
        <p:pic>
          <p:nvPicPr>
            <p:cNvPr id="68614" name="Picture 6" descr="Fig18_8">
              <a:extLst>
                <a:ext uri="{FF2B5EF4-FFF2-40B4-BE49-F238E27FC236}">
                  <a16:creationId xmlns:a16="http://schemas.microsoft.com/office/drawing/2014/main" id="{0C4AB397-D76A-4F97-96A4-36CB54089D40}"/>
                </a:ext>
              </a:extLst>
            </p:cNvPr>
            <p:cNvPicPr>
              <a:picLocks noChangeAspect="1" noChangeArrowheads="1"/>
            </p:cNvPicPr>
            <p:nvPr/>
          </p:nvPicPr>
          <p:blipFill>
            <a:blip r:embed="rId4"/>
            <a:srcRect/>
            <a:stretch>
              <a:fillRect/>
            </a:stretch>
          </p:blipFill>
          <p:spPr bwMode="auto">
            <a:xfrm>
              <a:off x="793" y="1298"/>
              <a:ext cx="3578" cy="2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2" name="Picture 7" descr="Fig18_52">
              <a:extLst>
                <a:ext uri="{FF2B5EF4-FFF2-40B4-BE49-F238E27FC236}">
                  <a16:creationId xmlns:a16="http://schemas.microsoft.com/office/drawing/2014/main" id="{73353975-C5AE-44E6-B028-6EF3EEA665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 y="2341"/>
              <a:ext cx="2355" cy="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1 Rectángulo">
            <a:extLst>
              <a:ext uri="{FF2B5EF4-FFF2-40B4-BE49-F238E27FC236}">
                <a16:creationId xmlns:a16="http://schemas.microsoft.com/office/drawing/2014/main" id="{867CFF80-5071-4A92-A035-DEADA8C98FF9}"/>
              </a:ext>
            </a:extLst>
          </p:cNvPr>
          <p:cNvSpPr>
            <a:spLocks noChangeArrowheads="1"/>
          </p:cNvSpPr>
          <p:nvPr/>
        </p:nvSpPr>
        <p:spPr bwMode="auto">
          <a:xfrm>
            <a:off x="4313238" y="1773238"/>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s-ES" altLang="es-CL" b="1"/>
              <a:t>La energía a través de la biomasa es básicamente utilizar la materia orgánica como fuente energética. Esta materia orgánica, es heterogénea. Pueden ser desde deshechos de agricultura (huesos de aceituna, cáscaras de frutos secos, restos de poda de vid…) a restos de madera, como pellets o serrín.</a:t>
            </a:r>
          </a:p>
          <a:p>
            <a:pPr algn="just" eaLnBrk="1" hangingPunct="1"/>
            <a:r>
              <a:rPr lang="es-ES" altLang="es-CL" b="1"/>
              <a:t>Se trata de un tipo de producción de energía más barata, renovable y con menos emisiones por su forma de combustión. Además, ayuda a mantener limpios los bosques por lo que ayuda en la prevención de incendios.</a:t>
            </a:r>
            <a:endParaRPr lang="es-CL" altLang="es-CL" b="1"/>
          </a:p>
        </p:txBody>
      </p:sp>
      <p:pic>
        <p:nvPicPr>
          <p:cNvPr id="11270" name="Picture 7">
            <a:extLst>
              <a:ext uri="{FF2B5EF4-FFF2-40B4-BE49-F238E27FC236}">
                <a16:creationId xmlns:a16="http://schemas.microsoft.com/office/drawing/2014/main" id="{9B2830B1-409F-411F-8884-A10E92278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8" y="4221163"/>
            <a:ext cx="3727450" cy="23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a:extLst>
              <a:ext uri="{FF2B5EF4-FFF2-40B4-BE49-F238E27FC236}">
                <a16:creationId xmlns:a16="http://schemas.microsoft.com/office/drawing/2014/main" id="{DD1774BE-3F80-451F-B886-B1320731F482}"/>
              </a:ext>
            </a:extLst>
          </p:cNvPr>
          <p:cNvSpPr>
            <a:spLocks noGrp="1" noChangeArrowheads="1"/>
          </p:cNvSpPr>
          <p:nvPr>
            <p:ph type="title"/>
          </p:nvPr>
        </p:nvSpPr>
        <p:spPr>
          <a:xfrm>
            <a:off x="341313" y="765175"/>
            <a:ext cx="8029575" cy="676275"/>
          </a:xfrm>
        </p:spPr>
        <p:txBody>
          <a:bodyPr anchor="b">
            <a:normAutofit fontScale="90000"/>
          </a:bodyPr>
          <a:lstStyle/>
          <a:p>
            <a:pPr eaLnBrk="1" fontAlgn="auto" hangingPunct="1">
              <a:spcAft>
                <a:spcPts val="0"/>
              </a:spcAft>
              <a:defRPr/>
            </a:pPr>
            <a:r>
              <a:rPr lang="es-ES" sz="2800" b="1" dirty="0">
                <a:solidFill>
                  <a:schemeClr val="hlink"/>
                </a:solidFill>
                <a:latin typeface="+mn-lt"/>
              </a:rPr>
              <a:t>ENERGÍA DE LA BIOMASA Y  DE LOS RESIDUOS SÓLIDOS</a:t>
            </a:r>
            <a:br>
              <a:rPr lang="es-ES" sz="2800" b="1" dirty="0">
                <a:solidFill>
                  <a:schemeClr val="hlink"/>
                </a:solidFill>
                <a:latin typeface="+mn-lt"/>
              </a:rPr>
            </a:br>
            <a:r>
              <a:rPr lang="es-ES_tradnl" sz="2800" b="1" dirty="0">
                <a:solidFill>
                  <a:schemeClr val="hlink"/>
                </a:solidFill>
                <a:latin typeface="+mn-lt"/>
              </a:rPr>
              <a:t>Origen</a:t>
            </a:r>
            <a:endParaRPr lang="es-ES" sz="2800" b="1" dirty="0">
              <a:solidFill>
                <a:schemeClr val="hlink"/>
              </a:solidFill>
              <a:latin typeface="+mn-lt"/>
            </a:endParaRPr>
          </a:p>
        </p:txBody>
      </p:sp>
      <p:pic>
        <p:nvPicPr>
          <p:cNvPr id="70662" name="Picture 6" descr="Fig18_3">
            <a:extLst>
              <a:ext uri="{FF2B5EF4-FFF2-40B4-BE49-F238E27FC236}">
                <a16:creationId xmlns:a16="http://schemas.microsoft.com/office/drawing/2014/main" id="{341D7C9E-1642-49BB-852F-248A6CF2A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784"/>
            <a:ext cx="7200900" cy="4481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descr="Papel periódico">
            <a:extLst>
              <a:ext uri="{FF2B5EF4-FFF2-40B4-BE49-F238E27FC236}">
                <a16:creationId xmlns:a16="http://schemas.microsoft.com/office/drawing/2014/main" id="{633DC722-BDC6-4B5B-A735-7FD4D46E2243}"/>
              </a:ext>
            </a:extLst>
          </p:cNvPr>
          <p:cNvSpPr>
            <a:spLocks noChangeArrowheads="1"/>
          </p:cNvSpPr>
          <p:nvPr/>
        </p:nvSpPr>
        <p:spPr bwMode="auto">
          <a:xfrm>
            <a:off x="1908175" y="549275"/>
            <a:ext cx="5256213" cy="71913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13315" name="Rectangle 2">
            <a:extLst>
              <a:ext uri="{FF2B5EF4-FFF2-40B4-BE49-F238E27FC236}">
                <a16:creationId xmlns:a16="http://schemas.microsoft.com/office/drawing/2014/main" id="{6F327D2A-E3F4-44FB-B3D3-FDB75AD6E446}"/>
              </a:ext>
            </a:extLst>
          </p:cNvPr>
          <p:cNvSpPr>
            <a:spLocks noGrp="1" noChangeArrowheads="1"/>
          </p:cNvSpPr>
          <p:nvPr>
            <p:ph type="title"/>
          </p:nvPr>
        </p:nvSpPr>
        <p:spPr>
          <a:xfrm>
            <a:off x="2360613" y="338138"/>
            <a:ext cx="7467600" cy="1143000"/>
          </a:xfrm>
        </p:spPr>
        <p:txBody>
          <a:bodyPr/>
          <a:lstStyle/>
          <a:p>
            <a:pPr eaLnBrk="1" hangingPunct="1"/>
            <a:r>
              <a:rPr lang="es-MX" altLang="es-CL" sz="2800" b="1">
                <a:solidFill>
                  <a:schemeClr val="hlink"/>
                </a:solidFill>
              </a:rPr>
              <a:t>ENERGÍAS NO RENOVABLES</a:t>
            </a:r>
            <a:endParaRPr lang="es-ES" altLang="es-CL" sz="2800" b="1">
              <a:solidFill>
                <a:schemeClr val="hlink"/>
              </a:solidFill>
            </a:endParaRPr>
          </a:p>
        </p:txBody>
      </p:sp>
      <p:pic>
        <p:nvPicPr>
          <p:cNvPr id="13316" name="Picture 4" descr="Portada14">
            <a:extLst>
              <a:ext uri="{FF2B5EF4-FFF2-40B4-BE49-F238E27FC236}">
                <a16:creationId xmlns:a16="http://schemas.microsoft.com/office/drawing/2014/main" id="{E02EBB2F-EF78-4A60-8D39-DC996E1F7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700213"/>
            <a:ext cx="27368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Portada15">
            <a:extLst>
              <a:ext uri="{FF2B5EF4-FFF2-40B4-BE49-F238E27FC236}">
                <a16:creationId xmlns:a16="http://schemas.microsoft.com/office/drawing/2014/main" id="{170305B8-0FAF-4A4F-82E5-ADB63D747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700213"/>
            <a:ext cx="2663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Portada16">
            <a:extLst>
              <a:ext uri="{FF2B5EF4-FFF2-40B4-BE49-F238E27FC236}">
                <a16:creationId xmlns:a16="http://schemas.microsoft.com/office/drawing/2014/main" id="{A2661803-6C39-4DDF-892F-214BAB1199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4292600"/>
            <a:ext cx="2484438" cy="210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descr="Portada12">
            <a:extLst>
              <a:ext uri="{FF2B5EF4-FFF2-40B4-BE49-F238E27FC236}">
                <a16:creationId xmlns:a16="http://schemas.microsoft.com/office/drawing/2014/main" id="{86ED35CC-9427-45F4-99C1-BC8C80F1EC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4292600"/>
            <a:ext cx="280828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descr="Papel periódico">
            <a:extLst>
              <a:ext uri="{FF2B5EF4-FFF2-40B4-BE49-F238E27FC236}">
                <a16:creationId xmlns:a16="http://schemas.microsoft.com/office/drawing/2014/main" id="{20EE8FD9-530C-46DB-A6B8-AE3EAD42DB88}"/>
              </a:ext>
            </a:extLst>
          </p:cNvPr>
          <p:cNvSpPr>
            <a:spLocks noChangeArrowheads="1"/>
          </p:cNvSpPr>
          <p:nvPr/>
        </p:nvSpPr>
        <p:spPr bwMode="auto">
          <a:xfrm>
            <a:off x="1331913" y="260350"/>
            <a:ext cx="6192837" cy="8651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s-US" altLang="es-CL"/>
          </a:p>
        </p:txBody>
      </p:sp>
      <p:sp>
        <p:nvSpPr>
          <p:cNvPr id="89092" name="Rectangle 4">
            <a:extLst>
              <a:ext uri="{FF2B5EF4-FFF2-40B4-BE49-F238E27FC236}">
                <a16:creationId xmlns:a16="http://schemas.microsoft.com/office/drawing/2014/main" id="{AFDD9F4B-EF1F-4B5E-A20D-D5A2ED334B0C}"/>
              </a:ext>
            </a:extLst>
          </p:cNvPr>
          <p:cNvSpPr>
            <a:spLocks noChangeArrowheads="1"/>
          </p:cNvSpPr>
          <p:nvPr/>
        </p:nvSpPr>
        <p:spPr bwMode="auto">
          <a:xfrm>
            <a:off x="395288" y="333375"/>
            <a:ext cx="79930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r>
              <a:rPr lang="es-ES" sz="4000" b="1" dirty="0">
                <a:solidFill>
                  <a:schemeClr val="hlink"/>
                </a:solidFill>
                <a:effectLst>
                  <a:outerShdw blurRad="38100" dist="38100" dir="2700000" algn="tl">
                    <a:srgbClr val="000000"/>
                  </a:outerShdw>
                </a:effectLst>
                <a:latin typeface="+mn-lt"/>
                <a:cs typeface="Arial" charset="0"/>
              </a:rPr>
              <a:t>ENERGÍA DEL CARBÓN</a:t>
            </a:r>
            <a:endParaRPr lang="es-ES_tradnl" sz="4000" b="1" dirty="0">
              <a:solidFill>
                <a:schemeClr val="hlink"/>
              </a:solidFill>
              <a:effectLst>
                <a:outerShdw blurRad="38100" dist="38100" dir="2700000" algn="tl">
                  <a:srgbClr val="000000"/>
                </a:outerShdw>
              </a:effectLst>
              <a:latin typeface="+mn-lt"/>
              <a:cs typeface="Arial" charset="0"/>
            </a:endParaRPr>
          </a:p>
        </p:txBody>
      </p:sp>
      <p:pic>
        <p:nvPicPr>
          <p:cNvPr id="89093" name="Picture 5" descr="Portada14">
            <a:extLst>
              <a:ext uri="{FF2B5EF4-FFF2-40B4-BE49-F238E27FC236}">
                <a16:creationId xmlns:a16="http://schemas.microsoft.com/office/drawing/2014/main" id="{EFFD8BDF-D297-429F-A3C7-EB2C92432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760"/>
            <a:ext cx="6264175" cy="4619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681A50E8-D674-47D6-973A-1A8E3BF54B5B}"/>
              </a:ext>
            </a:extLst>
          </p:cNvPr>
          <p:cNvSpPr>
            <a:spLocks noGrp="1" noChangeArrowheads="1"/>
          </p:cNvSpPr>
          <p:nvPr>
            <p:ph type="title"/>
          </p:nvPr>
        </p:nvSpPr>
        <p:spPr>
          <a:xfrm>
            <a:off x="619125" y="798513"/>
            <a:ext cx="7764463" cy="584200"/>
          </a:xfrm>
        </p:spPr>
        <p:txBody>
          <a:bodyPr anchor="b">
            <a:noAutofit/>
          </a:bodyPr>
          <a:lstStyle/>
          <a:p>
            <a:pPr eaLnBrk="1" fontAlgn="auto" hangingPunct="1">
              <a:spcAft>
                <a:spcPts val="0"/>
              </a:spcAft>
              <a:defRPr/>
            </a:pPr>
            <a:r>
              <a:rPr lang="es-ES" sz="3200" b="1" dirty="0">
                <a:solidFill>
                  <a:schemeClr val="hlink"/>
                </a:solidFill>
                <a:latin typeface="+mn-lt"/>
              </a:rPr>
              <a:t>ENERGÍA DEL CARBÓN</a:t>
            </a:r>
            <a:br>
              <a:rPr lang="es-ES" sz="3200" b="1" dirty="0">
                <a:solidFill>
                  <a:schemeClr val="hlink"/>
                </a:solidFill>
                <a:latin typeface="+mn-lt"/>
              </a:rPr>
            </a:br>
            <a:endParaRPr lang="es-ES" sz="3200" b="1" dirty="0">
              <a:solidFill>
                <a:schemeClr val="hlink"/>
              </a:solidFill>
              <a:latin typeface="+mn-lt"/>
            </a:endParaRPr>
          </a:p>
        </p:txBody>
      </p:sp>
      <p:sp>
        <p:nvSpPr>
          <p:cNvPr id="15363" name="Rectangle 5">
            <a:extLst>
              <a:ext uri="{FF2B5EF4-FFF2-40B4-BE49-F238E27FC236}">
                <a16:creationId xmlns:a16="http://schemas.microsoft.com/office/drawing/2014/main" id="{A9FBF9B1-D2D6-4EDD-BC1F-371218E35784}"/>
              </a:ext>
            </a:extLst>
          </p:cNvPr>
          <p:cNvSpPr>
            <a:spLocks noGrp="1" noChangeArrowheads="1"/>
          </p:cNvSpPr>
          <p:nvPr>
            <p:ph idx="1"/>
          </p:nvPr>
        </p:nvSpPr>
        <p:spPr>
          <a:xfrm>
            <a:off x="179388" y="1020763"/>
            <a:ext cx="3744912" cy="4537075"/>
          </a:xfrm>
          <a:extLst>
            <a:ext uri="{909E8E84-426E-40DD-AFC4-6F175D3DCCD1}">
              <a14:hiddenFill xmlns:a14="http://schemas.microsoft.com/office/drawing/2010/main">
                <a:solidFill>
                  <a:schemeClr val="accent2">
                    <a:alpha val="14902"/>
                  </a:schemeClr>
                </a:solidFill>
              </a14:hiddenFill>
            </a:ext>
          </a:extLst>
        </p:spPr>
        <p:txBody>
          <a:bodyPr/>
          <a:lstStyle/>
          <a:p>
            <a:pPr marL="177800" indent="-177800" eaLnBrk="1" hangingPunct="1">
              <a:lnSpc>
                <a:spcPct val="90000"/>
              </a:lnSpc>
            </a:pPr>
            <a:r>
              <a:rPr lang="es-ES" altLang="es-CL" sz="2000" b="1"/>
              <a:t>La turbina de vapor</a:t>
            </a:r>
          </a:p>
          <a:p>
            <a:pPr marL="177800" indent="-177800" eaLnBrk="1" hangingPunct="1">
              <a:lnSpc>
                <a:spcPct val="90000"/>
              </a:lnSpc>
            </a:pPr>
            <a:endParaRPr lang="es-ES" altLang="es-CL" sz="2000" b="1"/>
          </a:p>
          <a:p>
            <a:pPr marL="446088" lvl="1" indent="25400" algn="just" eaLnBrk="1" hangingPunct="1">
              <a:lnSpc>
                <a:spcPct val="90000"/>
              </a:lnSpc>
            </a:pPr>
            <a:r>
              <a:rPr lang="es-ES" altLang="es-CL" sz="2000" b="1"/>
              <a:t>Una vez que el carbón entra en la caldera y arde, calienta y evapora el agua que entra en la misma. El vapor, a alta presión y temperatura acciona una turbina, que a su vez acciona un generador eléctrico. La energía eléctrica producida es elevada de tensión, mediante una estación transformadora, y enviada a la red eléctrica general.</a:t>
            </a:r>
          </a:p>
        </p:txBody>
      </p:sp>
      <p:pic>
        <p:nvPicPr>
          <p:cNvPr id="95238" name="Picture 6" descr="Fig14_13">
            <a:extLst>
              <a:ext uri="{FF2B5EF4-FFF2-40B4-BE49-F238E27FC236}">
                <a16:creationId xmlns:a16="http://schemas.microsoft.com/office/drawing/2014/main" id="{026BEF00-A75E-42B8-AEB8-FCFAB7754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700808"/>
            <a:ext cx="4859338" cy="3208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298</TotalTime>
  <Words>904</Words>
  <Application>Microsoft Office PowerPoint</Application>
  <PresentationFormat>Presentación en pantalla (4:3)</PresentationFormat>
  <Paragraphs>63</Paragraphs>
  <Slides>19</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Tahoma</vt:lpstr>
      <vt:lpstr>Arial</vt:lpstr>
      <vt:lpstr>Franklin Gothic Book</vt:lpstr>
      <vt:lpstr>Wingdings 2</vt:lpstr>
      <vt:lpstr>Wingdings</vt:lpstr>
      <vt:lpstr>Técnico</vt:lpstr>
      <vt:lpstr>Presentación de PowerPoint</vt:lpstr>
      <vt:lpstr>ENERGÍA DE LAS MAREAS Origen</vt:lpstr>
      <vt:lpstr>ENERGÍA DE LAS MAREAS Tecnología</vt:lpstr>
      <vt:lpstr>ENERGÍA DE LAS MAREAS </vt:lpstr>
      <vt:lpstr>Presentación de PowerPoint</vt:lpstr>
      <vt:lpstr>ENERGÍA DE LA BIOMASA Y  DE LOS RESIDUOS SÓLIDOS Origen</vt:lpstr>
      <vt:lpstr>ENERGÍAS NO RENOVABLES</vt:lpstr>
      <vt:lpstr>Presentación de PowerPoint</vt:lpstr>
      <vt:lpstr>ENERGÍA DEL CARBÓN </vt:lpstr>
      <vt:lpstr>ENERGÍA DEL PETRÓLEO</vt:lpstr>
      <vt:lpstr>ORIGEN</vt:lpstr>
      <vt:lpstr>Presentación de PowerPoint</vt:lpstr>
      <vt:lpstr>Presentación de PowerPoint</vt:lpstr>
      <vt:lpstr>ENERGÍA DEL GAS NATURAL Origen</vt:lpstr>
      <vt:lpstr>ENERGÍA DEL GAS NATURAL Formas de aprovechamiento:</vt:lpstr>
      <vt:lpstr>Presentación de PowerPoint</vt:lpstr>
      <vt:lpstr>ENERGÍA NUCLEAR DE FISIÓN Origen de la energía nuclear de fisión</vt:lpstr>
      <vt:lpstr>ENERGÍA NUCLEAR DE FISIÓN Reacción de fisión</vt:lpstr>
      <vt:lpstr>CONCLUSIONES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Iván Hoe</dc:creator>
  <cp:lastModifiedBy>Barbara Cuevas M</cp:lastModifiedBy>
  <cp:revision>43</cp:revision>
  <dcterms:created xsi:type="dcterms:W3CDTF">2009-06-09T17:44:43Z</dcterms:created>
  <dcterms:modified xsi:type="dcterms:W3CDTF">2020-04-01T12:50:34Z</dcterms:modified>
</cp:coreProperties>
</file>