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0"/>
  </p:notesMasterIdLst>
  <p:sldIdLst>
    <p:sldId id="287" r:id="rId2"/>
    <p:sldId id="256" r:id="rId3"/>
    <p:sldId id="290" r:id="rId4"/>
    <p:sldId id="257" r:id="rId5"/>
    <p:sldId id="258" r:id="rId6"/>
    <p:sldId id="259" r:id="rId7"/>
    <p:sldId id="261" r:id="rId8"/>
    <p:sldId id="262" r:id="rId9"/>
    <p:sldId id="265" r:id="rId10"/>
    <p:sldId id="312" r:id="rId11"/>
    <p:sldId id="268" r:id="rId12"/>
    <p:sldId id="269" r:id="rId13"/>
    <p:sldId id="270" r:id="rId14"/>
    <p:sldId id="271" r:id="rId15"/>
    <p:sldId id="272" r:id="rId16"/>
    <p:sldId id="273" r:id="rId17"/>
    <p:sldId id="275" r:id="rId18"/>
    <p:sldId id="276"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A060F0B-C035-4217-B2D1-0C315155645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s-ES"/>
          </a:p>
        </p:txBody>
      </p:sp>
      <p:sp>
        <p:nvSpPr>
          <p:cNvPr id="3075" name="Rectangle 3">
            <a:extLst>
              <a:ext uri="{FF2B5EF4-FFF2-40B4-BE49-F238E27FC236}">
                <a16:creationId xmlns:a16="http://schemas.microsoft.com/office/drawing/2014/main" id="{36FADD2D-06D1-4024-85E5-8E5E15107F8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s-ES"/>
          </a:p>
        </p:txBody>
      </p:sp>
      <p:sp>
        <p:nvSpPr>
          <p:cNvPr id="25604" name="Rectangle 4">
            <a:extLst>
              <a:ext uri="{FF2B5EF4-FFF2-40B4-BE49-F238E27FC236}">
                <a16:creationId xmlns:a16="http://schemas.microsoft.com/office/drawing/2014/main" id="{E8F6CA3A-9C31-4CC9-BEB2-C5167657969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50FB0955-F69B-4BB6-B1BA-9676EAA636B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a:extLst>
              <a:ext uri="{FF2B5EF4-FFF2-40B4-BE49-F238E27FC236}">
                <a16:creationId xmlns:a16="http://schemas.microsoft.com/office/drawing/2014/main" id="{26AAC235-B60B-4F43-96E2-6EFF19FD173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s-ES"/>
          </a:p>
        </p:txBody>
      </p:sp>
      <p:sp>
        <p:nvSpPr>
          <p:cNvPr id="3079" name="Rectangle 7">
            <a:extLst>
              <a:ext uri="{FF2B5EF4-FFF2-40B4-BE49-F238E27FC236}">
                <a16:creationId xmlns:a16="http://schemas.microsoft.com/office/drawing/2014/main" id="{9AF7E07B-40DD-4346-9BD5-B7528BD9ED0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0150CC84-5233-40A9-8F18-F1ED52F5C5E6}" type="slidenum">
              <a:rPr lang="es-ES" altLang="es-CL"/>
              <a:pPr/>
              <a:t>‹Nº›</a:t>
            </a:fld>
            <a:endParaRPr lang="es-ES"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4109676-2CA9-434B-BAA1-C1FF27EC032C}"/>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9D56926-2955-4818-AC5E-A2F13965D9A8}" type="slidenum">
              <a:rPr lang="es-ES" altLang="es-CL">
                <a:latin typeface="Arial" panose="020B0604020202020204" pitchFamily="34" charset="0"/>
              </a:rPr>
              <a:pPr eaLnBrk="1" hangingPunct="1"/>
              <a:t>1</a:t>
            </a:fld>
            <a:endParaRPr lang="es-ES" altLang="es-CL">
              <a:latin typeface="Arial" panose="020B0604020202020204" pitchFamily="34" charset="0"/>
            </a:endParaRPr>
          </a:p>
        </p:txBody>
      </p:sp>
      <p:sp>
        <p:nvSpPr>
          <p:cNvPr id="26627" name="Rectangle 2">
            <a:extLst>
              <a:ext uri="{FF2B5EF4-FFF2-40B4-BE49-F238E27FC236}">
                <a16:creationId xmlns:a16="http://schemas.microsoft.com/office/drawing/2014/main" id="{CC40F7DC-C8FC-4E84-8793-D122F33E10B4}"/>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1D85116F-3FD8-4ABA-B922-5562821F0C07}"/>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9BB05CF-47C6-4B31-80BB-C4138394B0C6}"/>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3ED02EF-57D4-47D1-95B6-CF55BD790139}" type="slidenum">
              <a:rPr lang="es-ES" altLang="es-CL">
                <a:latin typeface="Arial" panose="020B0604020202020204" pitchFamily="34" charset="0"/>
              </a:rPr>
              <a:pPr eaLnBrk="1" hangingPunct="1"/>
              <a:t>10</a:t>
            </a:fld>
            <a:endParaRPr lang="es-ES" altLang="es-CL">
              <a:latin typeface="Arial" panose="020B0604020202020204" pitchFamily="34" charset="0"/>
            </a:endParaRPr>
          </a:p>
        </p:txBody>
      </p:sp>
      <p:sp>
        <p:nvSpPr>
          <p:cNvPr id="35843" name="Rectangle 2">
            <a:extLst>
              <a:ext uri="{FF2B5EF4-FFF2-40B4-BE49-F238E27FC236}">
                <a16:creationId xmlns:a16="http://schemas.microsoft.com/office/drawing/2014/main" id="{C93524E2-FC2A-4680-99AF-310483CF7780}"/>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F18EF734-11E7-4A28-9E3E-895B6BB9BD2F}"/>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109263C-9A01-4D7B-92C0-5377FF16080E}"/>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63380CC-AE52-4D8A-9004-16796A0089FB}" type="slidenum">
              <a:rPr lang="es-ES" altLang="es-CL">
                <a:latin typeface="Arial" panose="020B0604020202020204" pitchFamily="34" charset="0"/>
              </a:rPr>
              <a:pPr eaLnBrk="1" hangingPunct="1"/>
              <a:t>11</a:t>
            </a:fld>
            <a:endParaRPr lang="es-ES" altLang="es-CL">
              <a:latin typeface="Arial" panose="020B0604020202020204" pitchFamily="34" charset="0"/>
            </a:endParaRPr>
          </a:p>
        </p:txBody>
      </p:sp>
      <p:sp>
        <p:nvSpPr>
          <p:cNvPr id="36867" name="Rectangle 2">
            <a:extLst>
              <a:ext uri="{FF2B5EF4-FFF2-40B4-BE49-F238E27FC236}">
                <a16:creationId xmlns:a16="http://schemas.microsoft.com/office/drawing/2014/main" id="{1D468ECF-2E41-48D5-A47B-6929BDA29E21}"/>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5EA5E266-A0E6-4A0E-BE95-769ADEFEF91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DEDA859-9A4C-44CC-99C5-6F1FDF41AB4D}"/>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846FB6D-A482-47C8-B876-7D6A1B6708BA}" type="slidenum">
              <a:rPr lang="es-ES" altLang="es-CL">
                <a:latin typeface="Arial" panose="020B0604020202020204" pitchFamily="34" charset="0"/>
              </a:rPr>
              <a:pPr eaLnBrk="1" hangingPunct="1"/>
              <a:t>12</a:t>
            </a:fld>
            <a:endParaRPr lang="es-ES" altLang="es-CL">
              <a:latin typeface="Arial" panose="020B0604020202020204" pitchFamily="34" charset="0"/>
            </a:endParaRPr>
          </a:p>
        </p:txBody>
      </p:sp>
      <p:sp>
        <p:nvSpPr>
          <p:cNvPr id="37891" name="Rectangle 2">
            <a:extLst>
              <a:ext uri="{FF2B5EF4-FFF2-40B4-BE49-F238E27FC236}">
                <a16:creationId xmlns:a16="http://schemas.microsoft.com/office/drawing/2014/main" id="{DA554B70-6A56-45BA-ACA9-5E30D07B57E5}"/>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108BDB9B-016C-4DEA-8AC8-277255F1F10F}"/>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F31A6F7-F205-4314-A80E-1BC35EE11A51}"/>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07DF547-5444-4579-96FE-D13533D434FE}" type="slidenum">
              <a:rPr lang="es-ES" altLang="es-CL">
                <a:latin typeface="Arial" panose="020B0604020202020204" pitchFamily="34" charset="0"/>
              </a:rPr>
              <a:pPr eaLnBrk="1" hangingPunct="1"/>
              <a:t>13</a:t>
            </a:fld>
            <a:endParaRPr lang="es-ES" altLang="es-CL">
              <a:latin typeface="Arial" panose="020B0604020202020204" pitchFamily="34" charset="0"/>
            </a:endParaRPr>
          </a:p>
        </p:txBody>
      </p:sp>
      <p:sp>
        <p:nvSpPr>
          <p:cNvPr id="38915" name="Rectangle 2">
            <a:extLst>
              <a:ext uri="{FF2B5EF4-FFF2-40B4-BE49-F238E27FC236}">
                <a16:creationId xmlns:a16="http://schemas.microsoft.com/office/drawing/2014/main" id="{C1C6DC8A-963E-4011-9F7E-EA91AB7FFC3F}"/>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08CF3DC1-8FF8-4782-B921-F4F018968095}"/>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A2A71DE-6F58-4A7F-97C2-D04273564377}"/>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8510495-2960-4D94-BA8E-96283F02CFC5}" type="slidenum">
              <a:rPr lang="es-ES" altLang="es-CL">
                <a:latin typeface="Arial" panose="020B0604020202020204" pitchFamily="34" charset="0"/>
              </a:rPr>
              <a:pPr eaLnBrk="1" hangingPunct="1"/>
              <a:t>14</a:t>
            </a:fld>
            <a:endParaRPr lang="es-ES" altLang="es-CL">
              <a:latin typeface="Arial" panose="020B0604020202020204" pitchFamily="34" charset="0"/>
            </a:endParaRPr>
          </a:p>
        </p:txBody>
      </p:sp>
      <p:sp>
        <p:nvSpPr>
          <p:cNvPr id="39939" name="Rectangle 2">
            <a:extLst>
              <a:ext uri="{FF2B5EF4-FFF2-40B4-BE49-F238E27FC236}">
                <a16:creationId xmlns:a16="http://schemas.microsoft.com/office/drawing/2014/main" id="{FFEDE7A5-874F-4E14-9682-B10FB84E2C04}"/>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B0997130-DD7D-4A78-B84A-590AC5E03A19}"/>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685E18D-D478-40A7-B315-3CB9E3F9FD46}"/>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91D11EF-0FF5-46A8-B64B-7C4A4ABE9AEA}" type="slidenum">
              <a:rPr lang="es-ES" altLang="es-CL">
                <a:latin typeface="Arial" panose="020B0604020202020204" pitchFamily="34" charset="0"/>
              </a:rPr>
              <a:pPr eaLnBrk="1" hangingPunct="1"/>
              <a:t>15</a:t>
            </a:fld>
            <a:endParaRPr lang="es-ES" altLang="es-CL">
              <a:latin typeface="Arial" panose="020B0604020202020204" pitchFamily="34" charset="0"/>
            </a:endParaRPr>
          </a:p>
        </p:txBody>
      </p:sp>
      <p:sp>
        <p:nvSpPr>
          <p:cNvPr id="40963" name="Rectangle 2">
            <a:extLst>
              <a:ext uri="{FF2B5EF4-FFF2-40B4-BE49-F238E27FC236}">
                <a16:creationId xmlns:a16="http://schemas.microsoft.com/office/drawing/2014/main" id="{D496A73C-7A76-4043-BB48-36D03055CE65}"/>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290C2B82-4466-47A9-80C9-189B567FD83B}"/>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08C027C-C31C-408D-B512-411E6C3B4BA7}"/>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35DA914-C2FB-445D-B71E-B8C9C5A1AC9F}" type="slidenum">
              <a:rPr lang="es-ES" altLang="es-CL">
                <a:latin typeface="Arial" panose="020B0604020202020204" pitchFamily="34" charset="0"/>
              </a:rPr>
              <a:pPr eaLnBrk="1" hangingPunct="1"/>
              <a:t>16</a:t>
            </a:fld>
            <a:endParaRPr lang="es-ES" altLang="es-CL">
              <a:latin typeface="Arial" panose="020B0604020202020204" pitchFamily="34" charset="0"/>
            </a:endParaRPr>
          </a:p>
        </p:txBody>
      </p:sp>
      <p:sp>
        <p:nvSpPr>
          <p:cNvPr id="41987" name="Rectangle 2">
            <a:extLst>
              <a:ext uri="{FF2B5EF4-FFF2-40B4-BE49-F238E27FC236}">
                <a16:creationId xmlns:a16="http://schemas.microsoft.com/office/drawing/2014/main" id="{6BFCE568-E82F-4B3C-A481-9B3E18623D37}"/>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40AAB96D-81ED-4E70-9450-404D9EADAF46}"/>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EE5C829-66D7-4DD7-949B-618DB0504752}"/>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B07FAB9-30FB-498A-B331-5AD7C63B2468}" type="slidenum">
              <a:rPr lang="es-ES" altLang="es-CL">
                <a:latin typeface="Arial" panose="020B0604020202020204" pitchFamily="34" charset="0"/>
              </a:rPr>
              <a:pPr eaLnBrk="1" hangingPunct="1"/>
              <a:t>17</a:t>
            </a:fld>
            <a:endParaRPr lang="es-ES" altLang="es-CL">
              <a:latin typeface="Arial" panose="020B0604020202020204" pitchFamily="34" charset="0"/>
            </a:endParaRPr>
          </a:p>
        </p:txBody>
      </p:sp>
      <p:sp>
        <p:nvSpPr>
          <p:cNvPr id="43011" name="Rectangle 2">
            <a:extLst>
              <a:ext uri="{FF2B5EF4-FFF2-40B4-BE49-F238E27FC236}">
                <a16:creationId xmlns:a16="http://schemas.microsoft.com/office/drawing/2014/main" id="{8ADD7F57-03BA-4116-B424-68F4900775B2}"/>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965857AE-EDC4-4205-9F8E-70227AD63135}"/>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9A38C50-CD93-47AC-B0F8-69230A0D2F99}"/>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243379-2A91-41FA-B8C6-9CC98A833BE5}" type="slidenum">
              <a:rPr lang="es-ES" altLang="es-CL">
                <a:latin typeface="Arial" panose="020B0604020202020204" pitchFamily="34" charset="0"/>
              </a:rPr>
              <a:pPr eaLnBrk="1" hangingPunct="1"/>
              <a:t>18</a:t>
            </a:fld>
            <a:endParaRPr lang="es-ES" altLang="es-CL">
              <a:latin typeface="Arial" panose="020B0604020202020204" pitchFamily="34" charset="0"/>
            </a:endParaRPr>
          </a:p>
        </p:txBody>
      </p:sp>
      <p:sp>
        <p:nvSpPr>
          <p:cNvPr id="44035" name="Rectangle 2">
            <a:extLst>
              <a:ext uri="{FF2B5EF4-FFF2-40B4-BE49-F238E27FC236}">
                <a16:creationId xmlns:a16="http://schemas.microsoft.com/office/drawing/2014/main" id="{4CEF4EB6-C5FC-4213-A82F-D6275F9E5BF6}"/>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4254B0EF-D38F-44C8-B823-D126AAED2BDB}"/>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575043F-8D76-46A1-959D-82D8DB412501}"/>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153A5E3-2BDC-4283-81D5-6ED6C5D9E099}" type="slidenum">
              <a:rPr lang="es-ES" altLang="es-CL">
                <a:latin typeface="Arial" panose="020B0604020202020204" pitchFamily="34" charset="0"/>
              </a:rPr>
              <a:pPr eaLnBrk="1" hangingPunct="1"/>
              <a:t>2</a:t>
            </a:fld>
            <a:endParaRPr lang="es-ES" altLang="es-CL">
              <a:latin typeface="Arial" panose="020B0604020202020204" pitchFamily="34" charset="0"/>
            </a:endParaRPr>
          </a:p>
        </p:txBody>
      </p:sp>
      <p:sp>
        <p:nvSpPr>
          <p:cNvPr id="27651" name="Rectangle 2">
            <a:extLst>
              <a:ext uri="{FF2B5EF4-FFF2-40B4-BE49-F238E27FC236}">
                <a16:creationId xmlns:a16="http://schemas.microsoft.com/office/drawing/2014/main" id="{4DD67F0D-01D2-41DC-AF9B-C824804BD0D8}"/>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ABE7DB94-85A3-441F-9616-DBE39F8E099D}"/>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E590E17-D92A-4840-A0C6-934BDCFF8954}"/>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65753D-5E51-4D83-856D-74667418C570}" type="slidenum">
              <a:rPr lang="es-ES" altLang="es-CL">
                <a:latin typeface="Arial" panose="020B0604020202020204" pitchFamily="34" charset="0"/>
              </a:rPr>
              <a:pPr eaLnBrk="1" hangingPunct="1"/>
              <a:t>3</a:t>
            </a:fld>
            <a:endParaRPr lang="es-ES" altLang="es-CL">
              <a:latin typeface="Arial" panose="020B0604020202020204" pitchFamily="34" charset="0"/>
            </a:endParaRPr>
          </a:p>
        </p:txBody>
      </p:sp>
      <p:sp>
        <p:nvSpPr>
          <p:cNvPr id="28675" name="Rectangle 2">
            <a:extLst>
              <a:ext uri="{FF2B5EF4-FFF2-40B4-BE49-F238E27FC236}">
                <a16:creationId xmlns:a16="http://schemas.microsoft.com/office/drawing/2014/main" id="{FCC80248-C068-429B-ABAD-A40FCF47970B}"/>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AB887E7F-89AE-449B-83AB-6968A61A6FD4}"/>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E4DE966-04A7-4707-98CE-571292EC5490}"/>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4979E2-E5D1-4772-8E43-DE068CCED011}" type="slidenum">
              <a:rPr lang="es-ES" altLang="es-CL">
                <a:latin typeface="Arial" panose="020B0604020202020204" pitchFamily="34" charset="0"/>
              </a:rPr>
              <a:pPr eaLnBrk="1" hangingPunct="1"/>
              <a:t>4</a:t>
            </a:fld>
            <a:endParaRPr lang="es-ES" altLang="es-CL">
              <a:latin typeface="Arial" panose="020B0604020202020204" pitchFamily="34" charset="0"/>
            </a:endParaRPr>
          </a:p>
        </p:txBody>
      </p:sp>
      <p:sp>
        <p:nvSpPr>
          <p:cNvPr id="29699" name="Rectangle 2">
            <a:extLst>
              <a:ext uri="{FF2B5EF4-FFF2-40B4-BE49-F238E27FC236}">
                <a16:creationId xmlns:a16="http://schemas.microsoft.com/office/drawing/2014/main" id="{76523517-A439-4DC4-A128-3859BC90D465}"/>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9054B3A0-64F3-4DB4-AAF1-1F72FDA403C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E7A6726-6207-4378-B040-6988266076B8}"/>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4DBA303-8774-4375-A85D-44DF9494B559}" type="slidenum">
              <a:rPr lang="es-ES" altLang="es-CL">
                <a:latin typeface="Arial" panose="020B0604020202020204" pitchFamily="34" charset="0"/>
              </a:rPr>
              <a:pPr eaLnBrk="1" hangingPunct="1"/>
              <a:t>5</a:t>
            </a:fld>
            <a:endParaRPr lang="es-ES" altLang="es-CL">
              <a:latin typeface="Arial" panose="020B0604020202020204" pitchFamily="34" charset="0"/>
            </a:endParaRPr>
          </a:p>
        </p:txBody>
      </p:sp>
      <p:sp>
        <p:nvSpPr>
          <p:cNvPr id="30723" name="Rectangle 2">
            <a:extLst>
              <a:ext uri="{FF2B5EF4-FFF2-40B4-BE49-F238E27FC236}">
                <a16:creationId xmlns:a16="http://schemas.microsoft.com/office/drawing/2014/main" id="{1555890E-160D-4C0E-8B45-46A375278F31}"/>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290DE220-6796-47A4-8CC5-73576D3A354E}"/>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9556118-7E41-449F-B44D-255ACCB58FE6}"/>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46F0B7-756A-4BC9-977A-DBAD07D043E3}" type="slidenum">
              <a:rPr lang="es-ES" altLang="es-CL">
                <a:latin typeface="Arial" panose="020B0604020202020204" pitchFamily="34" charset="0"/>
              </a:rPr>
              <a:pPr eaLnBrk="1" hangingPunct="1"/>
              <a:t>6</a:t>
            </a:fld>
            <a:endParaRPr lang="es-ES" altLang="es-CL">
              <a:latin typeface="Arial" panose="020B0604020202020204" pitchFamily="34" charset="0"/>
            </a:endParaRPr>
          </a:p>
        </p:txBody>
      </p:sp>
      <p:sp>
        <p:nvSpPr>
          <p:cNvPr id="31747" name="Rectangle 2">
            <a:extLst>
              <a:ext uri="{FF2B5EF4-FFF2-40B4-BE49-F238E27FC236}">
                <a16:creationId xmlns:a16="http://schemas.microsoft.com/office/drawing/2014/main" id="{8B8014A5-4E8E-4BF6-96F4-6BD35E81B693}"/>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D753437E-08D7-431C-AA98-8F04751E2E96}"/>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E705B96-C3FB-48F2-BF66-D816F26DD194}"/>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CB830B6-A367-41BC-AE94-3668DD0E2AAE}" type="slidenum">
              <a:rPr lang="es-ES" altLang="es-CL">
                <a:latin typeface="Arial" panose="020B0604020202020204" pitchFamily="34" charset="0"/>
              </a:rPr>
              <a:pPr eaLnBrk="1" hangingPunct="1"/>
              <a:t>7</a:t>
            </a:fld>
            <a:endParaRPr lang="es-ES" altLang="es-CL">
              <a:latin typeface="Arial" panose="020B0604020202020204" pitchFamily="34" charset="0"/>
            </a:endParaRPr>
          </a:p>
        </p:txBody>
      </p:sp>
      <p:sp>
        <p:nvSpPr>
          <p:cNvPr id="32771" name="Rectangle 2">
            <a:extLst>
              <a:ext uri="{FF2B5EF4-FFF2-40B4-BE49-F238E27FC236}">
                <a16:creationId xmlns:a16="http://schemas.microsoft.com/office/drawing/2014/main" id="{8B1D4252-8B69-44A9-89A3-54FF3411C875}"/>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8F9821D1-D2F1-4D84-9358-536ABEC0FF10}"/>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9445A49-C68B-4A2E-8DCA-A32195DF808F}"/>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FFFA0B1-F6C0-4982-BF7E-1104D7209D24}" type="slidenum">
              <a:rPr lang="es-ES" altLang="es-CL">
                <a:latin typeface="Arial" panose="020B0604020202020204" pitchFamily="34" charset="0"/>
              </a:rPr>
              <a:pPr eaLnBrk="1" hangingPunct="1"/>
              <a:t>8</a:t>
            </a:fld>
            <a:endParaRPr lang="es-ES" altLang="es-CL">
              <a:latin typeface="Arial" panose="020B0604020202020204" pitchFamily="34" charset="0"/>
            </a:endParaRPr>
          </a:p>
        </p:txBody>
      </p:sp>
      <p:sp>
        <p:nvSpPr>
          <p:cNvPr id="33795" name="Rectangle 2">
            <a:extLst>
              <a:ext uri="{FF2B5EF4-FFF2-40B4-BE49-F238E27FC236}">
                <a16:creationId xmlns:a16="http://schemas.microsoft.com/office/drawing/2014/main" id="{C4880AA0-8CE5-4FC2-9E63-1DE76546948E}"/>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233BCCC2-CD36-42A9-B17C-1AFC5E89CDAC}"/>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5A07ADF-9C07-47E8-9958-F639027C86E1}"/>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8D1F069-2C7C-4708-BE20-9974DB69B6A9}" type="slidenum">
              <a:rPr lang="es-ES" altLang="es-CL">
                <a:latin typeface="Arial" panose="020B0604020202020204" pitchFamily="34" charset="0"/>
              </a:rPr>
              <a:pPr eaLnBrk="1" hangingPunct="1"/>
              <a:t>9</a:t>
            </a:fld>
            <a:endParaRPr lang="es-ES" altLang="es-CL">
              <a:latin typeface="Arial" panose="020B0604020202020204" pitchFamily="34" charset="0"/>
            </a:endParaRPr>
          </a:p>
        </p:txBody>
      </p:sp>
      <p:sp>
        <p:nvSpPr>
          <p:cNvPr id="34819" name="Rectangle 2">
            <a:extLst>
              <a:ext uri="{FF2B5EF4-FFF2-40B4-BE49-F238E27FC236}">
                <a16:creationId xmlns:a16="http://schemas.microsoft.com/office/drawing/2014/main" id="{F74929B6-CC0F-4289-82EF-52537907B586}"/>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C368ADFF-2697-4D47-B7F1-BEC6EF1EE07F}"/>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8 Forma libre">
            <a:extLst>
              <a:ext uri="{FF2B5EF4-FFF2-40B4-BE49-F238E27FC236}">
                <a16:creationId xmlns:a16="http://schemas.microsoft.com/office/drawing/2014/main" id="{CF5DC54B-7AA1-44E1-9453-2AB1BCEBBD82}"/>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Arial" charset="0"/>
            </a:endParaRPr>
          </a:p>
        </p:txBody>
      </p:sp>
      <p:sp>
        <p:nvSpPr>
          <p:cNvPr id="5" name="10 Forma libre">
            <a:extLst>
              <a:ext uri="{FF2B5EF4-FFF2-40B4-BE49-F238E27FC236}">
                <a16:creationId xmlns:a16="http://schemas.microsoft.com/office/drawing/2014/main" id="{4484469E-7302-429A-873F-17321FD95B91}"/>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Arial" charset="0"/>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6" name="29 Marcador de fecha">
            <a:extLst>
              <a:ext uri="{FF2B5EF4-FFF2-40B4-BE49-F238E27FC236}">
                <a16:creationId xmlns:a16="http://schemas.microsoft.com/office/drawing/2014/main" id="{EE72DB06-8504-48BB-9DC1-533B92370BF9}"/>
              </a:ext>
            </a:extLst>
          </p:cNvPr>
          <p:cNvSpPr>
            <a:spLocks noGrp="1"/>
          </p:cNvSpPr>
          <p:nvPr>
            <p:ph type="dt" sz="half" idx="10"/>
          </p:nvPr>
        </p:nvSpPr>
        <p:spPr/>
        <p:txBody>
          <a:bodyPr/>
          <a:lstStyle>
            <a:lvl1pPr>
              <a:defRPr/>
            </a:lvl1pPr>
          </a:lstStyle>
          <a:p>
            <a:pPr>
              <a:defRPr/>
            </a:pPr>
            <a:endParaRPr lang="es-ES"/>
          </a:p>
        </p:txBody>
      </p:sp>
      <p:sp>
        <p:nvSpPr>
          <p:cNvPr id="7" name="18 Marcador de pie de página">
            <a:extLst>
              <a:ext uri="{FF2B5EF4-FFF2-40B4-BE49-F238E27FC236}">
                <a16:creationId xmlns:a16="http://schemas.microsoft.com/office/drawing/2014/main" id="{64F43D52-753A-43C3-A79A-F80FCB55D837}"/>
              </a:ext>
            </a:extLst>
          </p:cNvPr>
          <p:cNvSpPr>
            <a:spLocks noGrp="1"/>
          </p:cNvSpPr>
          <p:nvPr>
            <p:ph type="ftr" sz="quarter" idx="11"/>
          </p:nvPr>
        </p:nvSpPr>
        <p:spPr/>
        <p:txBody>
          <a:bodyPr/>
          <a:lstStyle>
            <a:lvl1pPr>
              <a:defRPr/>
            </a:lvl1pPr>
          </a:lstStyle>
          <a:p>
            <a:pPr>
              <a:defRPr/>
            </a:pPr>
            <a:endParaRPr lang="es-ES"/>
          </a:p>
        </p:txBody>
      </p:sp>
      <p:sp>
        <p:nvSpPr>
          <p:cNvPr id="8" name="26 Marcador de número de diapositiva">
            <a:extLst>
              <a:ext uri="{FF2B5EF4-FFF2-40B4-BE49-F238E27FC236}">
                <a16:creationId xmlns:a16="http://schemas.microsoft.com/office/drawing/2014/main" id="{3355F1A6-5920-4338-AFE4-4A600B6D9CAF}"/>
              </a:ext>
            </a:extLst>
          </p:cNvPr>
          <p:cNvSpPr>
            <a:spLocks noGrp="1"/>
          </p:cNvSpPr>
          <p:nvPr>
            <p:ph type="sldNum" sz="quarter" idx="12"/>
          </p:nvPr>
        </p:nvSpPr>
        <p:spPr/>
        <p:txBody>
          <a:bodyPr/>
          <a:lstStyle>
            <a:lvl1pPr>
              <a:defRPr/>
            </a:lvl1pPr>
          </a:lstStyle>
          <a:p>
            <a:fld id="{19B46064-36D5-4200-835B-4C88C245F79B}" type="slidenum">
              <a:rPr lang="es-ES" altLang="es-CL"/>
              <a:pPr/>
              <a:t>‹Nº›</a:t>
            </a:fld>
            <a:endParaRPr lang="es-ES" altLang="es-CL"/>
          </a:p>
        </p:txBody>
      </p:sp>
    </p:spTree>
    <p:extLst>
      <p:ext uri="{BB962C8B-B14F-4D97-AF65-F5344CB8AC3E}">
        <p14:creationId xmlns:p14="http://schemas.microsoft.com/office/powerpoint/2010/main" val="41699417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a:extLst>
              <a:ext uri="{FF2B5EF4-FFF2-40B4-BE49-F238E27FC236}">
                <a16:creationId xmlns:a16="http://schemas.microsoft.com/office/drawing/2014/main" id="{E1E7AB1A-4AD5-4CC8-BE99-993D25801DBF}"/>
              </a:ext>
            </a:extLst>
          </p:cNvPr>
          <p:cNvSpPr>
            <a:spLocks noGrp="1"/>
          </p:cNvSpPr>
          <p:nvPr>
            <p:ph type="dt" sz="half" idx="10"/>
          </p:nvPr>
        </p:nvSpPr>
        <p:spPr/>
        <p:txBody>
          <a:bodyPr/>
          <a:lstStyle>
            <a:lvl1pPr>
              <a:defRPr/>
            </a:lvl1pPr>
          </a:lstStyle>
          <a:p>
            <a:pPr>
              <a:defRPr/>
            </a:pPr>
            <a:endParaRPr lang="es-ES"/>
          </a:p>
        </p:txBody>
      </p:sp>
      <p:sp>
        <p:nvSpPr>
          <p:cNvPr id="5" name="21 Marcador de pie de página">
            <a:extLst>
              <a:ext uri="{FF2B5EF4-FFF2-40B4-BE49-F238E27FC236}">
                <a16:creationId xmlns:a16="http://schemas.microsoft.com/office/drawing/2014/main" id="{1A87EF62-7F5E-4E17-B3BD-080E73800FE6}"/>
              </a:ext>
            </a:extLst>
          </p:cNvPr>
          <p:cNvSpPr>
            <a:spLocks noGrp="1"/>
          </p:cNvSpPr>
          <p:nvPr>
            <p:ph type="ftr" sz="quarter" idx="11"/>
          </p:nvPr>
        </p:nvSpPr>
        <p:spPr/>
        <p:txBody>
          <a:bodyPr/>
          <a:lstStyle>
            <a:lvl1pPr>
              <a:defRPr/>
            </a:lvl1pPr>
          </a:lstStyle>
          <a:p>
            <a:pPr>
              <a:defRPr/>
            </a:pPr>
            <a:endParaRPr lang="es-ES"/>
          </a:p>
        </p:txBody>
      </p:sp>
      <p:sp>
        <p:nvSpPr>
          <p:cNvPr id="6" name="17 Marcador de número de diapositiva">
            <a:extLst>
              <a:ext uri="{FF2B5EF4-FFF2-40B4-BE49-F238E27FC236}">
                <a16:creationId xmlns:a16="http://schemas.microsoft.com/office/drawing/2014/main" id="{F315E824-6D5F-466A-B2E8-D88140437A8B}"/>
              </a:ext>
            </a:extLst>
          </p:cNvPr>
          <p:cNvSpPr>
            <a:spLocks noGrp="1"/>
          </p:cNvSpPr>
          <p:nvPr>
            <p:ph type="sldNum" sz="quarter" idx="12"/>
          </p:nvPr>
        </p:nvSpPr>
        <p:spPr/>
        <p:txBody>
          <a:bodyPr/>
          <a:lstStyle>
            <a:lvl1pPr>
              <a:defRPr/>
            </a:lvl1pPr>
          </a:lstStyle>
          <a:p>
            <a:fld id="{D98BE951-AE2C-4F69-B42F-8B507B214F52}" type="slidenum">
              <a:rPr lang="es-ES" altLang="es-CL"/>
              <a:pPr/>
              <a:t>‹Nº›</a:t>
            </a:fld>
            <a:endParaRPr lang="es-ES" altLang="es-CL"/>
          </a:p>
        </p:txBody>
      </p:sp>
    </p:spTree>
    <p:extLst>
      <p:ext uri="{BB962C8B-B14F-4D97-AF65-F5344CB8AC3E}">
        <p14:creationId xmlns:p14="http://schemas.microsoft.com/office/powerpoint/2010/main" val="330425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a:extLst>
              <a:ext uri="{FF2B5EF4-FFF2-40B4-BE49-F238E27FC236}">
                <a16:creationId xmlns:a16="http://schemas.microsoft.com/office/drawing/2014/main" id="{2280BAFC-5686-4D18-AB12-85F879F51440}"/>
              </a:ext>
            </a:extLst>
          </p:cNvPr>
          <p:cNvSpPr>
            <a:spLocks noGrp="1"/>
          </p:cNvSpPr>
          <p:nvPr>
            <p:ph type="dt" sz="half" idx="10"/>
          </p:nvPr>
        </p:nvSpPr>
        <p:spPr/>
        <p:txBody>
          <a:bodyPr/>
          <a:lstStyle>
            <a:lvl1pPr>
              <a:defRPr/>
            </a:lvl1pPr>
          </a:lstStyle>
          <a:p>
            <a:pPr>
              <a:defRPr/>
            </a:pPr>
            <a:endParaRPr lang="es-ES"/>
          </a:p>
        </p:txBody>
      </p:sp>
      <p:sp>
        <p:nvSpPr>
          <p:cNvPr id="5" name="21 Marcador de pie de página">
            <a:extLst>
              <a:ext uri="{FF2B5EF4-FFF2-40B4-BE49-F238E27FC236}">
                <a16:creationId xmlns:a16="http://schemas.microsoft.com/office/drawing/2014/main" id="{E8DF9EB4-D77C-43A7-A5CE-4984EA01014A}"/>
              </a:ext>
            </a:extLst>
          </p:cNvPr>
          <p:cNvSpPr>
            <a:spLocks noGrp="1"/>
          </p:cNvSpPr>
          <p:nvPr>
            <p:ph type="ftr" sz="quarter" idx="11"/>
          </p:nvPr>
        </p:nvSpPr>
        <p:spPr/>
        <p:txBody>
          <a:bodyPr/>
          <a:lstStyle>
            <a:lvl1pPr>
              <a:defRPr/>
            </a:lvl1pPr>
          </a:lstStyle>
          <a:p>
            <a:pPr>
              <a:defRPr/>
            </a:pPr>
            <a:endParaRPr lang="es-ES"/>
          </a:p>
        </p:txBody>
      </p:sp>
      <p:sp>
        <p:nvSpPr>
          <p:cNvPr id="6" name="17 Marcador de número de diapositiva">
            <a:extLst>
              <a:ext uri="{FF2B5EF4-FFF2-40B4-BE49-F238E27FC236}">
                <a16:creationId xmlns:a16="http://schemas.microsoft.com/office/drawing/2014/main" id="{C0102F7A-5889-4DE1-809C-397A58F72778}"/>
              </a:ext>
            </a:extLst>
          </p:cNvPr>
          <p:cNvSpPr>
            <a:spLocks noGrp="1"/>
          </p:cNvSpPr>
          <p:nvPr>
            <p:ph type="sldNum" sz="quarter" idx="12"/>
          </p:nvPr>
        </p:nvSpPr>
        <p:spPr/>
        <p:txBody>
          <a:bodyPr/>
          <a:lstStyle>
            <a:lvl1pPr>
              <a:defRPr/>
            </a:lvl1pPr>
          </a:lstStyle>
          <a:p>
            <a:fld id="{19A207B5-A316-49D4-8FB5-1ED2049ED0B2}" type="slidenum">
              <a:rPr lang="es-ES" altLang="es-CL"/>
              <a:pPr/>
              <a:t>‹Nº›</a:t>
            </a:fld>
            <a:endParaRPr lang="es-ES" altLang="es-CL"/>
          </a:p>
        </p:txBody>
      </p:sp>
    </p:spTree>
    <p:extLst>
      <p:ext uri="{BB962C8B-B14F-4D97-AF65-F5344CB8AC3E}">
        <p14:creationId xmlns:p14="http://schemas.microsoft.com/office/powerpoint/2010/main" val="184626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a:extLst>
              <a:ext uri="{FF2B5EF4-FFF2-40B4-BE49-F238E27FC236}">
                <a16:creationId xmlns:a16="http://schemas.microsoft.com/office/drawing/2014/main" id="{3082225E-F698-4D90-9F75-951B815A4AC3}"/>
              </a:ext>
            </a:extLst>
          </p:cNvPr>
          <p:cNvSpPr>
            <a:spLocks noGrp="1"/>
          </p:cNvSpPr>
          <p:nvPr>
            <p:ph type="dt" sz="half" idx="10"/>
          </p:nvPr>
        </p:nvSpPr>
        <p:spPr/>
        <p:txBody>
          <a:bodyPr/>
          <a:lstStyle>
            <a:lvl1pPr>
              <a:defRPr/>
            </a:lvl1pPr>
          </a:lstStyle>
          <a:p>
            <a:pPr>
              <a:defRPr/>
            </a:pPr>
            <a:endParaRPr lang="es-ES"/>
          </a:p>
        </p:txBody>
      </p:sp>
      <p:sp>
        <p:nvSpPr>
          <p:cNvPr id="5" name="21 Marcador de pie de página">
            <a:extLst>
              <a:ext uri="{FF2B5EF4-FFF2-40B4-BE49-F238E27FC236}">
                <a16:creationId xmlns:a16="http://schemas.microsoft.com/office/drawing/2014/main" id="{674BAD9F-0927-4301-A5A1-76173C789287}"/>
              </a:ext>
            </a:extLst>
          </p:cNvPr>
          <p:cNvSpPr>
            <a:spLocks noGrp="1"/>
          </p:cNvSpPr>
          <p:nvPr>
            <p:ph type="ftr" sz="quarter" idx="11"/>
          </p:nvPr>
        </p:nvSpPr>
        <p:spPr/>
        <p:txBody>
          <a:bodyPr/>
          <a:lstStyle>
            <a:lvl1pPr>
              <a:defRPr/>
            </a:lvl1pPr>
          </a:lstStyle>
          <a:p>
            <a:pPr>
              <a:defRPr/>
            </a:pPr>
            <a:endParaRPr lang="es-ES"/>
          </a:p>
        </p:txBody>
      </p:sp>
      <p:sp>
        <p:nvSpPr>
          <p:cNvPr id="6" name="17 Marcador de número de diapositiva">
            <a:extLst>
              <a:ext uri="{FF2B5EF4-FFF2-40B4-BE49-F238E27FC236}">
                <a16:creationId xmlns:a16="http://schemas.microsoft.com/office/drawing/2014/main" id="{4A841C30-5044-4800-8BD6-F41516236D2C}"/>
              </a:ext>
            </a:extLst>
          </p:cNvPr>
          <p:cNvSpPr>
            <a:spLocks noGrp="1"/>
          </p:cNvSpPr>
          <p:nvPr>
            <p:ph type="sldNum" sz="quarter" idx="12"/>
          </p:nvPr>
        </p:nvSpPr>
        <p:spPr/>
        <p:txBody>
          <a:bodyPr/>
          <a:lstStyle>
            <a:lvl1pPr>
              <a:defRPr/>
            </a:lvl1pPr>
          </a:lstStyle>
          <a:p>
            <a:fld id="{3BC5B7D3-067A-4D1F-90F6-9EF8BDC1A71C}" type="slidenum">
              <a:rPr lang="es-ES" altLang="es-CL"/>
              <a:pPr/>
              <a:t>‹Nº›</a:t>
            </a:fld>
            <a:endParaRPr lang="es-ES" altLang="es-CL"/>
          </a:p>
        </p:txBody>
      </p:sp>
    </p:spTree>
    <p:extLst>
      <p:ext uri="{BB962C8B-B14F-4D97-AF65-F5344CB8AC3E}">
        <p14:creationId xmlns:p14="http://schemas.microsoft.com/office/powerpoint/2010/main" val="137912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8 Forma libre">
            <a:extLst>
              <a:ext uri="{FF2B5EF4-FFF2-40B4-BE49-F238E27FC236}">
                <a16:creationId xmlns:a16="http://schemas.microsoft.com/office/drawing/2014/main" id="{3DC3ADF0-7C64-44C4-A66E-853BE8CA47B7}"/>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Arial" charset="0"/>
            </a:endParaRPr>
          </a:p>
        </p:txBody>
      </p:sp>
      <p:sp>
        <p:nvSpPr>
          <p:cNvPr id="5" name="10 Forma libre">
            <a:extLst>
              <a:ext uri="{FF2B5EF4-FFF2-40B4-BE49-F238E27FC236}">
                <a16:creationId xmlns:a16="http://schemas.microsoft.com/office/drawing/2014/main" id="{59147D3B-E5A5-4DBE-A0B5-999C26F63F71}"/>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Arial" charset="0"/>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id="{A22675BF-36F2-4277-A748-1738C5A32CFD}"/>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8D22EF04-BF79-4CD7-9C3E-4F9B58A3FDCE}"/>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FB6F9B13-D34D-43B5-B058-60AEC47DD467}"/>
              </a:ext>
            </a:extLst>
          </p:cNvPr>
          <p:cNvSpPr>
            <a:spLocks noGrp="1"/>
          </p:cNvSpPr>
          <p:nvPr>
            <p:ph type="sldNum" sz="quarter" idx="12"/>
          </p:nvPr>
        </p:nvSpPr>
        <p:spPr/>
        <p:txBody>
          <a:bodyPr/>
          <a:lstStyle>
            <a:lvl1pPr>
              <a:defRPr/>
            </a:lvl1pPr>
          </a:lstStyle>
          <a:p>
            <a:fld id="{930561A4-E999-481F-AB58-29848A04EDD6}" type="slidenum">
              <a:rPr lang="es-ES" altLang="es-CL"/>
              <a:pPr/>
              <a:t>‹Nº›</a:t>
            </a:fld>
            <a:endParaRPr lang="es-ES" altLang="es-CL"/>
          </a:p>
        </p:txBody>
      </p:sp>
    </p:spTree>
    <p:extLst>
      <p:ext uri="{BB962C8B-B14F-4D97-AF65-F5344CB8AC3E}">
        <p14:creationId xmlns:p14="http://schemas.microsoft.com/office/powerpoint/2010/main" val="11514621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9 Marcador de fecha">
            <a:extLst>
              <a:ext uri="{FF2B5EF4-FFF2-40B4-BE49-F238E27FC236}">
                <a16:creationId xmlns:a16="http://schemas.microsoft.com/office/drawing/2014/main" id="{062863F2-F115-40F9-89AA-4C527B4CD4F7}"/>
              </a:ext>
            </a:extLst>
          </p:cNvPr>
          <p:cNvSpPr>
            <a:spLocks noGrp="1"/>
          </p:cNvSpPr>
          <p:nvPr>
            <p:ph type="dt" sz="half" idx="10"/>
          </p:nvPr>
        </p:nvSpPr>
        <p:spPr/>
        <p:txBody>
          <a:bodyPr/>
          <a:lstStyle>
            <a:lvl1pPr>
              <a:defRPr/>
            </a:lvl1pPr>
          </a:lstStyle>
          <a:p>
            <a:pPr>
              <a:defRPr/>
            </a:pPr>
            <a:endParaRPr lang="es-ES"/>
          </a:p>
        </p:txBody>
      </p:sp>
      <p:sp>
        <p:nvSpPr>
          <p:cNvPr id="6" name="21 Marcador de pie de página">
            <a:extLst>
              <a:ext uri="{FF2B5EF4-FFF2-40B4-BE49-F238E27FC236}">
                <a16:creationId xmlns:a16="http://schemas.microsoft.com/office/drawing/2014/main" id="{CCC77FED-83A3-4465-977B-9A1F1179EE46}"/>
              </a:ext>
            </a:extLst>
          </p:cNvPr>
          <p:cNvSpPr>
            <a:spLocks noGrp="1"/>
          </p:cNvSpPr>
          <p:nvPr>
            <p:ph type="ftr" sz="quarter" idx="11"/>
          </p:nvPr>
        </p:nvSpPr>
        <p:spPr/>
        <p:txBody>
          <a:bodyPr/>
          <a:lstStyle>
            <a:lvl1pPr>
              <a:defRPr/>
            </a:lvl1pPr>
          </a:lstStyle>
          <a:p>
            <a:pPr>
              <a:defRPr/>
            </a:pPr>
            <a:endParaRPr lang="es-ES"/>
          </a:p>
        </p:txBody>
      </p:sp>
      <p:sp>
        <p:nvSpPr>
          <p:cNvPr id="7" name="17 Marcador de número de diapositiva">
            <a:extLst>
              <a:ext uri="{FF2B5EF4-FFF2-40B4-BE49-F238E27FC236}">
                <a16:creationId xmlns:a16="http://schemas.microsoft.com/office/drawing/2014/main" id="{58A891DF-9C9A-4EB0-BB78-9E15759FD671}"/>
              </a:ext>
            </a:extLst>
          </p:cNvPr>
          <p:cNvSpPr>
            <a:spLocks noGrp="1"/>
          </p:cNvSpPr>
          <p:nvPr>
            <p:ph type="sldNum" sz="quarter" idx="12"/>
          </p:nvPr>
        </p:nvSpPr>
        <p:spPr/>
        <p:txBody>
          <a:bodyPr/>
          <a:lstStyle>
            <a:lvl1pPr>
              <a:defRPr/>
            </a:lvl1pPr>
          </a:lstStyle>
          <a:p>
            <a:fld id="{4F7A720A-29FC-4808-ABDB-B74F4062669A}" type="slidenum">
              <a:rPr lang="es-ES" altLang="es-CL"/>
              <a:pPr/>
              <a:t>‹Nº›</a:t>
            </a:fld>
            <a:endParaRPr lang="es-ES" altLang="es-CL"/>
          </a:p>
        </p:txBody>
      </p:sp>
    </p:spTree>
    <p:extLst>
      <p:ext uri="{BB962C8B-B14F-4D97-AF65-F5344CB8AC3E}">
        <p14:creationId xmlns:p14="http://schemas.microsoft.com/office/powerpoint/2010/main" val="383747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a:extLst>
              <a:ext uri="{FF2B5EF4-FFF2-40B4-BE49-F238E27FC236}">
                <a16:creationId xmlns:a16="http://schemas.microsoft.com/office/drawing/2014/main" id="{E57766F0-8E5B-4269-AE87-B2353C17BAEF}"/>
              </a:ext>
            </a:extLst>
          </p:cNvPr>
          <p:cNvSpPr>
            <a:spLocks noGrp="1"/>
          </p:cNvSpPr>
          <p:nvPr>
            <p:ph type="dt" sz="half" idx="10"/>
          </p:nvPr>
        </p:nvSpPr>
        <p:spPr/>
        <p:txBody>
          <a:bodyPr/>
          <a:lstStyle>
            <a:lvl1pPr>
              <a:defRPr/>
            </a:lvl1pPr>
          </a:lstStyle>
          <a:p>
            <a:pPr>
              <a:defRPr/>
            </a:pPr>
            <a:endParaRPr lang="es-ES"/>
          </a:p>
        </p:txBody>
      </p:sp>
      <p:sp>
        <p:nvSpPr>
          <p:cNvPr id="8" name="7 Marcador de pie de página">
            <a:extLst>
              <a:ext uri="{FF2B5EF4-FFF2-40B4-BE49-F238E27FC236}">
                <a16:creationId xmlns:a16="http://schemas.microsoft.com/office/drawing/2014/main" id="{332D5908-7D81-40B2-BAA6-49BC8986CD36}"/>
              </a:ext>
            </a:extLst>
          </p:cNvPr>
          <p:cNvSpPr>
            <a:spLocks noGrp="1"/>
          </p:cNvSpPr>
          <p:nvPr>
            <p:ph type="ftr" sz="quarter" idx="11"/>
          </p:nvPr>
        </p:nvSpPr>
        <p:spPr/>
        <p:txBody>
          <a:bodyPr/>
          <a:lstStyle>
            <a:lvl1pPr>
              <a:defRPr/>
            </a:lvl1pPr>
          </a:lstStyle>
          <a:p>
            <a:pPr>
              <a:defRPr/>
            </a:pPr>
            <a:endParaRPr lang="es-ES"/>
          </a:p>
        </p:txBody>
      </p:sp>
      <p:sp>
        <p:nvSpPr>
          <p:cNvPr id="9" name="8 Marcador de número de diapositiva">
            <a:extLst>
              <a:ext uri="{FF2B5EF4-FFF2-40B4-BE49-F238E27FC236}">
                <a16:creationId xmlns:a16="http://schemas.microsoft.com/office/drawing/2014/main" id="{756E8033-F610-4E25-8335-B556B845F13A}"/>
              </a:ext>
            </a:extLst>
          </p:cNvPr>
          <p:cNvSpPr>
            <a:spLocks noGrp="1"/>
          </p:cNvSpPr>
          <p:nvPr>
            <p:ph type="sldNum" sz="quarter" idx="12"/>
          </p:nvPr>
        </p:nvSpPr>
        <p:spPr/>
        <p:txBody>
          <a:bodyPr/>
          <a:lstStyle>
            <a:lvl1pPr>
              <a:defRPr/>
            </a:lvl1pPr>
          </a:lstStyle>
          <a:p>
            <a:fld id="{E2453E90-4444-4005-BD9A-5521A67B3AAD}" type="slidenum">
              <a:rPr lang="es-ES" altLang="es-CL"/>
              <a:pPr/>
              <a:t>‹Nº›</a:t>
            </a:fld>
            <a:endParaRPr lang="es-ES" altLang="es-CL"/>
          </a:p>
        </p:txBody>
      </p:sp>
    </p:spTree>
    <p:extLst>
      <p:ext uri="{BB962C8B-B14F-4D97-AF65-F5344CB8AC3E}">
        <p14:creationId xmlns:p14="http://schemas.microsoft.com/office/powerpoint/2010/main" val="116801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a:t>Haga clic para modificar el estilo de título del patrón</a:t>
            </a:r>
            <a:endParaRPr lang="en-US"/>
          </a:p>
        </p:txBody>
      </p:sp>
      <p:sp>
        <p:nvSpPr>
          <p:cNvPr id="3" name="9 Marcador de fecha">
            <a:extLst>
              <a:ext uri="{FF2B5EF4-FFF2-40B4-BE49-F238E27FC236}">
                <a16:creationId xmlns:a16="http://schemas.microsoft.com/office/drawing/2014/main" id="{83A0372C-3D26-48DE-A342-B1B07A6D4215}"/>
              </a:ext>
            </a:extLst>
          </p:cNvPr>
          <p:cNvSpPr>
            <a:spLocks noGrp="1"/>
          </p:cNvSpPr>
          <p:nvPr>
            <p:ph type="dt" sz="half" idx="10"/>
          </p:nvPr>
        </p:nvSpPr>
        <p:spPr/>
        <p:txBody>
          <a:bodyPr/>
          <a:lstStyle>
            <a:lvl1pPr>
              <a:defRPr/>
            </a:lvl1pPr>
          </a:lstStyle>
          <a:p>
            <a:pPr>
              <a:defRPr/>
            </a:pPr>
            <a:endParaRPr lang="es-ES"/>
          </a:p>
        </p:txBody>
      </p:sp>
      <p:sp>
        <p:nvSpPr>
          <p:cNvPr id="4" name="21 Marcador de pie de página">
            <a:extLst>
              <a:ext uri="{FF2B5EF4-FFF2-40B4-BE49-F238E27FC236}">
                <a16:creationId xmlns:a16="http://schemas.microsoft.com/office/drawing/2014/main" id="{B753984C-F3D6-4A30-8C4D-2E14A66840C0}"/>
              </a:ext>
            </a:extLst>
          </p:cNvPr>
          <p:cNvSpPr>
            <a:spLocks noGrp="1"/>
          </p:cNvSpPr>
          <p:nvPr>
            <p:ph type="ftr" sz="quarter" idx="11"/>
          </p:nvPr>
        </p:nvSpPr>
        <p:spPr/>
        <p:txBody>
          <a:bodyPr/>
          <a:lstStyle>
            <a:lvl1pPr>
              <a:defRPr/>
            </a:lvl1pPr>
          </a:lstStyle>
          <a:p>
            <a:pPr>
              <a:defRPr/>
            </a:pPr>
            <a:endParaRPr lang="es-ES"/>
          </a:p>
        </p:txBody>
      </p:sp>
      <p:sp>
        <p:nvSpPr>
          <p:cNvPr id="5" name="17 Marcador de número de diapositiva">
            <a:extLst>
              <a:ext uri="{FF2B5EF4-FFF2-40B4-BE49-F238E27FC236}">
                <a16:creationId xmlns:a16="http://schemas.microsoft.com/office/drawing/2014/main" id="{A541FEBF-934E-4D86-92F0-D05CD0800391}"/>
              </a:ext>
            </a:extLst>
          </p:cNvPr>
          <p:cNvSpPr>
            <a:spLocks noGrp="1"/>
          </p:cNvSpPr>
          <p:nvPr>
            <p:ph type="sldNum" sz="quarter" idx="12"/>
          </p:nvPr>
        </p:nvSpPr>
        <p:spPr/>
        <p:txBody>
          <a:bodyPr/>
          <a:lstStyle>
            <a:lvl1pPr>
              <a:defRPr/>
            </a:lvl1pPr>
          </a:lstStyle>
          <a:p>
            <a:fld id="{949F2951-57F7-4569-BAA3-614F98097807}" type="slidenum">
              <a:rPr lang="es-ES" altLang="es-CL"/>
              <a:pPr/>
              <a:t>‹Nº›</a:t>
            </a:fld>
            <a:endParaRPr lang="es-ES" altLang="es-CL"/>
          </a:p>
        </p:txBody>
      </p:sp>
    </p:spTree>
    <p:extLst>
      <p:ext uri="{BB962C8B-B14F-4D97-AF65-F5344CB8AC3E}">
        <p14:creationId xmlns:p14="http://schemas.microsoft.com/office/powerpoint/2010/main" val="428383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a:extLst>
              <a:ext uri="{FF2B5EF4-FFF2-40B4-BE49-F238E27FC236}">
                <a16:creationId xmlns:a16="http://schemas.microsoft.com/office/drawing/2014/main" id="{B26CA612-20B5-4401-AFBC-6B753158318A}"/>
              </a:ext>
            </a:extLst>
          </p:cNvPr>
          <p:cNvSpPr>
            <a:spLocks noGrp="1"/>
          </p:cNvSpPr>
          <p:nvPr>
            <p:ph type="dt" sz="half" idx="10"/>
          </p:nvPr>
        </p:nvSpPr>
        <p:spPr/>
        <p:txBody>
          <a:bodyPr/>
          <a:lstStyle>
            <a:lvl1pPr>
              <a:defRPr/>
            </a:lvl1pPr>
          </a:lstStyle>
          <a:p>
            <a:pPr>
              <a:defRPr/>
            </a:pPr>
            <a:endParaRPr lang="es-ES"/>
          </a:p>
        </p:txBody>
      </p:sp>
      <p:sp>
        <p:nvSpPr>
          <p:cNvPr id="3" name="21 Marcador de pie de página">
            <a:extLst>
              <a:ext uri="{FF2B5EF4-FFF2-40B4-BE49-F238E27FC236}">
                <a16:creationId xmlns:a16="http://schemas.microsoft.com/office/drawing/2014/main" id="{7C6756C9-5436-4584-889C-48E0CDF05585}"/>
              </a:ext>
            </a:extLst>
          </p:cNvPr>
          <p:cNvSpPr>
            <a:spLocks noGrp="1"/>
          </p:cNvSpPr>
          <p:nvPr>
            <p:ph type="ftr" sz="quarter" idx="11"/>
          </p:nvPr>
        </p:nvSpPr>
        <p:spPr/>
        <p:txBody>
          <a:bodyPr/>
          <a:lstStyle>
            <a:lvl1pPr>
              <a:defRPr/>
            </a:lvl1pPr>
          </a:lstStyle>
          <a:p>
            <a:pPr>
              <a:defRPr/>
            </a:pPr>
            <a:endParaRPr lang="es-ES"/>
          </a:p>
        </p:txBody>
      </p:sp>
      <p:sp>
        <p:nvSpPr>
          <p:cNvPr id="4" name="17 Marcador de número de diapositiva">
            <a:extLst>
              <a:ext uri="{FF2B5EF4-FFF2-40B4-BE49-F238E27FC236}">
                <a16:creationId xmlns:a16="http://schemas.microsoft.com/office/drawing/2014/main" id="{4DD02716-B203-40DE-A8F4-55591387F7C2}"/>
              </a:ext>
            </a:extLst>
          </p:cNvPr>
          <p:cNvSpPr>
            <a:spLocks noGrp="1"/>
          </p:cNvSpPr>
          <p:nvPr>
            <p:ph type="sldNum" sz="quarter" idx="12"/>
          </p:nvPr>
        </p:nvSpPr>
        <p:spPr/>
        <p:txBody>
          <a:bodyPr/>
          <a:lstStyle>
            <a:lvl1pPr>
              <a:defRPr/>
            </a:lvl1pPr>
          </a:lstStyle>
          <a:p>
            <a:fld id="{8CB64B46-E988-4470-85D6-AF3DB6C80916}" type="slidenum">
              <a:rPr lang="es-ES" altLang="es-CL"/>
              <a:pPr/>
              <a:t>‹Nº›</a:t>
            </a:fld>
            <a:endParaRPr lang="es-ES" altLang="es-CL"/>
          </a:p>
        </p:txBody>
      </p:sp>
    </p:spTree>
    <p:extLst>
      <p:ext uri="{BB962C8B-B14F-4D97-AF65-F5344CB8AC3E}">
        <p14:creationId xmlns:p14="http://schemas.microsoft.com/office/powerpoint/2010/main" val="298901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a:extLst>
              <a:ext uri="{FF2B5EF4-FFF2-40B4-BE49-F238E27FC236}">
                <a16:creationId xmlns:a16="http://schemas.microsoft.com/office/drawing/2014/main" id="{3302D058-B3D0-482C-9ED3-893F978D94BC}"/>
              </a:ext>
            </a:extLst>
          </p:cNvPr>
          <p:cNvSpPr>
            <a:spLocks noGrp="1"/>
          </p:cNvSpPr>
          <p:nvPr>
            <p:ph type="dt" sz="half" idx="10"/>
          </p:nvPr>
        </p:nvSpPr>
        <p:spPr/>
        <p:txBody>
          <a:bodyPr/>
          <a:lstStyle>
            <a:lvl1pPr>
              <a:defRPr/>
            </a:lvl1pPr>
          </a:lstStyle>
          <a:p>
            <a:pPr>
              <a:defRPr/>
            </a:pPr>
            <a:endParaRPr lang="es-ES"/>
          </a:p>
        </p:txBody>
      </p:sp>
      <p:sp>
        <p:nvSpPr>
          <p:cNvPr id="6" name="5 Marcador de pie de página">
            <a:extLst>
              <a:ext uri="{FF2B5EF4-FFF2-40B4-BE49-F238E27FC236}">
                <a16:creationId xmlns:a16="http://schemas.microsoft.com/office/drawing/2014/main" id="{507AC3CA-EAF2-49E6-BF67-931AF1A1DA36}"/>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0D9DBC13-A1B1-44FE-96C4-4B2E70217CD6}"/>
              </a:ext>
            </a:extLst>
          </p:cNvPr>
          <p:cNvSpPr>
            <a:spLocks noGrp="1"/>
          </p:cNvSpPr>
          <p:nvPr>
            <p:ph type="sldNum" sz="quarter" idx="12"/>
          </p:nvPr>
        </p:nvSpPr>
        <p:spPr>
          <a:xfrm>
            <a:off x="8156575" y="6421438"/>
            <a:ext cx="762000" cy="365125"/>
          </a:xfrm>
        </p:spPr>
        <p:txBody>
          <a:bodyPr/>
          <a:lstStyle>
            <a:lvl1pPr>
              <a:defRPr/>
            </a:lvl1pPr>
          </a:lstStyle>
          <a:p>
            <a:fld id="{1EED2367-F8BD-4971-A651-78896915551F}" type="slidenum">
              <a:rPr lang="es-ES" altLang="es-CL"/>
              <a:pPr/>
              <a:t>‹Nº›</a:t>
            </a:fld>
            <a:endParaRPr lang="es-ES" altLang="es-CL"/>
          </a:p>
        </p:txBody>
      </p:sp>
    </p:spTree>
    <p:extLst>
      <p:ext uri="{BB962C8B-B14F-4D97-AF65-F5344CB8AC3E}">
        <p14:creationId xmlns:p14="http://schemas.microsoft.com/office/powerpoint/2010/main" val="171274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A67701D9-D3E2-41A3-A733-D57CD4BC0386}"/>
              </a:ext>
            </a:extLst>
          </p:cNvPr>
          <p:cNvSpPr>
            <a:spLocks noGrp="1"/>
          </p:cNvSpPr>
          <p:nvPr>
            <p:ph type="dt" sz="half" idx="10"/>
          </p:nvPr>
        </p:nvSpPr>
        <p:spPr/>
        <p:txBody>
          <a:bodyPr/>
          <a:lstStyle>
            <a:lvl1pPr>
              <a:defRPr/>
            </a:lvl1pPr>
          </a:lstStyle>
          <a:p>
            <a:pPr>
              <a:defRPr/>
            </a:pPr>
            <a:endParaRPr lang="es-ES"/>
          </a:p>
        </p:txBody>
      </p:sp>
      <p:sp>
        <p:nvSpPr>
          <p:cNvPr id="6" name="5 Marcador de pie de página">
            <a:extLst>
              <a:ext uri="{FF2B5EF4-FFF2-40B4-BE49-F238E27FC236}">
                <a16:creationId xmlns:a16="http://schemas.microsoft.com/office/drawing/2014/main" id="{80B68254-3C64-46F9-A825-DE0AEEA48EBC}"/>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1B827DF2-9B0A-4D1E-A079-B2F15E1A74E3}"/>
              </a:ext>
            </a:extLst>
          </p:cNvPr>
          <p:cNvSpPr>
            <a:spLocks noGrp="1"/>
          </p:cNvSpPr>
          <p:nvPr>
            <p:ph type="sldNum" sz="quarter" idx="12"/>
          </p:nvPr>
        </p:nvSpPr>
        <p:spPr/>
        <p:txBody>
          <a:bodyPr/>
          <a:lstStyle>
            <a:lvl1pPr>
              <a:defRPr/>
            </a:lvl1pPr>
          </a:lstStyle>
          <a:p>
            <a:fld id="{3394652E-4A32-4D3C-89A4-280EB87D8918}" type="slidenum">
              <a:rPr lang="es-ES" altLang="es-CL"/>
              <a:pPr/>
              <a:t>‹Nº›</a:t>
            </a:fld>
            <a:endParaRPr lang="es-ES" altLang="es-CL"/>
          </a:p>
        </p:txBody>
      </p:sp>
    </p:spTree>
    <p:extLst>
      <p:ext uri="{BB962C8B-B14F-4D97-AF65-F5344CB8AC3E}">
        <p14:creationId xmlns:p14="http://schemas.microsoft.com/office/powerpoint/2010/main" val="31000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11 Forma libre">
            <a:extLst>
              <a:ext uri="{FF2B5EF4-FFF2-40B4-BE49-F238E27FC236}">
                <a16:creationId xmlns:a16="http://schemas.microsoft.com/office/drawing/2014/main" id="{D9245FF2-8331-43DC-AD68-8A0FB8E468AB}"/>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Arial" charset="0"/>
            </a:endParaRPr>
          </a:p>
        </p:txBody>
      </p:sp>
      <p:sp>
        <p:nvSpPr>
          <p:cNvPr id="16" name="15 Forma libre">
            <a:extLst>
              <a:ext uri="{FF2B5EF4-FFF2-40B4-BE49-F238E27FC236}">
                <a16:creationId xmlns:a16="http://schemas.microsoft.com/office/drawing/2014/main" id="{63D8B247-1F08-45F7-971E-C3201BBE182A}"/>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Arial" charset="0"/>
            </a:endParaRPr>
          </a:p>
        </p:txBody>
      </p:sp>
      <p:sp>
        <p:nvSpPr>
          <p:cNvPr id="1028" name="8 Marcador de título">
            <a:extLst>
              <a:ext uri="{FF2B5EF4-FFF2-40B4-BE49-F238E27FC236}">
                <a16:creationId xmlns:a16="http://schemas.microsoft.com/office/drawing/2014/main" id="{D8E9333A-6124-4621-8AA3-2B3558AA7F83}"/>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9" name="29 Marcador de texto">
            <a:extLst>
              <a:ext uri="{FF2B5EF4-FFF2-40B4-BE49-F238E27FC236}">
                <a16:creationId xmlns:a16="http://schemas.microsoft.com/office/drawing/2014/main" id="{E96E10A8-5E1E-4938-A928-092CA0E99FA1}"/>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10" name="9 Marcador de fecha">
            <a:extLst>
              <a:ext uri="{FF2B5EF4-FFF2-40B4-BE49-F238E27FC236}">
                <a16:creationId xmlns:a16="http://schemas.microsoft.com/office/drawing/2014/main" id="{46D87555-5EDF-43FF-A98F-A564181A329F}"/>
              </a:ext>
            </a:extLst>
          </p:cNvPr>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cs typeface="Arial" charset="0"/>
              </a:defRPr>
            </a:lvl1pPr>
          </a:lstStyle>
          <a:p>
            <a:pPr>
              <a:defRPr/>
            </a:pPr>
            <a:endParaRPr lang="es-ES"/>
          </a:p>
        </p:txBody>
      </p:sp>
      <p:sp>
        <p:nvSpPr>
          <p:cNvPr id="22" name="21 Marcador de pie de página">
            <a:extLst>
              <a:ext uri="{FF2B5EF4-FFF2-40B4-BE49-F238E27FC236}">
                <a16:creationId xmlns:a16="http://schemas.microsoft.com/office/drawing/2014/main" id="{759224AC-0AAA-4E8D-833F-DD85F60E4391}"/>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cs typeface="Arial" charset="0"/>
              </a:defRPr>
            </a:lvl1pPr>
          </a:lstStyle>
          <a:p>
            <a:pPr>
              <a:defRPr/>
            </a:pPr>
            <a:endParaRPr lang="es-ES"/>
          </a:p>
        </p:txBody>
      </p:sp>
      <p:sp>
        <p:nvSpPr>
          <p:cNvPr id="18" name="17 Marcador de número de diapositiva">
            <a:extLst>
              <a:ext uri="{FF2B5EF4-FFF2-40B4-BE49-F238E27FC236}">
                <a16:creationId xmlns:a16="http://schemas.microsoft.com/office/drawing/2014/main" id="{3FC00E21-F6A1-4ECD-B108-E82BB2D3021B}"/>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fld id="{E4DD3BA4-AA0F-4A77-857C-E9C146674454}" type="slidenum">
              <a:rPr lang="es-ES" altLang="es-CL"/>
              <a:pPr/>
              <a:t>‹Nº›</a:t>
            </a:fld>
            <a:endParaRPr lang="es-ES" altLang="es-CL"/>
          </a:p>
        </p:txBody>
      </p:sp>
    </p:spTree>
  </p:cSld>
  <p:clrMap bg1="dk1" tx1="lt1" bg2="dk2" tx2="lt2" accent1="accent1" accent2="accent2" accent3="accent3" accent4="accent4" accent5="accent5" accent6="accent6" hlink="hlink" folHlink="folHlink"/>
  <p:sldLayoutIdLst>
    <p:sldLayoutId id="2147483788" r:id="rId1"/>
    <p:sldLayoutId id="2147483782" r:id="rId2"/>
    <p:sldLayoutId id="2147483789" r:id="rId3"/>
    <p:sldLayoutId id="2147483783" r:id="rId4"/>
    <p:sldLayoutId id="2147483790" r:id="rId5"/>
    <p:sldLayoutId id="2147483784" r:id="rId6"/>
    <p:sldLayoutId id="2147483785" r:id="rId7"/>
    <p:sldLayoutId id="2147483791" r:id="rId8"/>
    <p:sldLayoutId id="2147483792" r:id="rId9"/>
    <p:sldLayoutId id="2147483786" r:id="rId10"/>
    <p:sldLayoutId id="2147483787"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82"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82"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82"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s.encarta.msn.com/encyclopedia_761577952/Revoluci%C3%B3n_Industria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s.encarta.msn.com/encyclopedia_761554687/M%C3%A1quina_de_vapor.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7" name="Rectangle 19">
            <a:extLst>
              <a:ext uri="{FF2B5EF4-FFF2-40B4-BE49-F238E27FC236}">
                <a16:creationId xmlns:a16="http://schemas.microsoft.com/office/drawing/2014/main" id="{3E085B58-0F20-41A1-B0B8-CF570B8C0EDC}"/>
              </a:ext>
            </a:extLst>
          </p:cNvPr>
          <p:cNvSpPr>
            <a:spLocks noChangeArrowheads="1"/>
          </p:cNvSpPr>
          <p:nvPr/>
        </p:nvSpPr>
        <p:spPr bwMode="auto">
          <a:xfrm>
            <a:off x="179388" y="1511300"/>
            <a:ext cx="878522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t">
              <a:defRPr/>
            </a:pPr>
            <a:endParaRPr lang="es-ES" b="1" dirty="0">
              <a:latin typeface="+mn-lt"/>
              <a:cs typeface="Arial" charset="0"/>
            </a:endParaRPr>
          </a:p>
          <a:p>
            <a:pPr algn="ctr" eaLnBrk="0" hangingPunct="0">
              <a:defRPr/>
            </a:pPr>
            <a:r>
              <a:rPr lang="es-ES" sz="2400" b="1" dirty="0">
                <a:solidFill>
                  <a:schemeClr val="hlink"/>
                </a:solidFill>
                <a:latin typeface="+mn-lt"/>
                <a:cs typeface="Arial" charset="0"/>
              </a:rPr>
              <a:t>HISTORIA</a:t>
            </a:r>
          </a:p>
          <a:p>
            <a:pPr algn="just" eaLnBrk="0" hangingPunct="0">
              <a:defRPr/>
            </a:pPr>
            <a:r>
              <a:rPr lang="es-ES" b="1" dirty="0">
                <a:latin typeface="+mn-lt"/>
                <a:cs typeface="Arial" charset="0"/>
              </a:rPr>
              <a:t>	La leña fue la primera fuente de energía para el ser humano, y la más importante durante la mayor parte de su historia. Era muy asequible porque en muchas partes del mundo crecían grandes bosques. En los tiempos antiguos también se usaban algunas otras fuentes de energía que sólo se encontraban en zonas puntuales: asfalto, carbón y turba de depósitos superficiales, y petróleo procedente de filtraciones de yacimientos subterráneos. </a:t>
            </a:r>
          </a:p>
          <a:p>
            <a:pPr algn="just" eaLnBrk="0" fontAlgn="t" hangingPunct="0">
              <a:defRPr/>
            </a:pPr>
            <a:r>
              <a:rPr lang="es-ES" b="1" dirty="0">
                <a:latin typeface="+mn-lt"/>
                <a:cs typeface="Arial" charset="0"/>
              </a:rPr>
              <a:t>La situación cambió en la edad media cuando la leña se empezó a utilizar para fabricar carbón vegetal, que se empleaba para obtener metales a partir de sus minas. A medida que se talaban los bosques y disminuía la cantidad de leña disponible, en los comienzos de la </a:t>
            </a:r>
            <a:r>
              <a:rPr lang="es-ES" b="1" u="sng" dirty="0">
                <a:latin typeface="+mn-lt"/>
                <a:cs typeface="Tahoma" pitchFamily="34" charset="0"/>
                <a:hlinkClick r:id="rId3"/>
              </a:rPr>
              <a:t>Revolución Industrial</a:t>
            </a:r>
            <a:r>
              <a:rPr lang="es-ES" b="1" dirty="0">
                <a:latin typeface="+mn-lt"/>
                <a:cs typeface="Arial" charset="0"/>
              </a:rPr>
              <a:t>, el carbón vegetal fue sustituido en la obtención de metales por el coque procedente del carbón. El carbón, que también se empezó a utilizar para propulsar las </a:t>
            </a:r>
            <a:r>
              <a:rPr lang="es-ES" b="1" u="sng" dirty="0">
                <a:latin typeface="+mn-lt"/>
                <a:cs typeface="Tahoma" pitchFamily="34" charset="0"/>
                <a:hlinkClick r:id="rId4"/>
              </a:rPr>
              <a:t>máquinas de vapor</a:t>
            </a:r>
            <a:r>
              <a:rPr lang="es-ES" b="1" dirty="0">
                <a:latin typeface="+mn-lt"/>
                <a:cs typeface="Arial" charset="0"/>
              </a:rPr>
              <a:t>, se fue convirtiendo en la fuente de energía dominante a medida que avanzaba la Revolución Industrial.</a:t>
            </a:r>
          </a:p>
        </p:txBody>
      </p:sp>
      <p:sp>
        <p:nvSpPr>
          <p:cNvPr id="7171" name="Rectangle 22">
            <a:extLst>
              <a:ext uri="{FF2B5EF4-FFF2-40B4-BE49-F238E27FC236}">
                <a16:creationId xmlns:a16="http://schemas.microsoft.com/office/drawing/2014/main" id="{5B623BC0-BF10-4ED9-B8F6-D663171EAFF0}"/>
              </a:ext>
            </a:extLst>
          </p:cNvPr>
          <p:cNvSpPr>
            <a:spLocks noChangeArrowheads="1"/>
          </p:cNvSpPr>
          <p:nvPr/>
        </p:nvSpPr>
        <p:spPr bwMode="auto">
          <a:xfrm>
            <a:off x="1187450" y="476250"/>
            <a:ext cx="6769100" cy="792163"/>
          </a:xfrm>
          <a:prstGeom prst="rect">
            <a:avLst/>
          </a:prstGeom>
          <a:gradFill rotWithShape="1">
            <a:gsLst>
              <a:gs pos="0">
                <a:srgbClr val="767676"/>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78868" name="Rectangle 20">
            <a:extLst>
              <a:ext uri="{FF2B5EF4-FFF2-40B4-BE49-F238E27FC236}">
                <a16:creationId xmlns:a16="http://schemas.microsoft.com/office/drawing/2014/main" id="{26E2E0AB-0AD2-48C4-B7F0-DA5CE5F9F5B1}"/>
              </a:ext>
            </a:extLst>
          </p:cNvPr>
          <p:cNvSpPr>
            <a:spLocks noGrp="1" noChangeArrowheads="1"/>
          </p:cNvSpPr>
          <p:nvPr>
            <p:ph type="title"/>
          </p:nvPr>
        </p:nvSpPr>
        <p:spPr>
          <a:xfrm>
            <a:off x="1331913" y="315913"/>
            <a:ext cx="7704137" cy="1112837"/>
          </a:xfrm>
        </p:spPr>
        <p:txBody>
          <a:bodyPr>
            <a:normAutofit/>
          </a:bodyPr>
          <a:lstStyle/>
          <a:p>
            <a:pPr eaLnBrk="1" fontAlgn="auto" hangingPunct="1">
              <a:spcAft>
                <a:spcPts val="0"/>
              </a:spcAft>
              <a:defRPr/>
            </a:pPr>
            <a:r>
              <a:rPr lang="es-MX" sz="3200" b="1" dirty="0">
                <a:solidFill>
                  <a:srgbClr val="FF0000"/>
                </a:solidFill>
                <a:latin typeface="+mn-lt"/>
              </a:rPr>
              <a:t>LOS RECURSOS ENERGÉTICOS</a:t>
            </a:r>
            <a:endParaRPr lang="es-ES" sz="3200" b="1" dirty="0">
              <a:solidFill>
                <a:srgbClr val="FF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94837D7C-EA36-4D3A-93E4-9D7085391524}"/>
              </a:ext>
            </a:extLst>
          </p:cNvPr>
          <p:cNvSpPr>
            <a:spLocks noGrp="1" noChangeArrowheads="1"/>
          </p:cNvSpPr>
          <p:nvPr>
            <p:ph type="title"/>
          </p:nvPr>
        </p:nvSpPr>
        <p:spPr>
          <a:xfrm>
            <a:off x="444500" y="758825"/>
            <a:ext cx="7764463" cy="582613"/>
          </a:xfrm>
        </p:spPr>
        <p:txBody>
          <a:bodyPr anchor="b">
            <a:normAutofit fontScale="90000"/>
          </a:bodyPr>
          <a:lstStyle/>
          <a:p>
            <a:pPr eaLnBrk="1" fontAlgn="auto" hangingPunct="1">
              <a:spcAft>
                <a:spcPts val="0"/>
              </a:spcAft>
              <a:defRPr/>
            </a:pPr>
            <a:r>
              <a:rPr lang="es-ES" sz="4000" b="1" dirty="0">
                <a:solidFill>
                  <a:schemeClr val="hlink"/>
                </a:solidFill>
                <a:latin typeface="+mn-lt"/>
              </a:rPr>
              <a:t>ENERGÍA EÓLICA</a:t>
            </a:r>
            <a:br>
              <a:rPr lang="es-ES" sz="4000" b="1" dirty="0">
                <a:solidFill>
                  <a:schemeClr val="hlink"/>
                </a:solidFill>
                <a:latin typeface="+mn-lt"/>
              </a:rPr>
            </a:br>
            <a:r>
              <a:rPr lang="es-ES_tradnl" sz="4000" b="1" dirty="0">
                <a:solidFill>
                  <a:schemeClr val="hlink"/>
                </a:solidFill>
                <a:latin typeface="+mn-lt"/>
              </a:rPr>
              <a:t>Tecnología</a:t>
            </a:r>
            <a:endParaRPr lang="es-ES" sz="4000" b="1" dirty="0">
              <a:solidFill>
                <a:schemeClr val="hlink"/>
              </a:solidFill>
              <a:latin typeface="+mn-lt"/>
            </a:endParaRPr>
          </a:p>
        </p:txBody>
      </p:sp>
      <p:sp>
        <p:nvSpPr>
          <p:cNvPr id="33799" name="Rectangle 7">
            <a:extLst>
              <a:ext uri="{FF2B5EF4-FFF2-40B4-BE49-F238E27FC236}">
                <a16:creationId xmlns:a16="http://schemas.microsoft.com/office/drawing/2014/main" id="{D3990049-CCEF-4539-A7CD-F4EFA16C8C71}"/>
              </a:ext>
            </a:extLst>
          </p:cNvPr>
          <p:cNvSpPr>
            <a:spLocks noChangeArrowheads="1"/>
          </p:cNvSpPr>
          <p:nvPr/>
        </p:nvSpPr>
        <p:spPr bwMode="auto">
          <a:xfrm>
            <a:off x="809625" y="4797425"/>
            <a:ext cx="7343775" cy="1800225"/>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hlink"/>
              </a:buClr>
              <a:buSzPct val="80000"/>
              <a:buFont typeface="Wingdings" pitchFamily="2" charset="2"/>
              <a:buNone/>
              <a:defRPr/>
            </a:pPr>
            <a:r>
              <a:rPr lang="es-ES" sz="2000" b="1" dirty="0">
                <a:effectLst>
                  <a:outerShdw blurRad="38100" dist="38100" dir="2700000" algn="tl">
                    <a:srgbClr val="000000"/>
                  </a:outerShdw>
                </a:effectLst>
                <a:cs typeface="Arial" charset="0"/>
              </a:rPr>
              <a:t>     La energía eólica mueve una hélice y mediante un sistema mecánico se hace girar el rotor de un generador, normalmente un alternador, que produce energía eléctrica. Para que su instalación resulte rentable, suelen agruparse en concentraciones denominadas parques eólicos.</a:t>
            </a:r>
          </a:p>
        </p:txBody>
      </p:sp>
      <p:pic>
        <p:nvPicPr>
          <p:cNvPr id="16388" name="Picture 3">
            <a:extLst>
              <a:ext uri="{FF2B5EF4-FFF2-40B4-BE49-F238E27FC236}">
                <a16:creationId xmlns:a16="http://schemas.microsoft.com/office/drawing/2014/main" id="{8D3AFB0B-EC62-40BF-A5F1-738002177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8"/>
            <a:ext cx="5184775"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20E44CE7-1A01-4679-84A8-26F553388414}"/>
              </a:ext>
            </a:extLst>
          </p:cNvPr>
          <p:cNvSpPr>
            <a:spLocks noGrp="1" noChangeArrowheads="1"/>
          </p:cNvSpPr>
          <p:nvPr>
            <p:ph type="title"/>
          </p:nvPr>
        </p:nvSpPr>
        <p:spPr>
          <a:xfrm>
            <a:off x="479425" y="685800"/>
            <a:ext cx="7764463" cy="582613"/>
          </a:xfrm>
        </p:spPr>
        <p:txBody>
          <a:bodyPr anchor="b">
            <a:normAutofit fontScale="90000"/>
          </a:bodyPr>
          <a:lstStyle/>
          <a:p>
            <a:pPr eaLnBrk="1" fontAlgn="auto" hangingPunct="1">
              <a:spcAft>
                <a:spcPts val="0"/>
              </a:spcAft>
              <a:defRPr/>
            </a:pPr>
            <a:r>
              <a:rPr lang="es-ES" sz="3200" b="1" dirty="0">
                <a:solidFill>
                  <a:schemeClr val="hlink"/>
                </a:solidFill>
                <a:latin typeface="+mn-lt"/>
              </a:rPr>
              <a:t>ENERGÍA GEOTÉRMICA</a:t>
            </a:r>
            <a:br>
              <a:rPr lang="es-ES" sz="3200" b="1" dirty="0">
                <a:solidFill>
                  <a:schemeClr val="hlink"/>
                </a:solidFill>
                <a:latin typeface="+mn-lt"/>
              </a:rPr>
            </a:br>
            <a:r>
              <a:rPr lang="es-ES_tradnl" sz="3200" b="1" dirty="0">
                <a:latin typeface="+mn-lt"/>
              </a:rPr>
              <a:t>Origen:</a:t>
            </a:r>
            <a:endParaRPr lang="es-ES" sz="3200" b="1" dirty="0">
              <a:latin typeface="+mn-lt"/>
            </a:endParaRPr>
          </a:p>
        </p:txBody>
      </p:sp>
      <p:pic>
        <p:nvPicPr>
          <p:cNvPr id="39941" name="Picture 5" descr="Fig21_4v">
            <a:extLst>
              <a:ext uri="{FF2B5EF4-FFF2-40B4-BE49-F238E27FC236}">
                <a16:creationId xmlns:a16="http://schemas.microsoft.com/office/drawing/2014/main" id="{A49E99CB-1496-4C5A-B7BF-770D6FBAD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01478"/>
            <a:ext cx="6363908" cy="4247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5254AD38-5F25-4240-B497-20A5348420F0}"/>
              </a:ext>
            </a:extLst>
          </p:cNvPr>
          <p:cNvSpPr>
            <a:spLocks noGrp="1" noChangeArrowheads="1"/>
          </p:cNvSpPr>
          <p:nvPr>
            <p:ph type="title"/>
          </p:nvPr>
        </p:nvSpPr>
        <p:spPr>
          <a:xfrm>
            <a:off x="323850" y="1196975"/>
            <a:ext cx="6985000" cy="503238"/>
          </a:xfrm>
        </p:spPr>
        <p:txBody>
          <a:bodyPr anchor="b">
            <a:normAutofit fontScale="90000"/>
          </a:bodyPr>
          <a:lstStyle/>
          <a:p>
            <a:pPr eaLnBrk="1" fontAlgn="auto" hangingPunct="1">
              <a:spcAft>
                <a:spcPts val="0"/>
              </a:spcAft>
              <a:defRPr/>
            </a:pPr>
            <a:r>
              <a:rPr lang="es-ES" b="1" dirty="0">
                <a:solidFill>
                  <a:schemeClr val="hlink"/>
                </a:solidFill>
                <a:latin typeface="+mn-lt"/>
              </a:rPr>
              <a:t>ENERGÍA GEOTÉRMICA</a:t>
            </a:r>
            <a:br>
              <a:rPr lang="es-ES" b="1" dirty="0">
                <a:solidFill>
                  <a:schemeClr val="hlink"/>
                </a:solidFill>
                <a:latin typeface="+mn-lt"/>
              </a:rPr>
            </a:br>
            <a:endParaRPr lang="es-ES" b="1" dirty="0">
              <a:solidFill>
                <a:schemeClr val="hlink"/>
              </a:solidFill>
              <a:latin typeface="+mn-lt"/>
            </a:endParaRPr>
          </a:p>
        </p:txBody>
      </p:sp>
      <p:pic>
        <p:nvPicPr>
          <p:cNvPr id="41989" name="Picture 5" descr="Fig21_6">
            <a:extLst>
              <a:ext uri="{FF2B5EF4-FFF2-40B4-BE49-F238E27FC236}">
                <a16:creationId xmlns:a16="http://schemas.microsoft.com/office/drawing/2014/main" id="{51E2C5C8-47BE-4B7F-AEEF-9B329E8E3F09}"/>
              </a:ext>
            </a:extLst>
          </p:cNvPr>
          <p:cNvPicPr>
            <a:picLocks noChangeAspect="1" noChangeArrowheads="1"/>
          </p:cNvPicPr>
          <p:nvPr/>
        </p:nvPicPr>
        <p:blipFill>
          <a:blip r:embed="rId3"/>
          <a:srcRect/>
          <a:stretch>
            <a:fillRect/>
          </a:stretch>
        </p:blipFill>
        <p:spPr bwMode="auto">
          <a:xfrm>
            <a:off x="611188" y="2276475"/>
            <a:ext cx="4071937"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6" name="2 Rectángulo">
            <a:extLst>
              <a:ext uri="{FF2B5EF4-FFF2-40B4-BE49-F238E27FC236}">
                <a16:creationId xmlns:a16="http://schemas.microsoft.com/office/drawing/2014/main" id="{E9648AEE-D426-4215-88DF-800A96141EFA}"/>
              </a:ext>
            </a:extLst>
          </p:cNvPr>
          <p:cNvSpPr>
            <a:spLocks noChangeArrowheads="1"/>
          </p:cNvSpPr>
          <p:nvPr/>
        </p:nvSpPr>
        <p:spPr bwMode="auto">
          <a:xfrm>
            <a:off x="4878388" y="1196975"/>
            <a:ext cx="381635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s-ES" altLang="es-CL" sz="1600" b="1"/>
              <a:t>El campo geotérmico es una extensión de tierra con un mayor gradiente (temperatura) que lo normal. También se conoce como área con calentamiento anómalo, cuya fuente de calor es un acuífero confinado (depósito de agua) almacenado y limitado por una capa sello, impermeable, que conserva el calor y presión, formando lo que se conoce como reservorio geotérmico. Este yacimiento de agua almacenado y calentado de forma natural en el subsuelo por una fuente de calor no muy profunda denominada cámara magmática, usualmente está relacionado con la actividad volcánica.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A13BCE22-C2F9-4E94-90FD-4DEFB3EC82A5}"/>
              </a:ext>
            </a:extLst>
          </p:cNvPr>
          <p:cNvSpPr>
            <a:spLocks noGrp="1" noChangeArrowheads="1"/>
          </p:cNvSpPr>
          <p:nvPr>
            <p:ph type="title"/>
          </p:nvPr>
        </p:nvSpPr>
        <p:spPr>
          <a:xfrm>
            <a:off x="611188" y="692150"/>
            <a:ext cx="7764462" cy="584200"/>
          </a:xfrm>
        </p:spPr>
        <p:txBody>
          <a:bodyPr anchor="b">
            <a:normAutofit fontScale="90000"/>
          </a:bodyPr>
          <a:lstStyle/>
          <a:p>
            <a:pPr eaLnBrk="1" fontAlgn="auto" hangingPunct="1">
              <a:spcAft>
                <a:spcPts val="0"/>
              </a:spcAft>
              <a:defRPr/>
            </a:pPr>
            <a:r>
              <a:rPr lang="es-ES" sz="4000" b="1" dirty="0">
                <a:solidFill>
                  <a:schemeClr val="hlink"/>
                </a:solidFill>
                <a:latin typeface="+mn-lt"/>
              </a:rPr>
              <a:t>ENERGÍA GEOTÉRMICA</a:t>
            </a:r>
            <a:br>
              <a:rPr lang="es-ES" sz="4000" b="1" dirty="0">
                <a:solidFill>
                  <a:schemeClr val="hlink"/>
                </a:solidFill>
                <a:latin typeface="+mn-lt"/>
              </a:rPr>
            </a:br>
            <a:r>
              <a:rPr lang="es-ES_tradnl" sz="4000" b="1" dirty="0">
                <a:latin typeface="+mn-lt"/>
              </a:rPr>
              <a:t>Tecnología</a:t>
            </a:r>
            <a:endParaRPr lang="es-ES" sz="4000" b="1" dirty="0">
              <a:latin typeface="+mn-lt"/>
            </a:endParaRPr>
          </a:p>
        </p:txBody>
      </p:sp>
      <p:pic>
        <p:nvPicPr>
          <p:cNvPr id="44039" name="Picture 7" descr="Fig21_21v(b)">
            <a:extLst>
              <a:ext uri="{FF2B5EF4-FFF2-40B4-BE49-F238E27FC236}">
                <a16:creationId xmlns:a16="http://schemas.microsoft.com/office/drawing/2014/main" id="{1D5F16D2-4EA7-445F-B9B3-11B4DA84D189}"/>
              </a:ext>
            </a:extLst>
          </p:cNvPr>
          <p:cNvPicPr>
            <a:picLocks noChangeAspect="1" noChangeArrowheads="1"/>
          </p:cNvPicPr>
          <p:nvPr/>
        </p:nvPicPr>
        <p:blipFill>
          <a:blip r:embed="rId3"/>
          <a:srcRect/>
          <a:stretch>
            <a:fillRect/>
          </a:stretch>
        </p:blipFill>
        <p:spPr bwMode="auto">
          <a:xfrm>
            <a:off x="760413" y="4416425"/>
            <a:ext cx="3236912" cy="2160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Rectángulo">
            <a:extLst>
              <a:ext uri="{FF2B5EF4-FFF2-40B4-BE49-F238E27FC236}">
                <a16:creationId xmlns:a16="http://schemas.microsoft.com/office/drawing/2014/main" id="{522794C9-6EDB-4733-8787-2CDA2DBBA580}"/>
              </a:ext>
            </a:extLst>
          </p:cNvPr>
          <p:cNvSpPr/>
          <p:nvPr/>
        </p:nvSpPr>
        <p:spPr>
          <a:xfrm>
            <a:off x="4787900" y="1196975"/>
            <a:ext cx="3776663" cy="5262563"/>
          </a:xfrm>
          <a:prstGeom prst="rect">
            <a:avLst/>
          </a:prstGeom>
        </p:spPr>
        <p:txBody>
          <a:bodyPr>
            <a:spAutoFit/>
          </a:bodyPr>
          <a:lstStyle/>
          <a:p>
            <a:pPr algn="just">
              <a:defRPr/>
            </a:pPr>
            <a:r>
              <a:rPr lang="es-ES" sz="1600" b="1" dirty="0">
                <a:effectLst>
                  <a:outerShdw blurRad="38100" dist="38100" dir="2700000" algn="tl">
                    <a:srgbClr val="000000">
                      <a:alpha val="43137"/>
                    </a:srgbClr>
                  </a:outerShdw>
                </a:effectLst>
                <a:latin typeface="+mn-lt"/>
                <a:cs typeface="Arial" charset="0"/>
              </a:rPr>
              <a:t>La alta presión que alcanzan estos reservorios (yacimientos de agua y vapor presurizado) muchas veces rompe los estratos rocosos o utilizan las fallas geológicas existentes y salen a la superficie en forma de fumarolas, manantiales de agua caliente, ausoles o </a:t>
            </a:r>
            <a:r>
              <a:rPr lang="es-ES" sz="1600" b="1" dirty="0" err="1">
                <a:effectLst>
                  <a:outerShdw blurRad="38100" dist="38100" dir="2700000" algn="tl">
                    <a:srgbClr val="000000">
                      <a:alpha val="43137"/>
                    </a:srgbClr>
                  </a:outerShdw>
                </a:effectLst>
                <a:latin typeface="+mn-lt"/>
                <a:cs typeface="Arial" charset="0"/>
              </a:rPr>
              <a:t>geyser</a:t>
            </a:r>
            <a:r>
              <a:rPr lang="es-ES" sz="1600" b="1" dirty="0">
                <a:effectLst>
                  <a:outerShdw blurRad="38100" dist="38100" dir="2700000" algn="tl">
                    <a:srgbClr val="000000">
                      <a:alpha val="43137"/>
                    </a:srgbClr>
                  </a:outerShdw>
                </a:effectLst>
                <a:latin typeface="+mn-lt"/>
                <a:cs typeface="Arial" charset="0"/>
              </a:rPr>
              <a:t>. </a:t>
            </a:r>
          </a:p>
          <a:p>
            <a:pPr algn="just">
              <a:defRPr/>
            </a:pPr>
            <a:endParaRPr lang="es-ES" sz="1600" b="1" dirty="0">
              <a:effectLst>
                <a:outerShdw blurRad="38100" dist="38100" dir="2700000" algn="tl">
                  <a:srgbClr val="000000">
                    <a:alpha val="43137"/>
                  </a:srgbClr>
                </a:outerShdw>
              </a:effectLst>
              <a:latin typeface="+mn-lt"/>
              <a:cs typeface="Arial" charset="0"/>
            </a:endParaRPr>
          </a:p>
          <a:p>
            <a:pPr algn="just">
              <a:defRPr/>
            </a:pPr>
            <a:r>
              <a:rPr lang="es-ES" sz="1600" b="1" dirty="0">
                <a:effectLst>
                  <a:outerShdw blurRad="38100" dist="38100" dir="2700000" algn="tl">
                    <a:srgbClr val="000000">
                      <a:alpha val="43137"/>
                    </a:srgbClr>
                  </a:outerShdw>
                </a:effectLst>
                <a:latin typeface="+mn-lt"/>
                <a:cs typeface="Arial" charset="0"/>
              </a:rPr>
              <a:t>En el campo geotérmico es el sitio donde se ubican los pozos geotérmicos que desde la superficie conectan con el reservorio y es a través de éstos que se extrae el vapor que mediante una red de tuberías denominado sistema de acarreo, se conduce hacia la central generadora, donde la energía calorífica del vapor se convierte en energía mecánica y posteriormente en energía eléctrica. </a:t>
            </a:r>
          </a:p>
        </p:txBody>
      </p:sp>
      <p:pic>
        <p:nvPicPr>
          <p:cNvPr id="19461" name="Picture 7">
            <a:extLst>
              <a:ext uri="{FF2B5EF4-FFF2-40B4-BE49-F238E27FC236}">
                <a16:creationId xmlns:a16="http://schemas.microsoft.com/office/drawing/2014/main" id="{CDCB8B52-32A2-439B-B541-B0BB72CCF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1408113"/>
            <a:ext cx="3636963" cy="27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7021D558-2FD9-4CE8-BA93-F83F271B4351}"/>
              </a:ext>
            </a:extLst>
          </p:cNvPr>
          <p:cNvSpPr>
            <a:spLocks noGrp="1" noChangeArrowheads="1"/>
          </p:cNvSpPr>
          <p:nvPr>
            <p:ph type="title"/>
          </p:nvPr>
        </p:nvSpPr>
        <p:spPr>
          <a:xfrm>
            <a:off x="479425" y="650875"/>
            <a:ext cx="7764463" cy="582613"/>
          </a:xfrm>
        </p:spPr>
        <p:txBody>
          <a:bodyPr anchor="b">
            <a:normAutofit fontScale="90000"/>
          </a:bodyPr>
          <a:lstStyle/>
          <a:p>
            <a:pPr eaLnBrk="1" fontAlgn="auto" hangingPunct="1">
              <a:spcAft>
                <a:spcPts val="0"/>
              </a:spcAft>
              <a:defRPr/>
            </a:pPr>
            <a:r>
              <a:rPr lang="es-ES" sz="3600" b="1" dirty="0">
                <a:solidFill>
                  <a:schemeClr val="hlink"/>
                </a:solidFill>
                <a:latin typeface="+mn-lt"/>
              </a:rPr>
              <a:t>ENERGÍA GEOTÉRMICA</a:t>
            </a:r>
            <a:br>
              <a:rPr lang="es-ES" sz="3600" b="1" dirty="0">
                <a:solidFill>
                  <a:schemeClr val="hlink"/>
                </a:solidFill>
                <a:latin typeface="+mn-lt"/>
              </a:rPr>
            </a:br>
            <a:r>
              <a:rPr lang="es-ES_tradnl" sz="3600" b="1" dirty="0">
                <a:solidFill>
                  <a:schemeClr val="hlink"/>
                </a:solidFill>
                <a:latin typeface="+mn-lt"/>
              </a:rPr>
              <a:t>Tecnología</a:t>
            </a:r>
            <a:endParaRPr lang="es-ES" sz="3600" b="1" dirty="0">
              <a:solidFill>
                <a:schemeClr val="hlink"/>
              </a:solidFill>
              <a:latin typeface="+mn-lt"/>
            </a:endParaRPr>
          </a:p>
        </p:txBody>
      </p:sp>
      <p:sp>
        <p:nvSpPr>
          <p:cNvPr id="20483" name="Rectangle 5">
            <a:extLst>
              <a:ext uri="{FF2B5EF4-FFF2-40B4-BE49-F238E27FC236}">
                <a16:creationId xmlns:a16="http://schemas.microsoft.com/office/drawing/2014/main" id="{BA286375-C0CD-480A-A83B-12E12433CD1E}"/>
              </a:ext>
            </a:extLst>
          </p:cNvPr>
          <p:cNvSpPr>
            <a:spLocks noGrp="1" noChangeArrowheads="1"/>
          </p:cNvSpPr>
          <p:nvPr>
            <p:ph idx="1"/>
          </p:nvPr>
        </p:nvSpPr>
        <p:spPr>
          <a:xfrm>
            <a:off x="323850" y="1339850"/>
            <a:ext cx="8569325" cy="1512888"/>
          </a:xfrm>
          <a:extLst>
            <a:ext uri="{909E8E84-426E-40DD-AFC4-6F175D3DCCD1}">
              <a14:hiddenFill xmlns:a14="http://schemas.microsoft.com/office/drawing/2010/main">
                <a:solidFill>
                  <a:schemeClr val="accent2">
                    <a:alpha val="14902"/>
                  </a:schemeClr>
                </a:solidFill>
              </a14:hiddenFill>
            </a:ext>
          </a:extLst>
        </p:spPr>
        <p:txBody>
          <a:bodyPr/>
          <a:lstStyle/>
          <a:p>
            <a:pPr eaLnBrk="1" hangingPunct="1">
              <a:lnSpc>
                <a:spcPct val="80000"/>
              </a:lnSpc>
            </a:pPr>
            <a:r>
              <a:rPr lang="es-ES" altLang="es-CL" sz="1600" b="1"/>
              <a:t>Cuando los yacimientos geotérmicos son de baja entalpía  el calor se suele explotar directamente, es decir, sin convertirlo en otro tipo de energía. Entre las distintas aplicaciones directas del  calor extraído de las fuentes geotérmicas pueden señalarse:</a:t>
            </a:r>
          </a:p>
          <a:p>
            <a:pPr eaLnBrk="1" hangingPunct="1">
              <a:lnSpc>
                <a:spcPct val="80000"/>
              </a:lnSpc>
            </a:pPr>
            <a:r>
              <a:rPr lang="es-ES" altLang="es-CL" sz="1600" b="1"/>
              <a:t>Los balnearios</a:t>
            </a:r>
          </a:p>
          <a:p>
            <a:pPr eaLnBrk="1" hangingPunct="1">
              <a:lnSpc>
                <a:spcPct val="80000"/>
              </a:lnSpc>
            </a:pPr>
            <a:r>
              <a:rPr lang="es-ES" altLang="es-CL" sz="1600" b="1"/>
              <a:t>Los invernaderos</a:t>
            </a:r>
          </a:p>
          <a:p>
            <a:pPr eaLnBrk="1" hangingPunct="1">
              <a:lnSpc>
                <a:spcPct val="80000"/>
              </a:lnSpc>
            </a:pPr>
            <a:r>
              <a:rPr lang="es-ES" altLang="es-CL" sz="1600" b="1"/>
              <a:t>La calefacción doméstica centralizada,</a:t>
            </a:r>
          </a:p>
          <a:p>
            <a:pPr eaLnBrk="1" hangingPunct="1">
              <a:lnSpc>
                <a:spcPct val="80000"/>
              </a:lnSpc>
            </a:pPr>
            <a:r>
              <a:rPr lang="es-ES" altLang="es-CL" sz="1600" b="1"/>
              <a:t>usos industriales,  etc.</a:t>
            </a:r>
          </a:p>
        </p:txBody>
      </p:sp>
      <p:sp>
        <p:nvSpPr>
          <p:cNvPr id="46086" name="Rectangle 6">
            <a:extLst>
              <a:ext uri="{FF2B5EF4-FFF2-40B4-BE49-F238E27FC236}">
                <a16:creationId xmlns:a16="http://schemas.microsoft.com/office/drawing/2014/main" id="{E74981BF-544A-41D9-8451-2FD7B015CF2A}"/>
              </a:ext>
            </a:extLst>
          </p:cNvPr>
          <p:cNvSpPr>
            <a:spLocks noChangeArrowheads="1"/>
          </p:cNvSpPr>
          <p:nvPr/>
        </p:nvSpPr>
        <p:spPr bwMode="auto">
          <a:xfrm>
            <a:off x="4572000" y="3357563"/>
            <a:ext cx="1511300" cy="360362"/>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buClr>
                <a:schemeClr val="hlink"/>
              </a:buClr>
              <a:buSzPct val="80000"/>
              <a:buFont typeface="Wingdings" pitchFamily="2" charset="2"/>
              <a:buNone/>
              <a:defRPr/>
            </a:pPr>
            <a:r>
              <a:rPr lang="es-ES" sz="1400" b="1" dirty="0">
                <a:effectLst>
                  <a:outerShdw blurRad="38100" dist="38100" dir="2700000" algn="tl">
                    <a:srgbClr val="000000"/>
                  </a:outerShdw>
                </a:effectLst>
                <a:latin typeface="+mn-lt"/>
                <a:cs typeface="Arial" charset="0"/>
              </a:rPr>
              <a:t>Los balnearios</a:t>
            </a:r>
          </a:p>
        </p:txBody>
      </p:sp>
      <p:pic>
        <p:nvPicPr>
          <p:cNvPr id="46087" name="Picture 7" descr="Fig21_22v">
            <a:extLst>
              <a:ext uri="{FF2B5EF4-FFF2-40B4-BE49-F238E27FC236}">
                <a16:creationId xmlns:a16="http://schemas.microsoft.com/office/drawing/2014/main" id="{03E9F9A2-B991-4426-B868-9EEF318782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7913" y="2781300"/>
            <a:ext cx="2735262"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6088" name="Picture 8" descr="Fig21_25v">
            <a:extLst>
              <a:ext uri="{FF2B5EF4-FFF2-40B4-BE49-F238E27FC236}">
                <a16:creationId xmlns:a16="http://schemas.microsoft.com/office/drawing/2014/main" id="{57277EF1-1F31-429A-943A-2A93A612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343" y="4412456"/>
            <a:ext cx="2881313" cy="1922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6089" name="Picture 9" descr="Fig21_23v">
            <a:extLst>
              <a:ext uri="{FF2B5EF4-FFF2-40B4-BE49-F238E27FC236}">
                <a16:creationId xmlns:a16="http://schemas.microsoft.com/office/drawing/2014/main" id="{6A087717-DDD1-4C0B-A0AB-D803A53B72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3546475"/>
            <a:ext cx="2736850"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6090" name="Rectangle 10">
            <a:extLst>
              <a:ext uri="{FF2B5EF4-FFF2-40B4-BE49-F238E27FC236}">
                <a16:creationId xmlns:a16="http://schemas.microsoft.com/office/drawing/2014/main" id="{3F2BDB42-6430-47DD-BB0D-89A0E44FAE3D}"/>
              </a:ext>
            </a:extLst>
          </p:cNvPr>
          <p:cNvSpPr>
            <a:spLocks noChangeArrowheads="1"/>
          </p:cNvSpPr>
          <p:nvPr/>
        </p:nvSpPr>
        <p:spPr bwMode="auto">
          <a:xfrm>
            <a:off x="6516688" y="5295900"/>
            <a:ext cx="2376487" cy="515938"/>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buClr>
                <a:schemeClr val="hlink"/>
              </a:buClr>
              <a:buSzPct val="80000"/>
              <a:buFont typeface="Wingdings" pitchFamily="2" charset="2"/>
              <a:buNone/>
              <a:defRPr/>
            </a:pPr>
            <a:r>
              <a:rPr lang="es-ES" sz="1400" b="1" dirty="0">
                <a:effectLst>
                  <a:outerShdw blurRad="38100" dist="38100" dir="2700000" algn="tl">
                    <a:srgbClr val="000000"/>
                  </a:outerShdw>
                </a:effectLst>
                <a:latin typeface="+mn-lt"/>
                <a:cs typeface="Arial" charset="0"/>
              </a:rPr>
              <a:t>La calefacción doméstica centralizada, </a:t>
            </a:r>
          </a:p>
        </p:txBody>
      </p:sp>
      <p:sp>
        <p:nvSpPr>
          <p:cNvPr id="46091" name="Rectangle 11">
            <a:extLst>
              <a:ext uri="{FF2B5EF4-FFF2-40B4-BE49-F238E27FC236}">
                <a16:creationId xmlns:a16="http://schemas.microsoft.com/office/drawing/2014/main" id="{A7EC305A-4A7A-4B02-993E-9235DEB39550}"/>
              </a:ext>
            </a:extLst>
          </p:cNvPr>
          <p:cNvSpPr>
            <a:spLocks noChangeArrowheads="1"/>
          </p:cNvSpPr>
          <p:nvPr/>
        </p:nvSpPr>
        <p:spPr bwMode="auto">
          <a:xfrm>
            <a:off x="611188" y="5373688"/>
            <a:ext cx="2089150" cy="360362"/>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buClr>
                <a:schemeClr val="hlink"/>
              </a:buClr>
              <a:buSzPct val="80000"/>
              <a:buFont typeface="Wingdings" pitchFamily="2" charset="2"/>
              <a:buNone/>
              <a:defRPr/>
            </a:pPr>
            <a:r>
              <a:rPr lang="es-ES" sz="1400" b="1" dirty="0">
                <a:effectLst>
                  <a:outerShdw blurRad="38100" dist="38100" dir="2700000" algn="tl">
                    <a:srgbClr val="000000"/>
                  </a:outerShdw>
                </a:effectLst>
                <a:latin typeface="+mn-lt"/>
                <a:cs typeface="Arial" charset="0"/>
              </a:rPr>
              <a:t>Los invernaderos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descr="Papel periódico">
            <a:extLst>
              <a:ext uri="{FF2B5EF4-FFF2-40B4-BE49-F238E27FC236}">
                <a16:creationId xmlns:a16="http://schemas.microsoft.com/office/drawing/2014/main" id="{96AFD1B7-2E54-446E-9891-BFEDC1B15639}"/>
              </a:ext>
            </a:extLst>
          </p:cNvPr>
          <p:cNvSpPr>
            <a:spLocks noChangeArrowheads="1"/>
          </p:cNvSpPr>
          <p:nvPr/>
        </p:nvSpPr>
        <p:spPr bwMode="auto">
          <a:xfrm>
            <a:off x="2411413" y="404813"/>
            <a:ext cx="4032250" cy="720725"/>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48132" name="Rectangle 4">
            <a:extLst>
              <a:ext uri="{FF2B5EF4-FFF2-40B4-BE49-F238E27FC236}">
                <a16:creationId xmlns:a16="http://schemas.microsoft.com/office/drawing/2014/main" id="{D882C045-A13E-4E6D-8454-E6303F60EB36}"/>
              </a:ext>
            </a:extLst>
          </p:cNvPr>
          <p:cNvSpPr>
            <a:spLocks noChangeArrowheads="1"/>
          </p:cNvSpPr>
          <p:nvPr/>
        </p:nvSpPr>
        <p:spPr bwMode="auto">
          <a:xfrm>
            <a:off x="2124075" y="333375"/>
            <a:ext cx="47529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3200" b="1">
                <a:solidFill>
                  <a:schemeClr val="hlink"/>
                </a:solidFill>
                <a:effectLst>
                  <a:outerShdw blurRad="38100" dist="38100" dir="2700000" algn="tl">
                    <a:srgbClr val="000000"/>
                  </a:outerShdw>
                </a:effectLst>
                <a:cs typeface="Arial" charset="0"/>
              </a:rPr>
              <a:t>ENERGÍA SOLAR</a:t>
            </a:r>
            <a:endParaRPr lang="es-ES_tradnl" sz="3200" b="1">
              <a:solidFill>
                <a:schemeClr val="hlink"/>
              </a:solidFill>
              <a:effectLst>
                <a:outerShdw blurRad="38100" dist="38100" dir="2700000" algn="tl">
                  <a:srgbClr val="000000"/>
                </a:outerShdw>
              </a:effectLst>
              <a:cs typeface="Arial" charset="0"/>
            </a:endParaRPr>
          </a:p>
        </p:txBody>
      </p:sp>
      <p:pic>
        <p:nvPicPr>
          <p:cNvPr id="48133" name="Picture 5" descr="Portada19">
            <a:extLst>
              <a:ext uri="{FF2B5EF4-FFF2-40B4-BE49-F238E27FC236}">
                <a16:creationId xmlns:a16="http://schemas.microsoft.com/office/drawing/2014/main" id="{2F7DE95A-53C6-4C60-81FE-42CCF327D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232" y="1244005"/>
            <a:ext cx="4608611" cy="4944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EA5CEE8A-4FB4-433B-A965-0373B5747662}"/>
              </a:ext>
            </a:extLst>
          </p:cNvPr>
          <p:cNvSpPr>
            <a:spLocks noGrp="1" noChangeArrowheads="1"/>
          </p:cNvSpPr>
          <p:nvPr>
            <p:ph type="title"/>
          </p:nvPr>
        </p:nvSpPr>
        <p:spPr>
          <a:xfrm>
            <a:off x="355600" y="908050"/>
            <a:ext cx="8029575" cy="676275"/>
          </a:xfrm>
        </p:spPr>
        <p:txBody>
          <a:bodyPr anchor="b">
            <a:normAutofit fontScale="90000"/>
          </a:bodyPr>
          <a:lstStyle/>
          <a:p>
            <a:pPr eaLnBrk="1" fontAlgn="auto" hangingPunct="1">
              <a:spcAft>
                <a:spcPts val="0"/>
              </a:spcAft>
              <a:defRPr/>
            </a:pPr>
            <a:r>
              <a:rPr lang="es-ES" b="1" dirty="0">
                <a:solidFill>
                  <a:schemeClr val="hlink"/>
                </a:solidFill>
                <a:latin typeface="+mn-lt"/>
              </a:rPr>
              <a:t>ENERGÍA SOLAR</a:t>
            </a:r>
            <a:br>
              <a:rPr lang="es-ES" b="1" dirty="0">
                <a:solidFill>
                  <a:schemeClr val="hlink"/>
                </a:solidFill>
                <a:latin typeface="+mn-lt"/>
              </a:rPr>
            </a:br>
            <a:r>
              <a:rPr lang="es-ES_tradnl" b="1" dirty="0">
                <a:latin typeface="+mn-lt"/>
              </a:rPr>
              <a:t>Origen</a:t>
            </a:r>
            <a:endParaRPr lang="es-ES" b="1" dirty="0">
              <a:latin typeface="+mn-lt"/>
            </a:endParaRPr>
          </a:p>
        </p:txBody>
      </p:sp>
      <p:sp>
        <p:nvSpPr>
          <p:cNvPr id="22531" name="Rectangle 5">
            <a:extLst>
              <a:ext uri="{FF2B5EF4-FFF2-40B4-BE49-F238E27FC236}">
                <a16:creationId xmlns:a16="http://schemas.microsoft.com/office/drawing/2014/main" id="{ED5FA015-2790-4332-AE89-1A22F29459DB}"/>
              </a:ext>
            </a:extLst>
          </p:cNvPr>
          <p:cNvSpPr>
            <a:spLocks noGrp="1" noChangeArrowheads="1"/>
          </p:cNvSpPr>
          <p:nvPr>
            <p:ph idx="1"/>
          </p:nvPr>
        </p:nvSpPr>
        <p:spPr>
          <a:xfrm>
            <a:off x="355600" y="2060575"/>
            <a:ext cx="4208463" cy="4464050"/>
          </a:xfrm>
          <a:extLst>
            <a:ext uri="{909E8E84-426E-40DD-AFC4-6F175D3DCCD1}">
              <a14:hiddenFill xmlns:a14="http://schemas.microsoft.com/office/drawing/2010/main">
                <a:solidFill>
                  <a:schemeClr val="accent2">
                    <a:alpha val="14902"/>
                  </a:schemeClr>
                </a:solidFill>
              </a14:hiddenFill>
            </a:ext>
          </a:extLst>
        </p:spPr>
        <p:txBody>
          <a:bodyPr/>
          <a:lstStyle/>
          <a:p>
            <a:pPr eaLnBrk="1" hangingPunct="1"/>
            <a:r>
              <a:rPr lang="es-ES" altLang="es-CL" sz="2800" b="1"/>
              <a:t>De la enorme cantidad de energía que emite constantemente el Sol, una parte llega a la atmósfera terrestre en forma de radiación solar </a:t>
            </a:r>
          </a:p>
          <a:p>
            <a:pPr eaLnBrk="1" hangingPunct="1"/>
            <a:endParaRPr lang="es-ES" altLang="es-CL" sz="2800" b="1"/>
          </a:p>
        </p:txBody>
      </p:sp>
      <p:pic>
        <p:nvPicPr>
          <p:cNvPr id="50182" name="Picture 6" descr="Fig19_2">
            <a:extLst>
              <a:ext uri="{FF2B5EF4-FFF2-40B4-BE49-F238E27FC236}">
                <a16:creationId xmlns:a16="http://schemas.microsoft.com/office/drawing/2014/main" id="{30D4F20D-1DB3-457E-9A10-DD19B58E8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268760"/>
            <a:ext cx="4208462" cy="4338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Fig19_20b">
            <a:extLst>
              <a:ext uri="{FF2B5EF4-FFF2-40B4-BE49-F238E27FC236}">
                <a16:creationId xmlns:a16="http://schemas.microsoft.com/office/drawing/2014/main" id="{BBA0C6D7-0037-4FAD-9FF6-5DAED60D50E4}"/>
              </a:ext>
            </a:extLst>
          </p:cNvPr>
          <p:cNvPicPr>
            <a:picLocks noChangeAspect="1" noChangeArrowheads="1"/>
          </p:cNvPicPr>
          <p:nvPr/>
        </p:nvPicPr>
        <p:blipFill>
          <a:blip r:embed="rId3"/>
          <a:srcRect/>
          <a:stretch>
            <a:fillRect/>
          </a:stretch>
        </p:blipFill>
        <p:spPr bwMode="auto">
          <a:xfrm>
            <a:off x="971550" y="1143000"/>
            <a:ext cx="3565525" cy="2808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4278" name="Rectangle 6">
            <a:extLst>
              <a:ext uri="{FF2B5EF4-FFF2-40B4-BE49-F238E27FC236}">
                <a16:creationId xmlns:a16="http://schemas.microsoft.com/office/drawing/2014/main" id="{D28A373C-EAF2-4774-8314-D7F9375C0F0A}"/>
              </a:ext>
            </a:extLst>
          </p:cNvPr>
          <p:cNvSpPr>
            <a:spLocks noGrp="1" noChangeArrowheads="1"/>
          </p:cNvSpPr>
          <p:nvPr>
            <p:ph type="title"/>
          </p:nvPr>
        </p:nvSpPr>
        <p:spPr>
          <a:xfrm>
            <a:off x="539750" y="404813"/>
            <a:ext cx="8029575" cy="676275"/>
          </a:xfrm>
        </p:spPr>
        <p:txBody>
          <a:bodyPr anchor="b">
            <a:noAutofit/>
          </a:bodyPr>
          <a:lstStyle/>
          <a:p>
            <a:pPr eaLnBrk="1" fontAlgn="auto" hangingPunct="1">
              <a:spcAft>
                <a:spcPts val="0"/>
              </a:spcAft>
              <a:defRPr/>
            </a:pPr>
            <a:r>
              <a:rPr lang="es-ES" sz="2800" b="1" dirty="0">
                <a:solidFill>
                  <a:schemeClr val="hlink"/>
                </a:solidFill>
                <a:latin typeface="+mn-lt"/>
              </a:rPr>
              <a:t>ENERGÍA SOLAR TERMOSOLAR</a:t>
            </a:r>
            <a:br>
              <a:rPr lang="es-ES" sz="2800" b="1" dirty="0">
                <a:solidFill>
                  <a:schemeClr val="hlink"/>
                </a:solidFill>
                <a:latin typeface="+mn-lt"/>
              </a:rPr>
            </a:br>
            <a:r>
              <a:rPr lang="es-ES_tradnl" sz="2800" b="1" dirty="0">
                <a:latin typeface="+mn-lt"/>
              </a:rPr>
              <a:t>Tecnología:</a:t>
            </a:r>
            <a:endParaRPr lang="es-ES" sz="2800" b="1" dirty="0">
              <a:latin typeface="+mn-lt"/>
            </a:endParaRPr>
          </a:p>
        </p:txBody>
      </p:sp>
      <p:sp>
        <p:nvSpPr>
          <p:cNvPr id="23556" name="1 Rectángulo">
            <a:extLst>
              <a:ext uri="{FF2B5EF4-FFF2-40B4-BE49-F238E27FC236}">
                <a16:creationId xmlns:a16="http://schemas.microsoft.com/office/drawing/2014/main" id="{DF5A6D42-6CA6-4C20-8518-0277D0F756E8}"/>
              </a:ext>
            </a:extLst>
          </p:cNvPr>
          <p:cNvSpPr>
            <a:spLocks noChangeArrowheads="1"/>
          </p:cNvSpPr>
          <p:nvPr/>
        </p:nvSpPr>
        <p:spPr bwMode="auto">
          <a:xfrm>
            <a:off x="338138" y="4221163"/>
            <a:ext cx="459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s-ES" altLang="es-CL" b="1"/>
              <a:t>Se aprovecha la radiación solar para convertirla en energía utilizable y así poder tener agua caliente y calefacción de un modo ecológico, renovable y de producción propia. ... Los paneles solares son denominados colectores y su función recoger la energía del sol.</a:t>
            </a:r>
            <a:endParaRPr lang="es-CL" altLang="es-CL" b="1"/>
          </a:p>
        </p:txBody>
      </p:sp>
      <p:pic>
        <p:nvPicPr>
          <p:cNvPr id="23557" name="Picture 5">
            <a:extLst>
              <a:ext uri="{FF2B5EF4-FFF2-40B4-BE49-F238E27FC236}">
                <a16:creationId xmlns:a16="http://schemas.microsoft.com/office/drawing/2014/main" id="{DAA8A433-72AB-41C9-BDA2-F37A3849F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143000"/>
            <a:ext cx="3217863"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a:extLst>
              <a:ext uri="{FF2B5EF4-FFF2-40B4-BE49-F238E27FC236}">
                <a16:creationId xmlns:a16="http://schemas.microsoft.com/office/drawing/2014/main" id="{930B2502-3798-453E-8464-84D22173A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4384675"/>
            <a:ext cx="37036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7093AE1B-0108-4EBA-872F-07379E702128}"/>
              </a:ext>
            </a:extLst>
          </p:cNvPr>
          <p:cNvSpPr>
            <a:spLocks noGrp="1" noChangeArrowheads="1"/>
          </p:cNvSpPr>
          <p:nvPr>
            <p:ph type="title"/>
          </p:nvPr>
        </p:nvSpPr>
        <p:spPr>
          <a:xfrm>
            <a:off x="539750" y="908050"/>
            <a:ext cx="8029575" cy="676275"/>
          </a:xfrm>
        </p:spPr>
        <p:txBody>
          <a:bodyPr anchor="b">
            <a:noAutofit/>
          </a:bodyPr>
          <a:lstStyle/>
          <a:p>
            <a:pPr eaLnBrk="1" fontAlgn="auto" hangingPunct="1">
              <a:spcAft>
                <a:spcPts val="0"/>
              </a:spcAft>
              <a:defRPr/>
            </a:pPr>
            <a:r>
              <a:rPr lang="es-ES" sz="3200" b="1" dirty="0">
                <a:solidFill>
                  <a:schemeClr val="hlink"/>
                </a:solidFill>
                <a:latin typeface="+mn-lt"/>
              </a:rPr>
              <a:t>ENERGÍA SOLAR FOTOVOLTAICA</a:t>
            </a:r>
            <a:br>
              <a:rPr lang="es-ES" sz="3200" b="1" dirty="0">
                <a:solidFill>
                  <a:schemeClr val="hlink"/>
                </a:solidFill>
                <a:latin typeface="+mn-lt"/>
              </a:rPr>
            </a:br>
            <a:r>
              <a:rPr lang="es-ES_tradnl" sz="3200" b="1" dirty="0">
                <a:latin typeface="+mn-lt"/>
              </a:rPr>
              <a:t>Tecnología:</a:t>
            </a:r>
            <a:endParaRPr lang="es-ES" sz="3200" b="1" dirty="0">
              <a:latin typeface="+mn-lt"/>
            </a:endParaRPr>
          </a:p>
        </p:txBody>
      </p:sp>
      <p:sp>
        <p:nvSpPr>
          <p:cNvPr id="24579" name="1 Rectángulo">
            <a:extLst>
              <a:ext uri="{FF2B5EF4-FFF2-40B4-BE49-F238E27FC236}">
                <a16:creationId xmlns:a16="http://schemas.microsoft.com/office/drawing/2014/main" id="{B89D0356-6F32-4222-8B10-EC9683F0191E}"/>
              </a:ext>
            </a:extLst>
          </p:cNvPr>
          <p:cNvSpPr>
            <a:spLocks noChangeArrowheads="1"/>
          </p:cNvSpPr>
          <p:nvPr/>
        </p:nvSpPr>
        <p:spPr bwMode="auto">
          <a:xfrm>
            <a:off x="900113" y="4437063"/>
            <a:ext cx="72723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s-ES" altLang="es-CL" b="1"/>
              <a:t>La energía solar fotovoltaica produce electricidad por el espectro de luz visible del sol, por medio de celdas fotovoltaicas. Cuando los rayos solares impactan la celda, ocurre un movimiento de electrones que, al canalizarlos se obtiene corriente eléctrica. para formar módulos y paneles que producen mayor electricidad.</a:t>
            </a:r>
            <a:endParaRPr lang="es-CL" altLang="es-CL" b="1"/>
          </a:p>
        </p:txBody>
      </p:sp>
      <p:pic>
        <p:nvPicPr>
          <p:cNvPr id="24580" name="Picture 5">
            <a:extLst>
              <a:ext uri="{FF2B5EF4-FFF2-40B4-BE49-F238E27FC236}">
                <a16:creationId xmlns:a16="http://schemas.microsoft.com/office/drawing/2014/main" id="{539A3274-CC37-465D-BD12-198E0456A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4938712"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6">
            <a:extLst>
              <a:ext uri="{FF2B5EF4-FFF2-40B4-BE49-F238E27FC236}">
                <a16:creationId xmlns:a16="http://schemas.microsoft.com/office/drawing/2014/main" id="{C5856730-5606-4D5D-A52A-D50E8DA6B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844675"/>
            <a:ext cx="311943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0070410klpgeodes_99">
            <a:extLst>
              <a:ext uri="{FF2B5EF4-FFF2-40B4-BE49-F238E27FC236}">
                <a16:creationId xmlns:a16="http://schemas.microsoft.com/office/drawing/2014/main" id="{D469FCFF-0203-4553-9443-FCF511EF8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8353425" cy="381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descr="Papel periódico">
            <a:extLst>
              <a:ext uri="{FF2B5EF4-FFF2-40B4-BE49-F238E27FC236}">
                <a16:creationId xmlns:a16="http://schemas.microsoft.com/office/drawing/2014/main" id="{CE5ECA02-C868-4A07-B479-AE7379CE9238}"/>
              </a:ext>
            </a:extLst>
          </p:cNvPr>
          <p:cNvSpPr>
            <a:spLocks noChangeArrowheads="1"/>
          </p:cNvSpPr>
          <p:nvPr/>
        </p:nvSpPr>
        <p:spPr bwMode="auto">
          <a:xfrm>
            <a:off x="1042988" y="549275"/>
            <a:ext cx="7058025" cy="792163"/>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84994" name="Rectangle 2">
            <a:extLst>
              <a:ext uri="{FF2B5EF4-FFF2-40B4-BE49-F238E27FC236}">
                <a16:creationId xmlns:a16="http://schemas.microsoft.com/office/drawing/2014/main" id="{2CD72CC4-80CB-4568-B124-D6A50E1845E0}"/>
              </a:ext>
            </a:extLst>
          </p:cNvPr>
          <p:cNvSpPr>
            <a:spLocks noGrp="1" noChangeArrowheads="1"/>
          </p:cNvSpPr>
          <p:nvPr>
            <p:ph type="title"/>
          </p:nvPr>
        </p:nvSpPr>
        <p:spPr>
          <a:xfrm>
            <a:off x="1403350" y="282575"/>
            <a:ext cx="6624638" cy="1352550"/>
          </a:xfrm>
        </p:spPr>
        <p:txBody>
          <a:bodyPr>
            <a:normAutofit fontScale="90000"/>
          </a:bodyPr>
          <a:lstStyle/>
          <a:p>
            <a:pPr eaLnBrk="1" fontAlgn="auto" hangingPunct="1">
              <a:spcAft>
                <a:spcPts val="0"/>
              </a:spcAft>
              <a:defRPr/>
            </a:pPr>
            <a:r>
              <a:rPr lang="es-MX" b="1" dirty="0">
                <a:solidFill>
                  <a:schemeClr val="hlink"/>
                </a:solidFill>
                <a:latin typeface="+mn-lt"/>
              </a:rPr>
              <a:t>ENERGÍAS RENOVABLES</a:t>
            </a:r>
            <a:endParaRPr lang="es-ES" b="1" dirty="0">
              <a:solidFill>
                <a:schemeClr val="hlink"/>
              </a:solidFill>
              <a:latin typeface="+mn-lt"/>
            </a:endParaRPr>
          </a:p>
        </p:txBody>
      </p:sp>
      <p:pic>
        <p:nvPicPr>
          <p:cNvPr id="9220" name="Picture 4" descr="Portada17">
            <a:extLst>
              <a:ext uri="{FF2B5EF4-FFF2-40B4-BE49-F238E27FC236}">
                <a16:creationId xmlns:a16="http://schemas.microsoft.com/office/drawing/2014/main" id="{DF26A698-031E-4E72-A149-B494B831A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2425"/>
            <a:ext cx="29527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Portada21">
            <a:extLst>
              <a:ext uri="{FF2B5EF4-FFF2-40B4-BE49-F238E27FC236}">
                <a16:creationId xmlns:a16="http://schemas.microsoft.com/office/drawing/2014/main" id="{9A4BC495-A173-4D62-A5FF-0E062D6E2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35125"/>
            <a:ext cx="3024188"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Portada19">
            <a:extLst>
              <a:ext uri="{FF2B5EF4-FFF2-40B4-BE49-F238E27FC236}">
                <a16:creationId xmlns:a16="http://schemas.microsoft.com/office/drawing/2014/main" id="{017323E2-DEA0-41AC-B7E0-E3FA7929D1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789363"/>
            <a:ext cx="24828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Portada23">
            <a:extLst>
              <a:ext uri="{FF2B5EF4-FFF2-40B4-BE49-F238E27FC236}">
                <a16:creationId xmlns:a16="http://schemas.microsoft.com/office/drawing/2014/main" id="{5B84423A-3A60-471D-96B3-18588AEA00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4724400"/>
            <a:ext cx="28082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9">
            <a:extLst>
              <a:ext uri="{FF2B5EF4-FFF2-40B4-BE49-F238E27FC236}">
                <a16:creationId xmlns:a16="http://schemas.microsoft.com/office/drawing/2014/main" id="{685314D4-630A-4888-AFFB-53E579B94B6F}"/>
              </a:ext>
            </a:extLst>
          </p:cNvPr>
          <p:cNvGrpSpPr>
            <a:grpSpLocks/>
          </p:cNvGrpSpPr>
          <p:nvPr/>
        </p:nvGrpSpPr>
        <p:grpSpPr bwMode="auto">
          <a:xfrm>
            <a:off x="5867400" y="4322763"/>
            <a:ext cx="3097213" cy="2227262"/>
            <a:chOff x="793" y="1298"/>
            <a:chExt cx="4306" cy="2809"/>
          </a:xfrm>
        </p:grpSpPr>
        <p:pic>
          <p:nvPicPr>
            <p:cNvPr id="9226" name="Picture 10" descr="Fig18_8">
              <a:extLst>
                <a:ext uri="{FF2B5EF4-FFF2-40B4-BE49-F238E27FC236}">
                  <a16:creationId xmlns:a16="http://schemas.microsoft.com/office/drawing/2014/main" id="{761608C4-9D58-4F0B-A975-4C69852497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 y="1298"/>
              <a:ext cx="3579" cy="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Fig18_52">
              <a:extLst>
                <a:ext uri="{FF2B5EF4-FFF2-40B4-BE49-F238E27FC236}">
                  <a16:creationId xmlns:a16="http://schemas.microsoft.com/office/drawing/2014/main" id="{BBA3ED34-F49C-42C9-AFF3-66E4EF5C15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4" y="2341"/>
              <a:ext cx="2355" cy="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5" name="Picture 5" descr="Portada20">
            <a:extLst>
              <a:ext uri="{FF2B5EF4-FFF2-40B4-BE49-F238E27FC236}">
                <a16:creationId xmlns:a16="http://schemas.microsoft.com/office/drawing/2014/main" id="{337CB025-D7EC-45FE-B605-78E87CA683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7825" y="2636838"/>
            <a:ext cx="3167063"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descr="Papel periódico">
            <a:extLst>
              <a:ext uri="{FF2B5EF4-FFF2-40B4-BE49-F238E27FC236}">
                <a16:creationId xmlns:a16="http://schemas.microsoft.com/office/drawing/2014/main" id="{2350D123-2099-47D2-B052-D47B6019643B}"/>
              </a:ext>
            </a:extLst>
          </p:cNvPr>
          <p:cNvSpPr>
            <a:spLocks noChangeArrowheads="1"/>
          </p:cNvSpPr>
          <p:nvPr/>
        </p:nvSpPr>
        <p:spPr bwMode="auto">
          <a:xfrm>
            <a:off x="1116013" y="404813"/>
            <a:ext cx="6769100" cy="8636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10243" name="Rectangle 2">
            <a:extLst>
              <a:ext uri="{FF2B5EF4-FFF2-40B4-BE49-F238E27FC236}">
                <a16:creationId xmlns:a16="http://schemas.microsoft.com/office/drawing/2014/main" id="{9491061C-0412-4B2C-AAB3-4F08EF0782D1}"/>
              </a:ext>
            </a:extLst>
          </p:cNvPr>
          <p:cNvSpPr>
            <a:spLocks noGrp="1" noChangeArrowheads="1"/>
          </p:cNvSpPr>
          <p:nvPr>
            <p:ph type="title"/>
          </p:nvPr>
        </p:nvSpPr>
        <p:spPr>
          <a:xfrm>
            <a:off x="1331913" y="265113"/>
            <a:ext cx="7467600" cy="1143000"/>
          </a:xfrm>
        </p:spPr>
        <p:txBody>
          <a:bodyPr/>
          <a:lstStyle/>
          <a:p>
            <a:pPr eaLnBrk="1" hangingPunct="1"/>
            <a:r>
              <a:rPr lang="es-MX" altLang="es-CL">
                <a:solidFill>
                  <a:schemeClr val="hlink"/>
                </a:solidFill>
                <a:latin typeface="Arial" panose="020B0604020202020204" pitchFamily="34" charset="0"/>
                <a:cs typeface="Arial" panose="020B0604020202020204" pitchFamily="34" charset="0"/>
              </a:rPr>
              <a:t>ENERGÍA HIDRÁULICA</a:t>
            </a:r>
            <a:endParaRPr lang="es-ES" altLang="es-CL">
              <a:solidFill>
                <a:schemeClr val="hlink"/>
              </a:solidFill>
              <a:latin typeface="Arial" panose="020B0604020202020204" pitchFamily="34" charset="0"/>
              <a:cs typeface="Arial" panose="020B0604020202020204" pitchFamily="34" charset="0"/>
            </a:endParaRPr>
          </a:p>
        </p:txBody>
      </p:sp>
      <p:pic>
        <p:nvPicPr>
          <p:cNvPr id="11268" name="Picture 4" descr="Portada17">
            <a:extLst>
              <a:ext uri="{FF2B5EF4-FFF2-40B4-BE49-F238E27FC236}">
                <a16:creationId xmlns:a16="http://schemas.microsoft.com/office/drawing/2014/main" id="{B503BBB5-7FC8-4896-A43D-C52DF0C83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980" y="1559756"/>
            <a:ext cx="6462023" cy="3950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1E2D00E5-FD0A-4A27-A810-521CA4CA141D}"/>
              </a:ext>
            </a:extLst>
          </p:cNvPr>
          <p:cNvSpPr>
            <a:spLocks noChangeArrowheads="1"/>
          </p:cNvSpPr>
          <p:nvPr/>
        </p:nvSpPr>
        <p:spPr bwMode="auto">
          <a:xfrm>
            <a:off x="323850" y="836613"/>
            <a:ext cx="80295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3200" b="1" dirty="0">
                <a:solidFill>
                  <a:schemeClr val="hlink"/>
                </a:solidFill>
                <a:effectLst>
                  <a:outerShdw blurRad="38100" dist="38100" dir="2700000" algn="tl">
                    <a:srgbClr val="000000"/>
                  </a:outerShdw>
                </a:effectLst>
                <a:latin typeface="+mn-lt"/>
                <a:ea typeface="Segoe UI Black" pitchFamily="34" charset="0"/>
                <a:cs typeface="Segoe UI Black" pitchFamily="34" charset="0"/>
              </a:rPr>
              <a:t>ENERGÍA HIDRÁULICA</a:t>
            </a:r>
            <a:br>
              <a:rPr lang="es-ES" sz="3200" b="1" dirty="0">
                <a:solidFill>
                  <a:schemeClr val="hlink"/>
                </a:solidFill>
                <a:effectLst>
                  <a:outerShdw blurRad="38100" dist="38100" dir="2700000" algn="tl">
                    <a:srgbClr val="000000"/>
                  </a:outerShdw>
                </a:effectLst>
                <a:latin typeface="+mn-lt"/>
                <a:ea typeface="Segoe UI Black" pitchFamily="34" charset="0"/>
                <a:cs typeface="Segoe UI Black" pitchFamily="34" charset="0"/>
              </a:rPr>
            </a:br>
            <a:r>
              <a:rPr lang="es-ES_tradnl" sz="3200" b="1" dirty="0">
                <a:solidFill>
                  <a:schemeClr val="hlink"/>
                </a:solidFill>
                <a:effectLst>
                  <a:outerShdw blurRad="38100" dist="38100" dir="2700000" algn="tl">
                    <a:srgbClr val="000000"/>
                  </a:outerShdw>
                </a:effectLst>
                <a:latin typeface="+mn-lt"/>
                <a:ea typeface="Segoe UI Black" pitchFamily="34" charset="0"/>
                <a:cs typeface="Segoe UI Black" pitchFamily="34" charset="0"/>
              </a:rPr>
              <a:t>Tecnología</a:t>
            </a:r>
            <a:endParaRPr lang="es-ES" sz="3200" b="1" dirty="0">
              <a:solidFill>
                <a:schemeClr val="hlink"/>
              </a:solidFill>
              <a:effectLst>
                <a:outerShdw blurRad="38100" dist="38100" dir="2700000" algn="tl">
                  <a:srgbClr val="000000"/>
                </a:outerShdw>
              </a:effectLst>
              <a:latin typeface="+mn-lt"/>
              <a:ea typeface="Segoe UI Black" pitchFamily="34" charset="0"/>
              <a:cs typeface="Segoe UI Black" pitchFamily="34" charset="0"/>
            </a:endParaRPr>
          </a:p>
        </p:txBody>
      </p:sp>
      <p:sp>
        <p:nvSpPr>
          <p:cNvPr id="13317" name="Rectangle 5">
            <a:extLst>
              <a:ext uri="{FF2B5EF4-FFF2-40B4-BE49-F238E27FC236}">
                <a16:creationId xmlns:a16="http://schemas.microsoft.com/office/drawing/2014/main" id="{AB6AC6D1-BD88-4429-9BB5-AD8A802475C9}"/>
              </a:ext>
            </a:extLst>
          </p:cNvPr>
          <p:cNvSpPr>
            <a:spLocks noChangeArrowheads="1"/>
          </p:cNvSpPr>
          <p:nvPr/>
        </p:nvSpPr>
        <p:spPr bwMode="auto">
          <a:xfrm>
            <a:off x="323850" y="1628775"/>
            <a:ext cx="8496300" cy="576263"/>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defRPr/>
            </a:pPr>
            <a:r>
              <a:rPr lang="es-ES" sz="2000" b="1" dirty="0">
                <a:effectLst>
                  <a:outerShdw blurRad="38100" dist="38100" dir="2700000" algn="tl">
                    <a:srgbClr val="000000"/>
                  </a:outerShdw>
                </a:effectLst>
                <a:latin typeface="+mn-lt"/>
                <a:cs typeface="Segoe UI Semibold" pitchFamily="34" charset="0"/>
              </a:rPr>
              <a:t>Actualmente la energía hidráulica se destina, fundamentalmente, a la generación de electricidad</a:t>
            </a:r>
          </a:p>
          <a:p>
            <a:pPr>
              <a:lnSpc>
                <a:spcPct val="80000"/>
              </a:lnSpc>
              <a:spcBef>
                <a:spcPct val="20000"/>
              </a:spcBef>
              <a:buClr>
                <a:schemeClr val="hlink"/>
              </a:buClr>
              <a:buSzPct val="80000"/>
              <a:buFont typeface="Wingdings" pitchFamily="2" charset="2"/>
              <a:buChar char="n"/>
              <a:defRPr/>
            </a:pPr>
            <a:endParaRPr lang="es-ES" sz="2000" dirty="0">
              <a:effectLst>
                <a:outerShdw blurRad="38100" dist="38100" dir="2700000" algn="tl">
                  <a:srgbClr val="000000"/>
                </a:outerShdw>
              </a:effectLst>
              <a:latin typeface="+mn-lt"/>
              <a:cs typeface="Segoe UI Semibold" pitchFamily="34" charset="0"/>
            </a:endParaRPr>
          </a:p>
        </p:txBody>
      </p:sp>
      <p:pic>
        <p:nvPicPr>
          <p:cNvPr id="13318" name="Picture 6" descr="Fig17_5">
            <a:extLst>
              <a:ext uri="{FF2B5EF4-FFF2-40B4-BE49-F238E27FC236}">
                <a16:creationId xmlns:a16="http://schemas.microsoft.com/office/drawing/2014/main" id="{C05C505A-80F1-4AF2-9325-07DBFAB87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55114"/>
            <a:ext cx="3318317" cy="335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319" name="Picture 7" descr="Fig17_6">
            <a:extLst>
              <a:ext uri="{FF2B5EF4-FFF2-40B4-BE49-F238E27FC236}">
                <a16:creationId xmlns:a16="http://schemas.microsoft.com/office/drawing/2014/main" id="{DCFE4773-2ACC-4A62-967E-BB44F8526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430707"/>
            <a:ext cx="3672086" cy="3496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EBE7C73B-AB00-4974-B214-6DD6B1F0D62E}"/>
              </a:ext>
            </a:extLst>
          </p:cNvPr>
          <p:cNvSpPr>
            <a:spLocks noGrp="1" noChangeArrowheads="1"/>
          </p:cNvSpPr>
          <p:nvPr>
            <p:ph type="title"/>
          </p:nvPr>
        </p:nvSpPr>
        <p:spPr>
          <a:xfrm>
            <a:off x="323850" y="1052513"/>
            <a:ext cx="8029575" cy="676275"/>
          </a:xfrm>
        </p:spPr>
        <p:txBody>
          <a:bodyPr anchor="b">
            <a:normAutofit fontScale="90000"/>
          </a:bodyPr>
          <a:lstStyle/>
          <a:p>
            <a:pPr eaLnBrk="1" fontAlgn="auto" hangingPunct="1">
              <a:spcAft>
                <a:spcPts val="0"/>
              </a:spcAft>
              <a:defRPr/>
            </a:pPr>
            <a:r>
              <a:rPr lang="es-ES" b="1" dirty="0">
                <a:solidFill>
                  <a:schemeClr val="hlink"/>
                </a:solidFill>
                <a:latin typeface="+mn-lt"/>
              </a:rPr>
              <a:t>ENERGÍA HIDRÁULICA</a:t>
            </a:r>
            <a:br>
              <a:rPr lang="es-ES" b="1" dirty="0">
                <a:solidFill>
                  <a:schemeClr val="hlink"/>
                </a:solidFill>
                <a:latin typeface="+mn-lt"/>
              </a:rPr>
            </a:br>
            <a:r>
              <a:rPr lang="es-ES_tradnl" b="1" dirty="0">
                <a:solidFill>
                  <a:schemeClr val="hlink"/>
                </a:solidFill>
                <a:latin typeface="+mn-lt"/>
              </a:rPr>
              <a:t>Tecnología</a:t>
            </a:r>
            <a:endParaRPr lang="es-ES" b="1" dirty="0">
              <a:solidFill>
                <a:schemeClr val="hlink"/>
              </a:solidFill>
              <a:latin typeface="+mn-lt"/>
            </a:endParaRPr>
          </a:p>
        </p:txBody>
      </p:sp>
      <p:sp>
        <p:nvSpPr>
          <p:cNvPr id="15365" name="Rectangle 5">
            <a:extLst>
              <a:ext uri="{FF2B5EF4-FFF2-40B4-BE49-F238E27FC236}">
                <a16:creationId xmlns:a16="http://schemas.microsoft.com/office/drawing/2014/main" id="{9E6C5C2B-468A-4518-A2E2-05B987C244EF}"/>
              </a:ext>
            </a:extLst>
          </p:cNvPr>
          <p:cNvSpPr>
            <a:spLocks noGrp="1" noChangeArrowheads="1"/>
          </p:cNvSpPr>
          <p:nvPr>
            <p:ph idx="1"/>
          </p:nvPr>
        </p:nvSpPr>
        <p:spPr>
          <a:xfrm>
            <a:off x="477838" y="1800225"/>
            <a:ext cx="4441825" cy="2416175"/>
          </a:xfrm>
          <a:extLst>
            <a:ext uri="{909E8E84-426E-40DD-AFC4-6F175D3DCCD1}">
              <a14:hiddenFill xmlns:a14="http://schemas.microsoft.com/office/drawing/2010/main">
                <a:solidFill>
                  <a:schemeClr val="accent2">
                    <a:alpha val="14999"/>
                  </a:schemeClr>
                </a:solidFill>
              </a14:hiddenFill>
            </a:ext>
          </a:extLst>
        </p:spPr>
        <p:txBody>
          <a:bodyPr>
            <a:normAutofit lnSpcReduction="10000"/>
          </a:bodyPr>
          <a:lstStyle/>
          <a:p>
            <a:pPr marL="0" indent="0" algn="just" eaLnBrk="1" fontAlgn="auto" hangingPunct="1">
              <a:spcAft>
                <a:spcPts val="0"/>
              </a:spcAft>
              <a:buFont typeface="Wingdings" pitchFamily="2" charset="2"/>
              <a:buNone/>
              <a:defRPr/>
            </a:pPr>
            <a:r>
              <a:rPr lang="es-ES" sz="1800" b="1" dirty="0"/>
              <a:t>Para transformar la energía cinética y potencial del agua en energía mecánica de rotación se utilizan dispositivos denominados turbinas hidráulicas, las cuales, acopladas al eje de un generador eléctrico, le imprimen el movimiento de giro necesario para que éste produzca energía eléctrica.</a:t>
            </a:r>
            <a:r>
              <a:rPr lang="es-ES" sz="1800" dirty="0"/>
              <a:t> </a:t>
            </a:r>
          </a:p>
        </p:txBody>
      </p:sp>
      <p:pic>
        <p:nvPicPr>
          <p:cNvPr id="12292" name="Picture 6" descr="figura19">
            <a:extLst>
              <a:ext uri="{FF2B5EF4-FFF2-40B4-BE49-F238E27FC236}">
                <a16:creationId xmlns:a16="http://schemas.microsoft.com/office/drawing/2014/main" id="{B9E61C4D-5480-4A39-8730-FE58AB46A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681538"/>
            <a:ext cx="8064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figura20">
            <a:extLst>
              <a:ext uri="{FF2B5EF4-FFF2-40B4-BE49-F238E27FC236}">
                <a16:creationId xmlns:a16="http://schemas.microsoft.com/office/drawing/2014/main" id="{B04D678F-9EEC-423A-8173-BFCFE8943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873250"/>
            <a:ext cx="3332163" cy="2408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descr="Papel periódico">
            <a:extLst>
              <a:ext uri="{FF2B5EF4-FFF2-40B4-BE49-F238E27FC236}">
                <a16:creationId xmlns:a16="http://schemas.microsoft.com/office/drawing/2014/main" id="{954930EC-8C50-47C3-A2BF-54687B996811}"/>
              </a:ext>
            </a:extLst>
          </p:cNvPr>
          <p:cNvSpPr>
            <a:spLocks noChangeArrowheads="1"/>
          </p:cNvSpPr>
          <p:nvPr/>
        </p:nvSpPr>
        <p:spPr bwMode="auto">
          <a:xfrm>
            <a:off x="1835150" y="260350"/>
            <a:ext cx="5113338" cy="8651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19460" name="Rectangle 4">
            <a:extLst>
              <a:ext uri="{FF2B5EF4-FFF2-40B4-BE49-F238E27FC236}">
                <a16:creationId xmlns:a16="http://schemas.microsoft.com/office/drawing/2014/main" id="{64152753-9196-489B-8620-976EF37DAA4F}"/>
              </a:ext>
            </a:extLst>
          </p:cNvPr>
          <p:cNvSpPr>
            <a:spLocks noChangeArrowheads="1"/>
          </p:cNvSpPr>
          <p:nvPr/>
        </p:nvSpPr>
        <p:spPr bwMode="auto">
          <a:xfrm>
            <a:off x="395288" y="333375"/>
            <a:ext cx="79930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4400" dirty="0">
                <a:solidFill>
                  <a:schemeClr val="hlink"/>
                </a:solidFill>
                <a:effectLst>
                  <a:outerShdw blurRad="38100" dist="38100" dir="2700000" algn="tl">
                    <a:srgbClr val="000000"/>
                  </a:outerShdw>
                </a:effectLst>
                <a:latin typeface="+mn-lt"/>
                <a:cs typeface="Arial" charset="0"/>
              </a:rPr>
              <a:t>ENERGÍA EÓLICA</a:t>
            </a:r>
            <a:endParaRPr lang="es-ES_tradnl" sz="4400" dirty="0">
              <a:solidFill>
                <a:schemeClr val="hlink"/>
              </a:solidFill>
              <a:effectLst>
                <a:outerShdw blurRad="38100" dist="38100" dir="2700000" algn="tl">
                  <a:srgbClr val="000000"/>
                </a:outerShdw>
              </a:effectLst>
              <a:latin typeface="+mn-lt"/>
              <a:cs typeface="Arial" charset="0"/>
            </a:endParaRPr>
          </a:p>
        </p:txBody>
      </p:sp>
      <p:pic>
        <p:nvPicPr>
          <p:cNvPr id="19461" name="Picture 5" descr="Portada20">
            <a:extLst>
              <a:ext uri="{FF2B5EF4-FFF2-40B4-BE49-F238E27FC236}">
                <a16:creationId xmlns:a16="http://schemas.microsoft.com/office/drawing/2014/main" id="{0D7E0FF0-0A87-40D3-9DF4-4DDC5A031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557339"/>
            <a:ext cx="7056586" cy="4028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549A659B-9E4E-4FFB-9EDF-A156DB3FE0E8}"/>
              </a:ext>
            </a:extLst>
          </p:cNvPr>
          <p:cNvSpPr>
            <a:spLocks noGrp="1" noChangeArrowheads="1"/>
          </p:cNvSpPr>
          <p:nvPr>
            <p:ph type="title"/>
          </p:nvPr>
        </p:nvSpPr>
        <p:spPr>
          <a:xfrm>
            <a:off x="323850" y="981075"/>
            <a:ext cx="8029575" cy="676275"/>
          </a:xfrm>
        </p:spPr>
        <p:txBody>
          <a:bodyPr anchor="b">
            <a:normAutofit fontScale="90000"/>
          </a:bodyPr>
          <a:lstStyle/>
          <a:p>
            <a:pPr eaLnBrk="1" fontAlgn="auto" hangingPunct="1">
              <a:spcAft>
                <a:spcPts val="0"/>
              </a:spcAft>
              <a:defRPr/>
            </a:pPr>
            <a:r>
              <a:rPr lang="es-ES" dirty="0">
                <a:solidFill>
                  <a:schemeClr val="hlink"/>
                </a:solidFill>
                <a:latin typeface="+mn-lt"/>
              </a:rPr>
              <a:t>ENERGÍA EÓLICA</a:t>
            </a:r>
            <a:br>
              <a:rPr lang="es-ES" dirty="0">
                <a:solidFill>
                  <a:schemeClr val="hlink"/>
                </a:solidFill>
                <a:latin typeface="+mn-lt"/>
              </a:rPr>
            </a:br>
            <a:r>
              <a:rPr lang="es-ES_tradnl" dirty="0">
                <a:solidFill>
                  <a:schemeClr val="hlink"/>
                </a:solidFill>
                <a:latin typeface="+mn-lt"/>
              </a:rPr>
              <a:t>Origen</a:t>
            </a:r>
            <a:endParaRPr lang="es-ES" dirty="0">
              <a:solidFill>
                <a:schemeClr val="hlink"/>
              </a:solidFill>
              <a:latin typeface="+mn-lt"/>
            </a:endParaRPr>
          </a:p>
        </p:txBody>
      </p:sp>
      <p:sp>
        <p:nvSpPr>
          <p:cNvPr id="14339" name="Rectangle 5">
            <a:extLst>
              <a:ext uri="{FF2B5EF4-FFF2-40B4-BE49-F238E27FC236}">
                <a16:creationId xmlns:a16="http://schemas.microsoft.com/office/drawing/2014/main" id="{AC1E1457-ABA1-43A2-A2A4-968399097BA0}"/>
              </a:ext>
            </a:extLst>
          </p:cNvPr>
          <p:cNvSpPr>
            <a:spLocks noGrp="1" noChangeArrowheads="1"/>
          </p:cNvSpPr>
          <p:nvPr>
            <p:ph idx="1"/>
          </p:nvPr>
        </p:nvSpPr>
        <p:spPr>
          <a:xfrm>
            <a:off x="250825" y="1773238"/>
            <a:ext cx="8569325" cy="4797425"/>
          </a:xfrm>
          <a:extLst>
            <a:ext uri="{909E8E84-426E-40DD-AFC4-6F175D3DCCD1}">
              <a14:hiddenFill xmlns:a14="http://schemas.microsoft.com/office/drawing/2010/main">
                <a:solidFill>
                  <a:schemeClr val="accent2">
                    <a:alpha val="14902"/>
                  </a:schemeClr>
                </a:solidFill>
              </a14:hiddenFill>
            </a:ext>
          </a:extLst>
        </p:spPr>
        <p:txBody>
          <a:bodyPr/>
          <a:lstStyle/>
          <a:p>
            <a:pPr algn="just" eaLnBrk="1" hangingPunct="1">
              <a:lnSpc>
                <a:spcPct val="90000"/>
              </a:lnSpc>
            </a:pPr>
            <a:r>
              <a:rPr lang="es-ES" altLang="es-CL" sz="2800" b="1"/>
              <a:t>El viento ha tenido tal especial importancia en la vida cotidiana del hombre en la antigüedad que éste llegó  a elevarlo, debido a la falta de conocimientos, a la categoría de Dios. </a:t>
            </a:r>
          </a:p>
          <a:p>
            <a:pPr algn="just" eaLnBrk="1" hangingPunct="1">
              <a:lnSpc>
                <a:spcPct val="90000"/>
              </a:lnSpc>
            </a:pPr>
            <a:r>
              <a:rPr lang="es-ES" altLang="es-CL" sz="2800" b="1"/>
              <a:t>En la Mitología griega el Dios padre de los vientos era  Eolo, de ahí el nombre de Energía Eólica, que los tenía encerrados en un zurrón y los sacaba cuando le parecía oportuno, según cuenta Homero en uno de los cantos de su inmortal obra La odisea. </a:t>
            </a:r>
          </a:p>
          <a:p>
            <a:pPr algn="just" eaLnBrk="1" hangingPunct="1">
              <a:lnSpc>
                <a:spcPct val="90000"/>
              </a:lnSpc>
            </a:pPr>
            <a:endParaRPr lang="es-ES" altLang="es-CL"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7DBA1B5-E553-4291-95DB-21D640750437}"/>
              </a:ext>
            </a:extLst>
          </p:cNvPr>
          <p:cNvSpPr>
            <a:spLocks noGrp="1" noChangeArrowheads="1"/>
          </p:cNvSpPr>
          <p:nvPr>
            <p:ph type="title"/>
          </p:nvPr>
        </p:nvSpPr>
        <p:spPr>
          <a:xfrm>
            <a:off x="479425" y="830263"/>
            <a:ext cx="7764463" cy="582612"/>
          </a:xfrm>
        </p:spPr>
        <p:txBody>
          <a:bodyPr anchor="b">
            <a:normAutofit fontScale="90000"/>
          </a:bodyPr>
          <a:lstStyle/>
          <a:p>
            <a:pPr eaLnBrk="1" fontAlgn="auto" hangingPunct="1">
              <a:spcAft>
                <a:spcPts val="0"/>
              </a:spcAft>
              <a:defRPr/>
            </a:pPr>
            <a:r>
              <a:rPr lang="es-ES" sz="4000" b="1" dirty="0">
                <a:solidFill>
                  <a:schemeClr val="hlink"/>
                </a:solidFill>
                <a:latin typeface="+mn-lt"/>
              </a:rPr>
              <a:t>ENERGÍA EÓLICA</a:t>
            </a:r>
            <a:br>
              <a:rPr lang="es-ES" sz="4000" b="1" dirty="0">
                <a:solidFill>
                  <a:schemeClr val="hlink"/>
                </a:solidFill>
                <a:latin typeface="+mn-lt"/>
              </a:rPr>
            </a:br>
            <a:r>
              <a:rPr lang="es-ES_tradnl" sz="4000" b="1" dirty="0">
                <a:solidFill>
                  <a:schemeClr val="hlink"/>
                </a:solidFill>
                <a:latin typeface="+mn-lt"/>
              </a:rPr>
              <a:t>Tecnología</a:t>
            </a:r>
            <a:endParaRPr lang="es-ES" sz="4000" b="1" dirty="0">
              <a:solidFill>
                <a:schemeClr val="hlink"/>
              </a:solidFill>
              <a:latin typeface="+mn-lt"/>
            </a:endParaRPr>
          </a:p>
        </p:txBody>
      </p:sp>
      <p:sp>
        <p:nvSpPr>
          <p:cNvPr id="33797" name="Rectangle 5">
            <a:extLst>
              <a:ext uri="{FF2B5EF4-FFF2-40B4-BE49-F238E27FC236}">
                <a16:creationId xmlns:a16="http://schemas.microsoft.com/office/drawing/2014/main" id="{0C65273A-6882-4AC6-8ABB-F6374692F2FB}"/>
              </a:ext>
            </a:extLst>
          </p:cNvPr>
          <p:cNvSpPr>
            <a:spLocks noChangeArrowheads="1"/>
          </p:cNvSpPr>
          <p:nvPr/>
        </p:nvSpPr>
        <p:spPr bwMode="auto">
          <a:xfrm>
            <a:off x="501650" y="1322388"/>
            <a:ext cx="7775575" cy="647700"/>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s-ES" sz="2400" b="1" dirty="0">
                <a:effectLst>
                  <a:outerShdw blurRad="38100" dist="38100" dir="2700000" algn="tl">
                    <a:srgbClr val="000000"/>
                  </a:outerShdw>
                </a:effectLst>
                <a:latin typeface="+mn-lt"/>
                <a:cs typeface="Arial" charset="0"/>
              </a:rPr>
              <a:t>En función de la posición del eje de giro del rotor las máquinas eólicas se clasifican en:</a:t>
            </a:r>
          </a:p>
        </p:txBody>
      </p:sp>
      <p:pic>
        <p:nvPicPr>
          <p:cNvPr id="33798" name="Picture 6" descr="Fig20_12">
            <a:extLst>
              <a:ext uri="{FF2B5EF4-FFF2-40B4-BE49-F238E27FC236}">
                <a16:creationId xmlns:a16="http://schemas.microsoft.com/office/drawing/2014/main" id="{E95CA72E-F5EA-4E12-9FA6-CA6ABF1F7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77" y="2684352"/>
            <a:ext cx="3853557" cy="3289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3799" name="Rectangle 7">
            <a:extLst>
              <a:ext uri="{FF2B5EF4-FFF2-40B4-BE49-F238E27FC236}">
                <a16:creationId xmlns:a16="http://schemas.microsoft.com/office/drawing/2014/main" id="{F21D5B3A-8167-4071-B41E-DA57CB17CB8F}"/>
              </a:ext>
            </a:extLst>
          </p:cNvPr>
          <p:cNvSpPr>
            <a:spLocks noChangeArrowheads="1"/>
          </p:cNvSpPr>
          <p:nvPr/>
        </p:nvSpPr>
        <p:spPr bwMode="auto">
          <a:xfrm>
            <a:off x="5773738" y="3429000"/>
            <a:ext cx="2881312" cy="1800225"/>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s-ES" sz="2000" b="1" dirty="0">
                <a:effectLst>
                  <a:outerShdw blurRad="38100" dist="38100" dir="2700000" algn="tl">
                    <a:srgbClr val="000000"/>
                  </a:outerShdw>
                </a:effectLst>
                <a:cs typeface="Arial" charset="0"/>
              </a:rPr>
              <a:t>     Las de eje vertical, debido a su bajo rendimiento, prácticamente han desaparecido del mercado actual. </a:t>
            </a:r>
          </a:p>
        </p:txBody>
      </p:sp>
      <p:sp>
        <p:nvSpPr>
          <p:cNvPr id="33800" name="Rectangle 8">
            <a:extLst>
              <a:ext uri="{FF2B5EF4-FFF2-40B4-BE49-F238E27FC236}">
                <a16:creationId xmlns:a16="http://schemas.microsoft.com/office/drawing/2014/main" id="{84EE2876-2EF4-44CB-91E3-33969EF8148D}"/>
              </a:ext>
            </a:extLst>
          </p:cNvPr>
          <p:cNvSpPr>
            <a:spLocks noChangeArrowheads="1"/>
          </p:cNvSpPr>
          <p:nvPr/>
        </p:nvSpPr>
        <p:spPr bwMode="auto">
          <a:xfrm>
            <a:off x="889000" y="2222500"/>
            <a:ext cx="4248150" cy="358775"/>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s-ES" sz="2000" b="1" dirty="0">
                <a:effectLst>
                  <a:outerShdw blurRad="38100" dist="38100" dir="2700000" algn="tl">
                    <a:srgbClr val="000000"/>
                  </a:outerShdw>
                </a:effectLst>
                <a:latin typeface="+mn-lt"/>
                <a:cs typeface="Arial" charset="0"/>
              </a:rPr>
              <a:t>Máquinas de eje horizontal. </a:t>
            </a:r>
          </a:p>
        </p:txBody>
      </p:sp>
      <p:sp>
        <p:nvSpPr>
          <p:cNvPr id="33801" name="Rectangle 9">
            <a:extLst>
              <a:ext uri="{FF2B5EF4-FFF2-40B4-BE49-F238E27FC236}">
                <a16:creationId xmlns:a16="http://schemas.microsoft.com/office/drawing/2014/main" id="{5010A08B-6750-4408-9C07-184190754DA5}"/>
              </a:ext>
            </a:extLst>
          </p:cNvPr>
          <p:cNvSpPr>
            <a:spLocks noChangeArrowheads="1"/>
          </p:cNvSpPr>
          <p:nvPr/>
        </p:nvSpPr>
        <p:spPr bwMode="auto">
          <a:xfrm>
            <a:off x="5761038" y="2924175"/>
            <a:ext cx="3311525" cy="280988"/>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s-ES" sz="2000" b="1" dirty="0">
                <a:effectLst>
                  <a:outerShdw blurRad="38100" dist="38100" dir="2700000" algn="tl">
                    <a:srgbClr val="000000"/>
                  </a:outerShdw>
                </a:effectLst>
                <a:latin typeface="+mn-lt"/>
                <a:cs typeface="Arial" charset="0"/>
              </a:rPr>
              <a:t>Máquinas de eje vertical</a:t>
            </a:r>
          </a:p>
        </p:txBody>
      </p:sp>
    </p:spTree>
  </p:cSld>
  <p:clrMapOvr>
    <a:masterClrMapping/>
  </p:clrMapOvr>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299</TotalTime>
  <Words>899</Words>
  <Application>Microsoft Office PowerPoint</Application>
  <PresentationFormat>Presentación en pantalla (4:3)</PresentationFormat>
  <Paragraphs>63</Paragraphs>
  <Slides>18</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Tahoma</vt:lpstr>
      <vt:lpstr>Arial</vt:lpstr>
      <vt:lpstr>Franklin Gothic Book</vt:lpstr>
      <vt:lpstr>Wingdings 2</vt:lpstr>
      <vt:lpstr>Segoe UI Black</vt:lpstr>
      <vt:lpstr>Segoe UI Semibold</vt:lpstr>
      <vt:lpstr>Wingdings</vt:lpstr>
      <vt:lpstr>Técnico</vt:lpstr>
      <vt:lpstr>LOS RECURSOS ENERGÉTICOS</vt:lpstr>
      <vt:lpstr>Presentación de PowerPoint</vt:lpstr>
      <vt:lpstr>ENERGÍAS RENOVABLES</vt:lpstr>
      <vt:lpstr>ENERGÍA HIDRÁULICA</vt:lpstr>
      <vt:lpstr>Presentación de PowerPoint</vt:lpstr>
      <vt:lpstr>ENERGÍA HIDRÁULICA Tecnología</vt:lpstr>
      <vt:lpstr>Presentación de PowerPoint</vt:lpstr>
      <vt:lpstr>ENERGÍA EÓLICA Origen</vt:lpstr>
      <vt:lpstr>ENERGÍA EÓLICA Tecnología</vt:lpstr>
      <vt:lpstr>ENERGÍA EÓLICA Tecnología</vt:lpstr>
      <vt:lpstr>ENERGÍA GEOTÉRMICA Origen:</vt:lpstr>
      <vt:lpstr>ENERGÍA GEOTÉRMICA </vt:lpstr>
      <vt:lpstr>ENERGÍA GEOTÉRMICA Tecnología</vt:lpstr>
      <vt:lpstr>ENERGÍA GEOTÉRMICA Tecnología</vt:lpstr>
      <vt:lpstr>Presentación de PowerPoint</vt:lpstr>
      <vt:lpstr>ENERGÍA SOLAR Origen</vt:lpstr>
      <vt:lpstr>ENERGÍA SOLAR TERMOSOLAR Tecnología:</vt:lpstr>
      <vt:lpstr>ENERGÍA SOLAR FOTOVOLTAICA Tecnología: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Iván Hoe</dc:creator>
  <cp:lastModifiedBy>Barbara Cuevas M</cp:lastModifiedBy>
  <cp:revision>43</cp:revision>
  <dcterms:created xsi:type="dcterms:W3CDTF">2009-06-09T17:44:43Z</dcterms:created>
  <dcterms:modified xsi:type="dcterms:W3CDTF">2020-04-01T12:49:58Z</dcterms:modified>
</cp:coreProperties>
</file>