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279" r:id="rId3"/>
    <p:sldId id="257" r:id="rId4"/>
    <p:sldId id="272" r:id="rId5"/>
    <p:sldId id="273" r:id="rId6"/>
    <p:sldId id="270" r:id="rId7"/>
    <p:sldId id="271" r:id="rId8"/>
    <p:sldId id="267" r:id="rId9"/>
    <p:sldId id="275" r:id="rId10"/>
    <p:sldId id="276" r:id="rId11"/>
    <p:sldId id="277" r:id="rId12"/>
    <p:sldId id="274" r:id="rId13"/>
    <p:sldId id="268" r:id="rId14"/>
    <p:sldId id="258" r:id="rId15"/>
    <p:sldId id="278"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Lst>
  <p:sldSz cx="12188825"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599" autoAdjust="0"/>
  </p:normalViewPr>
  <p:slideViewPr>
    <p:cSldViewPr>
      <p:cViewPr varScale="1">
        <p:scale>
          <a:sx n="72" d="100"/>
          <a:sy n="72" d="100"/>
        </p:scale>
        <p:origin x="660" y="78"/>
      </p:cViewPr>
      <p:guideLst>
        <p:guide pos="3839"/>
        <p:guide orient="horz" pos="2160"/>
      </p:guideLst>
    </p:cSldViewPr>
  </p:slideViewPr>
  <p:notesTextViewPr>
    <p:cViewPr>
      <p:scale>
        <a:sx n="1" d="1"/>
        <a:sy n="1" d="1"/>
      </p:scale>
      <p:origin x="0" y="0"/>
    </p:cViewPr>
  </p:notesTextViewPr>
  <p:notesViewPr>
    <p:cSldViewPr showGuides="1">
      <p:cViewPr varScale="1">
        <p:scale>
          <a:sx n="76" d="100"/>
          <a:sy n="76" d="100"/>
        </p:scale>
        <p:origin x="318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C2446EEE-9F74-414C-8CF3-76F72C6C9CBB}" type="datetime1">
              <a:rPr lang="es-ES" smtClean="0"/>
              <a:t>27/03/2020</a:t>
            </a:fld>
            <a:endParaRPr lang="es-ES" dirty="0"/>
          </a:p>
        </p:txBody>
      </p:sp>
      <p:sp>
        <p:nvSpPr>
          <p:cNvPr id="4" name="Marcador de posición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50423A-8BCE-448E-A97B-03A88B2B12C1}" type="slidenum">
              <a:rPr lang="es-ES"/>
              <a:t>‹Nº›</a:t>
            </a:fld>
            <a:endParaRPr lang="es-ES"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848FC2AD-8B93-45A4-8827-85E82B2F4F55}" type="datetime1">
              <a:rPr lang="es-ES" noProof="0" smtClean="0"/>
              <a:t>27/03/2020</a:t>
            </a:fld>
            <a:endParaRPr lang="es-ES" noProof="0" dirty="0"/>
          </a:p>
        </p:txBody>
      </p:sp>
      <p:sp>
        <p:nvSpPr>
          <p:cNvPr id="4" name="Marcador de posición de imagen d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dirty="0"/>
              <a:t>Editar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1F2A70B-78F2-4DCF-B53B-C990D2FAFB8A}" type="slidenum">
              <a:rPr lang="es-ES" noProof="0"/>
              <a:t>‹Nº›</a:t>
            </a:fld>
            <a:endParaRPr lang="es-ES" noProof="0"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01F2A70B-78F2-4DCF-B53B-C990D2FAFB8A}" type="slidenum">
              <a:rPr lang="es-ES" smtClean="0"/>
              <a:t>1</a:t>
            </a:fld>
            <a:endParaRPr lang="es-ES" dirty="0"/>
          </a:p>
        </p:txBody>
      </p:sp>
    </p:spTree>
    <p:extLst>
      <p:ext uri="{BB962C8B-B14F-4D97-AF65-F5344CB8AC3E}">
        <p14:creationId xmlns:p14="http://schemas.microsoft.com/office/powerpoint/2010/main" val="3419586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01F2A70B-78F2-4DCF-B53B-C990D2FAFB8A}" type="slidenum">
              <a:rPr lang="es-ES" smtClean="0"/>
              <a:t>3</a:t>
            </a:fld>
            <a:endParaRPr lang="es-ES" dirty="0"/>
          </a:p>
        </p:txBody>
      </p:sp>
    </p:spTree>
    <p:extLst>
      <p:ext uri="{BB962C8B-B14F-4D97-AF65-F5344CB8AC3E}">
        <p14:creationId xmlns:p14="http://schemas.microsoft.com/office/powerpoint/2010/main" val="4285677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01F2A70B-78F2-4DCF-B53B-C990D2FAFB8A}" type="slidenum">
              <a:rPr lang="es-ES" smtClean="0"/>
              <a:t>8</a:t>
            </a:fld>
            <a:endParaRPr lang="es-ES" dirty="0"/>
          </a:p>
        </p:txBody>
      </p:sp>
    </p:spTree>
    <p:extLst>
      <p:ext uri="{BB962C8B-B14F-4D97-AF65-F5344CB8AC3E}">
        <p14:creationId xmlns:p14="http://schemas.microsoft.com/office/powerpoint/2010/main" val="492441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01F2A70B-78F2-4DCF-B53B-C990D2FAFB8A}" type="slidenum">
              <a:rPr lang="es-ES" smtClean="0"/>
              <a:t>13</a:t>
            </a:fld>
            <a:endParaRPr lang="es-ES" dirty="0"/>
          </a:p>
        </p:txBody>
      </p:sp>
    </p:spTree>
    <p:extLst>
      <p:ext uri="{BB962C8B-B14F-4D97-AF65-F5344CB8AC3E}">
        <p14:creationId xmlns:p14="http://schemas.microsoft.com/office/powerpoint/2010/main" val="2789566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01F2A70B-78F2-4DCF-B53B-C990D2FAFB8A}" type="slidenum">
              <a:rPr lang="es-ES" smtClean="0"/>
              <a:t>14</a:t>
            </a:fld>
            <a:endParaRPr lang="es-ES" dirty="0"/>
          </a:p>
        </p:txBody>
      </p:sp>
    </p:spTree>
    <p:extLst>
      <p:ext uri="{BB962C8B-B14F-4D97-AF65-F5344CB8AC3E}">
        <p14:creationId xmlns:p14="http://schemas.microsoft.com/office/powerpoint/2010/main" val="103621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2413" y="1905000"/>
            <a:ext cx="9144000" cy="2667000"/>
          </a:xfrm>
        </p:spPr>
        <p:txBody>
          <a:bodyPr rtlCol="0">
            <a:noAutofit/>
          </a:bodyPr>
          <a:lstStyle>
            <a:lvl1pPr rtl="0">
              <a:defRPr sz="5400"/>
            </a:lvl1pPr>
          </a:lstStyle>
          <a:p>
            <a:pPr rtl="0"/>
            <a:r>
              <a:rPr lang="es-ES" noProof="0"/>
              <a:t>Haga clic para modificar el estilo de título del patrón</a:t>
            </a:r>
            <a:endParaRPr lang="es-ES" noProof="0" dirty="0"/>
          </a:p>
        </p:txBody>
      </p:sp>
      <p:grpSp>
        <p:nvGrpSpPr>
          <p:cNvPr id="256" name="línea" descr="Gráfico de líneas"/>
          <p:cNvGrpSpPr/>
          <p:nvPr/>
        </p:nvGrpSpPr>
        <p:grpSpPr bwMode="invGray">
          <a:xfrm>
            <a:off x="1584896" y="4724400"/>
            <a:ext cx="8631936" cy="64008"/>
            <a:chOff x="-4110038" y="2703513"/>
            <a:chExt cx="17394239" cy="160336"/>
          </a:xfrm>
          <a:solidFill>
            <a:schemeClr val="accent1"/>
          </a:solidFill>
        </p:grpSpPr>
        <p:sp>
          <p:nvSpPr>
            <p:cNvPr id="257" name="Forma libre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8" name="Forma libre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9" name="Forma libre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0" name="Forma libre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1" name="Forma libre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2" name="Forma libre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3" name="Forma libre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4" name="Forma libre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5" name="Forma libre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6" name="Forma libre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7" name="Forma libre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8" name="Forma libre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9" name="Forma libre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0" name="Forma libre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1" name="Forma libre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2" name="Forma libre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3" name="Forma libre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4" name="Forma libre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5" name="Forma libre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6" name="Forma libre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7" name="Forma libre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8" name="Forma libre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9" name="Forma libre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0" name="Forma libre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1" name="Forma libre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2" name="Forma libre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3" name="Forma libre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4" name="Forma libre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5" name="Forma libre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6" name="Forma libre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7" name="Forma libre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8" name="Forma libre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9" name="Forma libre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0" name="Forma libre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1" name="Forma libre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2" name="Forma libre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3" name="Forma libre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4" name="Forma libre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5" name="Forma libre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6" name="Forma libre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7" name="Forma libre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8" name="Forma libre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9" name="Forma libre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0" name="Forma libre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1" name="Forma libre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2" name="Forma libre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3" name="Forma libre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4" name="Forma libre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5" name="Forma libre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6" name="Forma libre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7" name="Forma libre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8" name="Forma libre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9" name="Forma libre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0" name="Forma libre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1" name="Forma libre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2" name="Forma libre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3" name="Forma libre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4" name="Forma libre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5" name="Forma libre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6" name="Forma libre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7" name="Forma libre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8" name="Forma libre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9" name="Forma libre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0" name="Forma libre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1" name="Forma libre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2" name="Forma libre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3" name="Forma libre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4" name="Forma libre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5" name="Forma libre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6" name="Forma libre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7" name="Forma libre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8" name="Forma libre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9" name="Forma libre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0" name="Forma libre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1" name="Forma libre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2" name="Forma libre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3" name="Forma libre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4" name="Forma libre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5" name="Forma libre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6" name="Forma libre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7" name="Forma libre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8" name="Forma libre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9" name="Forma libre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0" name="Forma libre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1" name="Forma libre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2" name="Forma libre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3" name="Forma libre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4" name="Forma libre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5" name="Forma libre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6" name="Forma libre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7" name="Forma libre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8" name="Forma libre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9" name="Forma libre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0" name="Forma libre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1" name="Forma libre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2" name="Forma libre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3" name="Forma libre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4" name="Forma libre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5" name="Forma libre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6" name="Forma libre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7" name="Forma libre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8" name="Forma libre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9" name="Forma libre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0" name="Forma libre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1" name="Forma libre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2" name="Forma libre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3" name="Forma libre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4" name="Forma libre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5" name="Forma libre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6" name="Forma libre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7" name="Forma libre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8" name="Forma libre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9" name="Forma libre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0" name="Forma libre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1" name="Forma libre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2" name="Forma libre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3" name="Forma libre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4" name="Forma libre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5" name="Forma libre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6" name="Forma libre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7" name="Forma libre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8" name="Forma libre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9" name="Forma libre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 name="Subtítulo 2"/>
          <p:cNvSpPr>
            <a:spLocks noGrp="1"/>
          </p:cNvSpPr>
          <p:nvPr>
            <p:ph type="subTitle" idx="1"/>
          </p:nvPr>
        </p:nvSpPr>
        <p:spPr>
          <a:xfrm>
            <a:off x="1522413" y="5105400"/>
            <a:ext cx="9143999" cy="1066800"/>
          </a:xfrm>
        </p:spPr>
        <p:txBody>
          <a:bodyPr rtlCol="0"/>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noProof="0"/>
              <a:t>Haga clic para modificar el estilo de subtítulo del patrón</a:t>
            </a:r>
            <a:endParaRPr lang="es-ES" noProof="0" dirty="0"/>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grpSp>
        <p:nvGrpSpPr>
          <p:cNvPr id="7" name="línea" descr="Gráfico de líneas"/>
          <p:cNvGrpSpPr/>
          <p:nvPr/>
        </p:nvGrpSpPr>
        <p:grpSpPr bwMode="invGray">
          <a:xfrm>
            <a:off x="1522413" y="1514475"/>
            <a:ext cx="10569575" cy="64008"/>
            <a:chOff x="1522413" y="1514475"/>
            <a:chExt cx="10569575" cy="64008"/>
          </a:xfrm>
        </p:grpSpPr>
        <p:sp>
          <p:nvSpPr>
            <p:cNvPr id="8" name="Forma libre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 name="Forma libre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0" name="Forma libre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1"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2"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3"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4"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5"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4"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5"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6"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7"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8"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9"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0"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1"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2"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3"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4"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5"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6"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7"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8"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9"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0"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1"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2"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3"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4"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5"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6"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7"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8"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9"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0"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1"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2"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3"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4"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5"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6"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7"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8"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9"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0"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1"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sp>
        <p:nvSpPr>
          <p:cNvPr id="3" name="Marcador de posición de texto vertical 2"/>
          <p:cNvSpPr>
            <a:spLocks noGrp="1"/>
          </p:cNvSpPr>
          <p:nvPr>
            <p:ph type="body" orient="vert" idx="1"/>
          </p:nvPr>
        </p:nvSpPr>
        <p:spPr/>
        <p:txBody>
          <a:bodyPr vert="eaVert" rtlCol="0"/>
          <a:lstStyle>
            <a:lvl5pPr>
              <a:defRPr/>
            </a:lvl5pPr>
            <a:lvl6pPr marL="1956816">
              <a:defRPr/>
            </a:lvl6pPr>
            <a:lvl7pPr marL="1956816">
              <a:defRPr/>
            </a:lvl7pPr>
            <a:lvl8pPr marL="1956816">
              <a:defRPr/>
            </a:lvl8pPr>
            <a:lvl9pPr marL="1956816">
              <a:defRPr/>
            </a:lvl9p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p>
            <a:pPr rtl="0"/>
            <a:fld id="{7422E2A2-B648-4842-9ED5-8E4D1828D625}" type="datetime1">
              <a:rPr lang="es-ES" noProof="0" smtClean="0"/>
              <a:t>27/03/2020</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25BA54BD-C84D-46CE-8B72-31BFB26ABA43}" type="slidenum">
              <a:rPr lang="es-ES" noProof="0"/>
              <a:t>‹Nº›</a:t>
            </a:fld>
            <a:endParaRPr lang="es-ES" noProof="0" dirty="0"/>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y text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0361612" y="274639"/>
            <a:ext cx="1371600" cy="5901747"/>
          </a:xfrm>
        </p:spPr>
        <p:txBody>
          <a:bodyPr vert="eaVert" rtlCol="0"/>
          <a:lstStyle>
            <a:lvl1pPr rtl="0">
              <a:defRPr/>
            </a:lvl1pPr>
          </a:lstStyle>
          <a:p>
            <a:pPr rtl="0"/>
            <a:r>
              <a:rPr lang="es-ES" noProof="0"/>
              <a:t>Haga clic para modificar el estilo de título del patrón</a:t>
            </a:r>
            <a:endParaRPr lang="es-ES" noProof="0" dirty="0"/>
          </a:p>
        </p:txBody>
      </p:sp>
      <p:grpSp>
        <p:nvGrpSpPr>
          <p:cNvPr id="7" name="línea" descr="Gráfico de líneas"/>
          <p:cNvGrpSpPr/>
          <p:nvPr/>
        </p:nvGrpSpPr>
        <p:grpSpPr bwMode="invGray">
          <a:xfrm rot="5400000">
            <a:off x="6864412" y="3472598"/>
            <a:ext cx="6492240" cy="64008"/>
            <a:chOff x="1522413" y="1514475"/>
            <a:chExt cx="10569575" cy="64008"/>
          </a:xfrm>
        </p:grpSpPr>
        <p:sp>
          <p:nvSpPr>
            <p:cNvPr id="8" name="Forma lib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 name="Forma lib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0" name="Forma lib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1"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2"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3"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4"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5"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4"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5"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6"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7"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8"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9"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0"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1"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2"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3"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4"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5"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6"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7"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8"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39"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0"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1"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2"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3"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4"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5"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6"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7"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8"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49"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0"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1"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2"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3"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4"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5"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6"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7"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8"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59"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0"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1"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sp>
        <p:nvSpPr>
          <p:cNvPr id="3" name="Marcador de posición de texto vertical 2"/>
          <p:cNvSpPr>
            <a:spLocks noGrp="1"/>
          </p:cNvSpPr>
          <p:nvPr>
            <p:ph type="body" orient="vert" idx="1"/>
          </p:nvPr>
        </p:nvSpPr>
        <p:spPr>
          <a:xfrm>
            <a:off x="608012" y="277813"/>
            <a:ext cx="9144001" cy="5898573"/>
          </a:xfrm>
        </p:spPr>
        <p:txBody>
          <a:bodyPr vert="eaVert" rtlCol="0"/>
          <a:lstStyle>
            <a:lvl5pPr>
              <a:defRPr/>
            </a:lvl5pPr>
            <a:lvl6pPr marL="1261872" indent="0">
              <a:buNone/>
              <a:defRPr/>
            </a:lvl6pPr>
            <a:lvl7pPr>
              <a:defRPr/>
            </a:lvl7pPr>
            <a:lvl8pPr>
              <a:defRPr baseline="0"/>
            </a:lvl8pPr>
            <a:lvl9pPr>
              <a:defRPr baseline="0"/>
            </a:lvl9p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p>
            <a:pPr rtl="0"/>
            <a:fld id="{186AB9F2-CD8F-42EB-A63E-2B03D1B74C56}" type="datetime1">
              <a:rPr lang="es-ES" noProof="0" smtClean="0"/>
              <a:t>27/03/2020</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25BA54BD-C84D-46CE-8B72-31BFB26ABA43}" type="slidenum">
              <a:rPr lang="es-ES" noProof="0"/>
              <a:t>‹Nº›</a:t>
            </a:fld>
            <a:endParaRPr lang="es-ES" noProof="0" dirty="0"/>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lstStyle>
            <a:lvl1pPr rtl="0">
              <a:defRPr/>
            </a:lvl1pPr>
          </a:lstStyle>
          <a:p>
            <a:pPr rtl="0"/>
            <a:r>
              <a:rPr lang="es-ES" noProof="0"/>
              <a:t>Haga clic para modificar el estilo de título del patrón</a:t>
            </a:r>
            <a:endParaRPr lang="es-ES" noProof="0" dirty="0"/>
          </a:p>
        </p:txBody>
      </p:sp>
      <p:grpSp>
        <p:nvGrpSpPr>
          <p:cNvPr id="167" name="línea" descr="Gráfico de líneas"/>
          <p:cNvGrpSpPr/>
          <p:nvPr/>
        </p:nvGrpSpPr>
        <p:grpSpPr bwMode="invGray">
          <a:xfrm>
            <a:off x="1522413" y="1514475"/>
            <a:ext cx="10569575" cy="64008"/>
            <a:chOff x="1522413" y="1514475"/>
            <a:chExt cx="10569575" cy="64008"/>
          </a:xfrm>
        </p:grpSpPr>
        <p:sp>
          <p:nvSpPr>
            <p:cNvPr id="168" name="Forma lib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9" name="Forma lib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0" name="Forma lib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1"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2"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3"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4"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5"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6"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7"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8"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9"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0"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1"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2"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3"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4"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5"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6"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7"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8"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9"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0"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1"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2"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3"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4"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5"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6"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7"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8"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9"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0"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1"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2"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3"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4"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5"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6"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7"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8"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9"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0"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1"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2"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3"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4"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5"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6"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7"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8"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9"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0"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1"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2"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3"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4"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5"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6"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7"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8"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9"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0"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1"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2"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3"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4"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5"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6"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7"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8"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9"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40"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41"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sp>
        <p:nvSpPr>
          <p:cNvPr id="3" name="Marcador de posición de contenido 2"/>
          <p:cNvSpPr>
            <a:spLocks noGrp="1"/>
          </p:cNvSpPr>
          <p:nvPr>
            <p:ph idx="1"/>
          </p:nvPr>
        </p:nvSpPr>
        <p:spPr/>
        <p:txBody>
          <a:bodyPr rtlCol="0"/>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p>
            <a:pPr rtl="0"/>
            <a:fld id="{C8ACC39B-F8AD-4C56-AD8F-A56798AE1A49}" type="datetime1">
              <a:rPr lang="es-ES" noProof="0" smtClean="0"/>
              <a:t>27/03/2020</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25BA54BD-C84D-46CE-8B72-31BFB26ABA43}" type="slidenum">
              <a:rPr lang="es-ES" noProof="0"/>
              <a:t>‹Nº›</a:t>
            </a:fld>
            <a:endParaRPr lang="es-ES" noProof="0"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522413" y="1905000"/>
            <a:ext cx="9144000" cy="2667000"/>
          </a:xfrm>
        </p:spPr>
        <p:txBody>
          <a:bodyPr rtlCol="0" anchor="b">
            <a:noAutofit/>
          </a:bodyPr>
          <a:lstStyle>
            <a:lvl1pPr algn="l" rtl="0">
              <a:defRPr sz="4400" b="0" cap="none" baseline="0"/>
            </a:lvl1pPr>
          </a:lstStyle>
          <a:p>
            <a:pPr rtl="0"/>
            <a:r>
              <a:rPr lang="es-ES" noProof="0"/>
              <a:t>Haga clic para modificar el estilo de título del patrón</a:t>
            </a:r>
            <a:endParaRPr lang="es-ES" noProof="0" dirty="0"/>
          </a:p>
        </p:txBody>
      </p:sp>
      <p:grpSp>
        <p:nvGrpSpPr>
          <p:cNvPr id="255" name="línea" descr="Gráfico de líneas"/>
          <p:cNvGrpSpPr/>
          <p:nvPr/>
        </p:nvGrpSpPr>
        <p:grpSpPr bwMode="invGray">
          <a:xfrm>
            <a:off x="1584896" y="4724400"/>
            <a:ext cx="8631936" cy="64008"/>
            <a:chOff x="-4110038" y="2703513"/>
            <a:chExt cx="17394239" cy="160336"/>
          </a:xfrm>
          <a:solidFill>
            <a:schemeClr val="accent1"/>
          </a:solidFill>
        </p:grpSpPr>
        <p:sp>
          <p:nvSpPr>
            <p:cNvPr id="256" name="Forma libre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7" name="Forma libre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8" name="Forma libre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9" name="Forma libre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0" name="Forma libre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1" name="Forma libre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2" name="Forma libre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3" name="Forma libre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4" name="Forma libre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5" name="Forma libre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6" name="Forma libre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7" name="Forma libre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8" name="Forma libre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9" name="Forma libre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0" name="Forma libre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1" name="Forma libre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2" name="Forma libre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3" name="Forma libre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4" name="Forma libre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5" name="Forma libre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6" name="Forma libre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7" name="Forma libre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8" name="Forma libre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9" name="Forma libre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0" name="Forma libre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1" name="Forma libre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2" name="Forma libre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3" name="Forma libre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4" name="Forma libre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5" name="Forma libre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6" name="Forma libre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7" name="Forma libre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8" name="Forma libre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9" name="Forma libre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0" name="Forma libre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1" name="Forma libre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2" name="Forma libre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3" name="Forma libre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4" name="Forma libre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5" name="Forma libre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6" name="Forma libre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7" name="Forma libre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8" name="Forma libre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9" name="Forma libre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0" name="Forma libre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1" name="Forma libre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2" name="Forma libre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3" name="Forma libre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4" name="Forma libre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5" name="Forma libre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6" name="Forma libre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7" name="Forma libre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8" name="Forma libre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9" name="Forma libre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0" name="Forma libre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1" name="Forma libre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2" name="Forma libre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3" name="Forma libre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4" name="Forma libre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5" name="Forma libre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6" name="Forma libre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7" name="Forma libre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8" name="Forma libre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9" name="Forma libre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0" name="Forma libre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1" name="Forma libre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2" name="Forma libre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3" name="Forma libre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4" name="Forma libre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5" name="Forma libre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6" name="Forma libre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7" name="Forma libre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8" name="Forma libre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9" name="Forma libre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0" name="Forma libre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1" name="Forma libre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2" name="Forma libre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3" name="Forma libre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4" name="Forma libre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5" name="Forma libre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6" name="Forma libre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7" name="Forma libre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8" name="Forma libre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9" name="Forma libre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0" name="Forma libre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1" name="Forma libre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2" name="Forma libre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3" name="Forma libre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4" name="Forma libre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5" name="Forma libre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6" name="Forma libre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7" name="Forma libre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8" name="Forma libre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9" name="Forma libre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0" name="Forma libre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1" name="Forma libre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2" name="Forma libre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3" name="Forma libre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4" name="Forma libre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5" name="Forma libre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6" name="Forma libre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7" name="Forma libre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8" name="Forma libre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59" name="Forma libre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0" name="Forma libre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1" name="Forma libre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2" name="Forma libre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3" name="Forma libre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4" name="Forma libre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5" name="Forma libre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6" name="Forma libre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7" name="Forma libre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8" name="Forma libre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69" name="Forma libre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0" name="Forma libre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1" name="Forma libre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2" name="Forma libre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3" name="Forma libre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4" name="Forma libre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5" name="Forma libre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6" name="Forma libre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7" name="Forma libre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8" name="Forma libre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 name="Marcador de posición de texto 2"/>
          <p:cNvSpPr>
            <a:spLocks noGrp="1"/>
          </p:cNvSpPr>
          <p:nvPr>
            <p:ph type="body" idx="1"/>
          </p:nvPr>
        </p:nvSpPr>
        <p:spPr>
          <a:xfrm>
            <a:off x="1522413" y="5102525"/>
            <a:ext cx="9143999" cy="1069675"/>
          </a:xfrm>
        </p:spPr>
        <p:txBody>
          <a:bodyPr rtlCol="0"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noProof="0"/>
              <a:t>Haga clic para modificar los estilos de texto del patrón</a:t>
            </a:r>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p>
            <a:pPr rtl="0"/>
            <a:fld id="{79A5F5A5-C1AF-4E1F-BBE9-77A0324E6A16}" type="datetime1">
              <a:rPr lang="es-ES" noProof="0" smtClean="0"/>
              <a:t>27/03/2020</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25BA54BD-C84D-46CE-8B72-31BFB26ABA43}" type="slidenum">
              <a:rPr lang="es-ES" noProof="0"/>
              <a:t>‹Nº›</a:t>
            </a:fld>
            <a:endParaRPr lang="es-ES" noProof="0" dirty="0"/>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lstStyle>
            <a:lvl1pPr rtl="0">
              <a:defRPr/>
            </a:lvl1pPr>
          </a:lstStyle>
          <a:p>
            <a:pPr rtl="0"/>
            <a:r>
              <a:rPr lang="es-ES" noProof="0"/>
              <a:t>Haga clic para modificar el estilo de título del patrón</a:t>
            </a:r>
            <a:endParaRPr lang="es-ES" noProof="0" dirty="0"/>
          </a:p>
        </p:txBody>
      </p:sp>
      <p:grpSp>
        <p:nvGrpSpPr>
          <p:cNvPr id="158" name="línea" descr="Gráfico de líneas"/>
          <p:cNvGrpSpPr/>
          <p:nvPr/>
        </p:nvGrpSpPr>
        <p:grpSpPr bwMode="invGray">
          <a:xfrm>
            <a:off x="1522413" y="1514475"/>
            <a:ext cx="10569575" cy="64008"/>
            <a:chOff x="1522413" y="1514475"/>
            <a:chExt cx="10569575" cy="64008"/>
          </a:xfrm>
        </p:grpSpPr>
        <p:sp>
          <p:nvSpPr>
            <p:cNvPr id="159" name="Forma lib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0" name="Forma lib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1" name="Forma lib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2"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3"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4"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5"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6"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7"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8"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9"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0"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1"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2"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3"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4"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5"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6"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7"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8"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9"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0"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1"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2"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3"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4"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5"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6"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7"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8"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9"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0"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1"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2"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3"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4"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5"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6"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7"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8"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9"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0"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1"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2"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3"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4"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5"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6"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7"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8"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9"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0"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1"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2"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3"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4"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5"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6"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7"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8"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9"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0"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1"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2"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3"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4"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5"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6"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7"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8"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9"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0"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1"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2"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sp>
        <p:nvSpPr>
          <p:cNvPr id="3" name="Marcador de posición de contenido 2"/>
          <p:cNvSpPr>
            <a:spLocks noGrp="1"/>
          </p:cNvSpPr>
          <p:nvPr>
            <p:ph sz="half" idx="1"/>
          </p:nvPr>
        </p:nvSpPr>
        <p:spPr>
          <a:xfrm>
            <a:off x="1522413" y="1905000"/>
            <a:ext cx="4419599"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 noProof="0" dirty="0"/>
          </a:p>
        </p:txBody>
      </p:sp>
      <p:sp>
        <p:nvSpPr>
          <p:cNvPr id="4" name="Marcador de posición de contenido 3"/>
          <p:cNvSpPr>
            <a:spLocks noGrp="1"/>
          </p:cNvSpPr>
          <p:nvPr>
            <p:ph sz="half" idx="2"/>
          </p:nvPr>
        </p:nvSpPr>
        <p:spPr>
          <a:xfrm>
            <a:off x="6246815" y="1905000"/>
            <a:ext cx="4419598"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p>
            <a:pPr rtl="0"/>
            <a:fld id="{FEBAF46A-8BB1-4F24-A11E-0306615E93F5}" type="datetime1">
              <a:rPr lang="es-ES" noProof="0" smtClean="0"/>
              <a:t>27/03/2020</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25BA54BD-C84D-46CE-8B72-31BFB26ABA43}" type="slidenum">
              <a:rPr lang="es-ES" noProof="0"/>
              <a:t>‹Nº›</a:t>
            </a:fld>
            <a:endParaRPr lang="es-ES" noProof="0" dirty="0"/>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lstStyle>
            <a:lvl1pPr rtl="0">
              <a:defRPr/>
            </a:lvl1pPr>
          </a:lstStyle>
          <a:p>
            <a:pPr rtl="0"/>
            <a:r>
              <a:rPr lang="es-ES" noProof="0"/>
              <a:t>Haga clic para modificar el estilo de título del patrón</a:t>
            </a:r>
            <a:endParaRPr lang="es-ES" noProof="0" dirty="0"/>
          </a:p>
        </p:txBody>
      </p:sp>
      <p:grpSp>
        <p:nvGrpSpPr>
          <p:cNvPr id="160" name="línea" descr="Gráfico de líneas"/>
          <p:cNvGrpSpPr/>
          <p:nvPr/>
        </p:nvGrpSpPr>
        <p:grpSpPr bwMode="invGray">
          <a:xfrm>
            <a:off x="1522413" y="1514475"/>
            <a:ext cx="10569575" cy="64008"/>
            <a:chOff x="1522413" y="1514475"/>
            <a:chExt cx="10569575" cy="64008"/>
          </a:xfrm>
        </p:grpSpPr>
        <p:sp>
          <p:nvSpPr>
            <p:cNvPr id="161" name="Forma libre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2" name="Forma libre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3" name="Forma libre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4"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5"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6"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7"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8"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9"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0"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1"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2"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3"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4"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5"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6"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7"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8"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9"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0"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1"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2"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3"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4"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5"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6"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7"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8"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9"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0"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1"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2"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3"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4"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5"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6"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7"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8"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9"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0"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1"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2"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3"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4"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5"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6"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7"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8"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9"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0"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1"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2"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3"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4"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5"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6"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7"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8"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9"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0"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1"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2"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3"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4"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5"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6"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7"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8"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9"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0"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1"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2"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3"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4"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sp>
        <p:nvSpPr>
          <p:cNvPr id="3" name="Marcador de posición de texto 2"/>
          <p:cNvSpPr>
            <a:spLocks noGrp="1"/>
          </p:cNvSpPr>
          <p:nvPr>
            <p:ph type="body" idx="1"/>
          </p:nvPr>
        </p:nvSpPr>
        <p:spPr>
          <a:xfrm>
            <a:off x="1522413"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noProof="0"/>
              <a:t>Haga clic para modificar los estilos de texto del patrón</a:t>
            </a:r>
          </a:p>
        </p:txBody>
      </p:sp>
      <p:sp>
        <p:nvSpPr>
          <p:cNvPr id="4" name="Marcador de posición de contenido 3"/>
          <p:cNvSpPr>
            <a:spLocks noGrp="1"/>
          </p:cNvSpPr>
          <p:nvPr>
            <p:ph sz="half" idx="2"/>
          </p:nvPr>
        </p:nvSpPr>
        <p:spPr>
          <a:xfrm>
            <a:off x="1522413" y="2819399"/>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 noProof="0" dirty="0"/>
          </a:p>
        </p:txBody>
      </p:sp>
      <p:sp>
        <p:nvSpPr>
          <p:cNvPr id="5" name="Marcador de posición de texto 4"/>
          <p:cNvSpPr>
            <a:spLocks noGrp="1"/>
          </p:cNvSpPr>
          <p:nvPr>
            <p:ph type="body" sz="quarter" idx="3"/>
          </p:nvPr>
        </p:nvSpPr>
        <p:spPr>
          <a:xfrm>
            <a:off x="6249860"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noProof="0"/>
              <a:t>Haga clic para modificar los estilos de texto del patrón</a:t>
            </a:r>
          </a:p>
        </p:txBody>
      </p:sp>
      <p:sp>
        <p:nvSpPr>
          <p:cNvPr id="8" name="Marcador de posición de pie de página 7"/>
          <p:cNvSpPr>
            <a:spLocks noGrp="1"/>
          </p:cNvSpPr>
          <p:nvPr>
            <p:ph type="ftr" sz="quarter" idx="11"/>
          </p:nvPr>
        </p:nvSpPr>
        <p:spPr/>
        <p:txBody>
          <a:bodyPr rtlCol="0"/>
          <a:lstStyle/>
          <a:p>
            <a:pPr rtl="0"/>
            <a:endParaRPr lang="es-ES" noProof="0" dirty="0"/>
          </a:p>
        </p:txBody>
      </p:sp>
      <p:sp>
        <p:nvSpPr>
          <p:cNvPr id="7" name="Marcador de posición de fecha 6"/>
          <p:cNvSpPr>
            <a:spLocks noGrp="1"/>
          </p:cNvSpPr>
          <p:nvPr>
            <p:ph type="dt" sz="half" idx="10"/>
          </p:nvPr>
        </p:nvSpPr>
        <p:spPr/>
        <p:txBody>
          <a:bodyPr rtlCol="0"/>
          <a:lstStyle/>
          <a:p>
            <a:pPr rtl="0"/>
            <a:fld id="{D4829AD9-EA14-4AE8-BB2F-1A8BF56A3E5B}" type="datetime1">
              <a:rPr lang="es-ES" noProof="0" smtClean="0"/>
              <a:t>27/03/2020</a:t>
            </a:fld>
            <a:endParaRPr lang="es-ES" noProof="0" dirty="0"/>
          </a:p>
        </p:txBody>
      </p:sp>
      <p:sp>
        <p:nvSpPr>
          <p:cNvPr id="9" name="Marcador de posición de número de diapositiva 8"/>
          <p:cNvSpPr>
            <a:spLocks noGrp="1"/>
          </p:cNvSpPr>
          <p:nvPr>
            <p:ph type="sldNum" sz="quarter" idx="12"/>
          </p:nvPr>
        </p:nvSpPr>
        <p:spPr/>
        <p:txBody>
          <a:bodyPr rtlCol="0"/>
          <a:lstStyle/>
          <a:p>
            <a:pPr rtl="0"/>
            <a:fld id="{25BA54BD-C84D-46CE-8B72-31BFB26ABA43}" type="slidenum">
              <a:rPr lang="es-ES" noProof="0"/>
              <a:t>‹Nº›</a:t>
            </a:fld>
            <a:endParaRPr lang="es-ES" noProof="0" dirty="0"/>
          </a:p>
        </p:txBody>
      </p:sp>
      <p:sp>
        <p:nvSpPr>
          <p:cNvPr id="85" name="Marcador de posición de contenido 3"/>
          <p:cNvSpPr>
            <a:spLocks noGrp="1"/>
          </p:cNvSpPr>
          <p:nvPr>
            <p:ph sz="half" idx="13"/>
          </p:nvPr>
        </p:nvSpPr>
        <p:spPr>
          <a:xfrm>
            <a:off x="6246812" y="2819400"/>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 noProof="0"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grpSp>
        <p:nvGrpSpPr>
          <p:cNvPr id="156" name="línea" descr="Gráfico de líneas"/>
          <p:cNvGrpSpPr/>
          <p:nvPr/>
        </p:nvGrpSpPr>
        <p:grpSpPr bwMode="invGray">
          <a:xfrm>
            <a:off x="1522413" y="1514475"/>
            <a:ext cx="10569575" cy="64008"/>
            <a:chOff x="1522413" y="1514475"/>
            <a:chExt cx="10569575" cy="64008"/>
          </a:xfrm>
        </p:grpSpPr>
        <p:sp>
          <p:nvSpPr>
            <p:cNvPr id="157" name="Forma lib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58" name="Forma lib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59" name="Forma lib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0"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1"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2"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3"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4"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5"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6"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7"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8"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69"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0"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1"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2"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3"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4"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5"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6"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7"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8"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79"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0"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1"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2"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3"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4"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5"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6"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7"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8"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89"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0"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1"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2"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3"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4"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5"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6"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7"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8"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199"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0"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1"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2"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3"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4"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5"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6"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7"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8"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09"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0"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1"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2"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3"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4"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5"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6"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7"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8"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19"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0"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1"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2"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3"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4"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5"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6"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7"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8"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29"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230"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sp>
        <p:nvSpPr>
          <p:cNvPr id="4" name="Marcador de posición de pie de página 3"/>
          <p:cNvSpPr>
            <a:spLocks noGrp="1"/>
          </p:cNvSpPr>
          <p:nvPr>
            <p:ph type="ftr" sz="quarter" idx="11"/>
          </p:nvPr>
        </p:nvSpPr>
        <p:spPr/>
        <p:txBody>
          <a:bodyPr rtlCol="0"/>
          <a:lstStyle/>
          <a:p>
            <a:pPr rtl="0"/>
            <a:endParaRPr lang="es-ES" noProof="0" dirty="0"/>
          </a:p>
        </p:txBody>
      </p:sp>
      <p:sp>
        <p:nvSpPr>
          <p:cNvPr id="3" name="Marcador de posición de fecha 2"/>
          <p:cNvSpPr>
            <a:spLocks noGrp="1"/>
          </p:cNvSpPr>
          <p:nvPr>
            <p:ph type="dt" sz="half" idx="10"/>
          </p:nvPr>
        </p:nvSpPr>
        <p:spPr/>
        <p:txBody>
          <a:bodyPr rtlCol="0"/>
          <a:lstStyle/>
          <a:p>
            <a:pPr rtl="0"/>
            <a:fld id="{D996EFD6-A265-4329-83FB-237234CCC851}" type="datetime1">
              <a:rPr lang="es-ES" noProof="0" smtClean="0"/>
              <a:t>27/03/2020</a:t>
            </a:fld>
            <a:endParaRPr lang="es-ES" noProof="0" dirty="0"/>
          </a:p>
        </p:txBody>
      </p:sp>
      <p:sp>
        <p:nvSpPr>
          <p:cNvPr id="5" name="Marcador de posición de número de diapositiva 4"/>
          <p:cNvSpPr>
            <a:spLocks noGrp="1"/>
          </p:cNvSpPr>
          <p:nvPr>
            <p:ph type="sldNum" sz="quarter" idx="12"/>
          </p:nvPr>
        </p:nvSpPr>
        <p:spPr/>
        <p:txBody>
          <a:bodyPr rtlCol="0"/>
          <a:lstStyle/>
          <a:p>
            <a:pPr rtl="0"/>
            <a:fld id="{25BA54BD-C84D-46CE-8B72-31BFB26ABA43}" type="slidenum">
              <a:rPr lang="es-ES" noProof="0"/>
              <a:t>‹Nº›</a:t>
            </a:fld>
            <a:endParaRPr lang="es-ES" noProof="0" dirty="0"/>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osición de pie de página 2"/>
          <p:cNvSpPr>
            <a:spLocks noGrp="1"/>
          </p:cNvSpPr>
          <p:nvPr>
            <p:ph type="ftr" sz="quarter" idx="11"/>
          </p:nvPr>
        </p:nvSpPr>
        <p:spPr/>
        <p:txBody>
          <a:bodyPr rtlCol="0"/>
          <a:lstStyle/>
          <a:p>
            <a:pPr rtl="0"/>
            <a:endParaRPr lang="es-ES" noProof="0" dirty="0"/>
          </a:p>
        </p:txBody>
      </p:sp>
      <p:sp>
        <p:nvSpPr>
          <p:cNvPr id="2" name="Marcador de posición de fecha 1"/>
          <p:cNvSpPr>
            <a:spLocks noGrp="1"/>
          </p:cNvSpPr>
          <p:nvPr>
            <p:ph type="dt" sz="half" idx="10"/>
          </p:nvPr>
        </p:nvSpPr>
        <p:spPr/>
        <p:txBody>
          <a:bodyPr rtlCol="0"/>
          <a:lstStyle/>
          <a:p>
            <a:pPr rtl="0"/>
            <a:fld id="{51EEC8E5-6135-4EEA-A5FA-4E382F0E51FD}" type="datetime1">
              <a:rPr lang="es-ES" noProof="0" smtClean="0"/>
              <a:t>27/03/2020</a:t>
            </a:fld>
            <a:endParaRPr lang="es-ES" noProof="0" dirty="0"/>
          </a:p>
        </p:txBody>
      </p:sp>
      <p:sp>
        <p:nvSpPr>
          <p:cNvPr id="4" name="Marcador de posición de número de diapositiva 3"/>
          <p:cNvSpPr>
            <a:spLocks noGrp="1"/>
          </p:cNvSpPr>
          <p:nvPr>
            <p:ph type="sldNum" sz="quarter" idx="12"/>
          </p:nvPr>
        </p:nvSpPr>
        <p:spPr/>
        <p:txBody>
          <a:bodyPr rtlCol="0"/>
          <a:lstStyle/>
          <a:p>
            <a:pPr rtl="0"/>
            <a:fld id="{25BA54BD-C84D-46CE-8B72-31BFB26ABA43}" type="slidenum">
              <a:rPr lang="es-ES" noProof="0"/>
              <a:t>‹Nº›</a:t>
            </a:fld>
            <a:endParaRPr lang="es-ES" noProof="0" dirty="0"/>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nchor="b">
            <a:noAutofit/>
          </a:bodyPr>
          <a:lstStyle>
            <a:lvl1pPr algn="l" rtl="0">
              <a:defRPr sz="3200" b="0"/>
            </a:lvl1pPr>
          </a:lstStyle>
          <a:p>
            <a:pPr rtl="0"/>
            <a:r>
              <a:rPr lang="es-ES" noProof="0"/>
              <a:t>Haga clic para modificar el estilo de título del patrón</a:t>
            </a:r>
            <a:endParaRPr lang="es-ES" noProof="0" dirty="0"/>
          </a:p>
        </p:txBody>
      </p:sp>
      <p:sp>
        <p:nvSpPr>
          <p:cNvPr id="4" name="Marcador de posición de texto 3"/>
          <p:cNvSpPr>
            <a:spLocks noGrp="1"/>
          </p:cNvSpPr>
          <p:nvPr>
            <p:ph type="body" sz="half" idx="2"/>
          </p:nvPr>
        </p:nvSpPr>
        <p:spPr>
          <a:xfrm>
            <a:off x="1522413" y="3429000"/>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noProof="0"/>
              <a:t>Haga clic para modificar los estilos de texto del patrón</a:t>
            </a:r>
          </a:p>
        </p:txBody>
      </p:sp>
      <p:sp>
        <p:nvSpPr>
          <p:cNvPr id="3" name="Marcador de posición de contenido 2"/>
          <p:cNvSpPr>
            <a:spLocks noGrp="1"/>
          </p:cNvSpPr>
          <p:nvPr>
            <p:ph idx="1"/>
          </p:nvPr>
        </p:nvSpPr>
        <p:spPr>
          <a:xfrm>
            <a:off x="4710022" y="1905000"/>
            <a:ext cx="5669280" cy="4038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 noProof="0" dirty="0"/>
          </a:p>
        </p:txBody>
      </p:sp>
      <p:grpSp>
        <p:nvGrpSpPr>
          <p:cNvPr id="615" name="marco" descr="Gráfico de cuadro"/>
          <p:cNvGrpSpPr/>
          <p:nvPr/>
        </p:nvGrpSpPr>
        <p:grpSpPr bwMode="invGray">
          <a:xfrm>
            <a:off x="4417839" y="1630821"/>
            <a:ext cx="6291028" cy="4575885"/>
            <a:chOff x="4417839" y="1630821"/>
            <a:chExt cx="6291028" cy="4575885"/>
          </a:xfrm>
        </p:grpSpPr>
        <p:grpSp>
          <p:nvGrpSpPr>
            <p:cNvPr id="616" name="Grupo 615"/>
            <p:cNvGrpSpPr/>
            <p:nvPr/>
          </p:nvGrpSpPr>
          <p:grpSpPr bwMode="invGray">
            <a:xfrm>
              <a:off x="5414491" y="1630821"/>
              <a:ext cx="5294376" cy="4114800"/>
              <a:chOff x="3310555" y="716546"/>
              <a:chExt cx="5294376" cy="4114800"/>
            </a:xfrm>
          </p:grpSpPr>
          <p:grpSp>
            <p:nvGrpSpPr>
              <p:cNvPr id="768" name="Grupo 767"/>
              <p:cNvGrpSpPr/>
              <p:nvPr/>
            </p:nvGrpSpPr>
            <p:grpSpPr bwMode="invGray">
              <a:xfrm flipH="1">
                <a:off x="3310555" y="737968"/>
                <a:ext cx="5294376" cy="54864"/>
                <a:chOff x="1522413" y="1514475"/>
                <a:chExt cx="10569575" cy="64008"/>
              </a:xfrm>
              <a:solidFill>
                <a:schemeClr val="accent1"/>
              </a:solidFill>
            </p:grpSpPr>
            <p:sp>
              <p:nvSpPr>
                <p:cNvPr id="844" name="Forma libre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5" name="Forma libre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6" name="Forma libre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7"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8"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9"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0"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1"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2"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3"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4"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5"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6"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7"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8"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9"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0"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1"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2"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3"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4"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5"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6"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7"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8"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9"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0"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1"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2"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3"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4"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5"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6"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7"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8"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9"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0"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1"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2"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3"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4"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5"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6"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7"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8"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9"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0"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1"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2"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3"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4"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5"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6"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7"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8"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9"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0"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1"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2"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3"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4"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5"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6"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7"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8"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9"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0"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1"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2"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3"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4"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5"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6"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7"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grpSp>
            <p:nvGrpSpPr>
              <p:cNvPr id="769" name="Grupo 768"/>
              <p:cNvGrpSpPr/>
              <p:nvPr/>
            </p:nvGrpSpPr>
            <p:grpSpPr bwMode="invGray">
              <a:xfrm rot="16200000" flipH="1">
                <a:off x="6492229" y="2755658"/>
                <a:ext cx="4114800" cy="36576"/>
                <a:chOff x="1522413" y="1514475"/>
                <a:chExt cx="10569575" cy="64008"/>
              </a:xfrm>
              <a:solidFill>
                <a:schemeClr val="accent1"/>
              </a:solidFill>
            </p:grpSpPr>
            <p:sp>
              <p:nvSpPr>
                <p:cNvPr id="770" name="Forma libre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1" name="Forma libre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2" name="Forma libre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3"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4"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5"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6"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7"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8"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9"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0"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1"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2"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3"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4"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5"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6"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7"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8"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9"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0"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1"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2"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3"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4"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5"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6"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7"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8"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9"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0"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1"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2"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3"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4"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5"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6"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7"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8"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9"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0"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1"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2"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3"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4"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5"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6"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7"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8"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9"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0"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1"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2"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3"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4"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5"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6"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7"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8"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9"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0"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1"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2"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3"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4"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5"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6"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7"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8"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9"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0"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1"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2"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3"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grpSp>
        <p:grpSp>
          <p:nvGrpSpPr>
            <p:cNvPr id="617" name="Grupo 616"/>
            <p:cNvGrpSpPr/>
            <p:nvPr/>
          </p:nvGrpSpPr>
          <p:grpSpPr bwMode="invGray">
            <a:xfrm rot="10800000">
              <a:off x="4417839" y="2091906"/>
              <a:ext cx="5294376" cy="4114800"/>
              <a:chOff x="3310555" y="716546"/>
              <a:chExt cx="5294376" cy="4114800"/>
            </a:xfrm>
          </p:grpSpPr>
          <p:grpSp>
            <p:nvGrpSpPr>
              <p:cNvPr id="618" name="Grupo 617"/>
              <p:cNvGrpSpPr/>
              <p:nvPr/>
            </p:nvGrpSpPr>
            <p:grpSpPr bwMode="invGray">
              <a:xfrm flipH="1">
                <a:off x="3310555" y="737968"/>
                <a:ext cx="5294376" cy="54864"/>
                <a:chOff x="1522413" y="1514475"/>
                <a:chExt cx="10569575" cy="64008"/>
              </a:xfrm>
              <a:solidFill>
                <a:schemeClr val="accent1"/>
              </a:solidFill>
            </p:grpSpPr>
            <p:sp>
              <p:nvSpPr>
                <p:cNvPr id="694" name="Forma libre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5" name="Forma libre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6" name="Forma libre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7"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8"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9"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0"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1"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2"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3"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4"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5"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6"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7"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8"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9"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0"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1"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2"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3"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4"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5"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6"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7"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8"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9"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0"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1"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2"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3"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4"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5"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6"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7"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8"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9"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0"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1"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2"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3"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4"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5"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6"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7"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8"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9"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0"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1"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2"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3"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4"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5"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6"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7"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8"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9"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0"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1"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2"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3"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4"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5"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6"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7"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8"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9"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0"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1"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2"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3"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4"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5"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6"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7"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grpSp>
            <p:nvGrpSpPr>
              <p:cNvPr id="619" name="Grupo 618"/>
              <p:cNvGrpSpPr/>
              <p:nvPr/>
            </p:nvGrpSpPr>
            <p:grpSpPr bwMode="invGray">
              <a:xfrm rot="16200000" flipH="1">
                <a:off x="6492229" y="2755658"/>
                <a:ext cx="4114800" cy="36576"/>
                <a:chOff x="1522413" y="1514475"/>
                <a:chExt cx="10569575" cy="64008"/>
              </a:xfrm>
              <a:solidFill>
                <a:schemeClr val="accent1"/>
              </a:solidFill>
            </p:grpSpPr>
            <p:sp>
              <p:nvSpPr>
                <p:cNvPr id="620" name="Forma libre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1" name="Forma libre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2" name="Forma libre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3"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4"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5"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6"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7"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8"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9"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0"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1"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2"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3"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4"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5"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6"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7"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8"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9"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0"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1"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2"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3"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4"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5"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6"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7"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8"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9"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0"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1"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2"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3"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4"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5"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6"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7"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8"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9"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0"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1"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2"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3"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4"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5"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6"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7"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8"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9"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0"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1"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2"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3"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4"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5"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6"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7"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8"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9"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0"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1"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2"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3"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4"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5"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6"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7"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8"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9"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0"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1"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2"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3"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grpSp>
      </p:gr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p>
            <a:pPr rtl="0"/>
            <a:fld id="{2EAA01AB-145F-4AE5-A1D5-362BC05CA7CC}" type="datetime1">
              <a:rPr lang="es-ES" noProof="0" smtClean="0"/>
              <a:t>27/03/2020</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25BA54BD-C84D-46CE-8B72-31BFB26ABA43}" type="slidenum">
              <a:rPr lang="es-ES" noProof="0"/>
              <a:t>‹Nº›</a:t>
            </a:fld>
            <a:endParaRPr lang="es-ES" noProof="0" dirty="0"/>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74638"/>
            <a:ext cx="9143998" cy="1020762"/>
          </a:xfrm>
        </p:spPr>
        <p:txBody>
          <a:bodyPr rtlCol="0" anchor="b">
            <a:noAutofit/>
          </a:bodyPr>
          <a:lstStyle>
            <a:lvl1pPr algn="l" rtl="0">
              <a:defRPr sz="3200" b="0"/>
            </a:lvl1pPr>
          </a:lstStyle>
          <a:p>
            <a:pPr rtl="0"/>
            <a:r>
              <a:rPr lang="es-ES" noProof="0"/>
              <a:t>Haga clic para modificar el estilo de título del patrón</a:t>
            </a:r>
            <a:endParaRPr lang="es-ES" noProof="0" dirty="0"/>
          </a:p>
        </p:txBody>
      </p:sp>
      <p:sp>
        <p:nvSpPr>
          <p:cNvPr id="3" name="Marcador de posición de imagen 2" descr="Marcador de posición vacío para agregar una imagen. Haga clic en el marcador de posición y seleccione la imagen que quiera agregar."/>
          <p:cNvSpPr>
            <a:spLocks noGrp="1"/>
          </p:cNvSpPr>
          <p:nvPr>
            <p:ph type="pic" idx="1"/>
          </p:nvPr>
        </p:nvSpPr>
        <p:spPr>
          <a:xfrm>
            <a:off x="1745838" y="1884311"/>
            <a:ext cx="5669280" cy="4041648"/>
          </a:xfrm>
          <a:solidFill>
            <a:schemeClr val="bg1"/>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grpSp>
        <p:nvGrpSpPr>
          <p:cNvPr id="614" name="marco" descr="Gráfico de cuadro"/>
          <p:cNvGrpSpPr/>
          <p:nvPr/>
        </p:nvGrpSpPr>
        <p:grpSpPr bwMode="invGray">
          <a:xfrm flipH="1">
            <a:off x="1447500" y="1630821"/>
            <a:ext cx="6291028" cy="4575885"/>
            <a:chOff x="4417839" y="1630821"/>
            <a:chExt cx="6291028" cy="4575885"/>
          </a:xfrm>
        </p:grpSpPr>
        <p:grpSp>
          <p:nvGrpSpPr>
            <p:cNvPr id="615" name="Grupo 614"/>
            <p:cNvGrpSpPr/>
            <p:nvPr/>
          </p:nvGrpSpPr>
          <p:grpSpPr bwMode="invGray">
            <a:xfrm>
              <a:off x="5414491" y="1630821"/>
              <a:ext cx="5294376" cy="4114800"/>
              <a:chOff x="3310555" y="716546"/>
              <a:chExt cx="5294376" cy="4114800"/>
            </a:xfrm>
          </p:grpSpPr>
          <p:grpSp>
            <p:nvGrpSpPr>
              <p:cNvPr id="767" name="Grupo 766"/>
              <p:cNvGrpSpPr/>
              <p:nvPr/>
            </p:nvGrpSpPr>
            <p:grpSpPr bwMode="invGray">
              <a:xfrm flipH="1">
                <a:off x="3310555" y="737968"/>
                <a:ext cx="5294376" cy="54864"/>
                <a:chOff x="1522413" y="1514475"/>
                <a:chExt cx="10569575" cy="64008"/>
              </a:xfrm>
              <a:solidFill>
                <a:schemeClr val="accent1"/>
              </a:solidFill>
            </p:grpSpPr>
            <p:sp>
              <p:nvSpPr>
                <p:cNvPr id="843" name="Forma libre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4" name="Forma libre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5" name="Forma libre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6"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7"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8"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9"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0"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1"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2"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3"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4"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5"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6"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7"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8"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59"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0"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1"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2"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3"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4"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5"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6"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7"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8"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69"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0"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1"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2"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3"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4"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5"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6"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7"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8"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79"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0"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1"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2"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3"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4"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5"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6"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7"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8"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89"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0"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1"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2"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3"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4"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5"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6"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7"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8"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99"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0"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1"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2"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3"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4"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5"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6"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7"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8"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09"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0"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1"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2"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3"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4"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5"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916"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grpSp>
            <p:nvGrpSpPr>
              <p:cNvPr id="768" name="Grupo 767"/>
              <p:cNvGrpSpPr/>
              <p:nvPr/>
            </p:nvGrpSpPr>
            <p:grpSpPr bwMode="invGray">
              <a:xfrm rot="16200000" flipH="1">
                <a:off x="6492229" y="2755658"/>
                <a:ext cx="4114800" cy="36576"/>
                <a:chOff x="1522413" y="1514475"/>
                <a:chExt cx="10569575" cy="64008"/>
              </a:xfrm>
              <a:solidFill>
                <a:schemeClr val="accent1"/>
              </a:solidFill>
            </p:grpSpPr>
            <p:sp>
              <p:nvSpPr>
                <p:cNvPr id="769" name="Forma libre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0" name="Forma libre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1" name="Forma libre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2"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3"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4"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5"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6"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7"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8"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79"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0"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1"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2"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3"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4"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5"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6"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7"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8"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89"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0"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1"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2"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3"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4"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5"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6"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7"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8"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99"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0"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1"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2"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3"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4"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5"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6"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7"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8"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09"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0"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1"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2"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3"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4"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5"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6"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7"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8"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19"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0"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1"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2"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3"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4"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5"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6"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7"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8"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29"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0"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1"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2"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3"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4"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5"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6"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7"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8"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39"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0"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1"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842"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grpSp>
        <p:grpSp>
          <p:nvGrpSpPr>
            <p:cNvPr id="616" name="Grupo 615"/>
            <p:cNvGrpSpPr/>
            <p:nvPr/>
          </p:nvGrpSpPr>
          <p:grpSpPr bwMode="invGray">
            <a:xfrm rot="10800000">
              <a:off x="4417839" y="2091906"/>
              <a:ext cx="5294376" cy="4114800"/>
              <a:chOff x="3310555" y="716546"/>
              <a:chExt cx="5294376" cy="4114800"/>
            </a:xfrm>
          </p:grpSpPr>
          <p:grpSp>
            <p:nvGrpSpPr>
              <p:cNvPr id="617" name="Grupo 616"/>
              <p:cNvGrpSpPr/>
              <p:nvPr/>
            </p:nvGrpSpPr>
            <p:grpSpPr bwMode="invGray">
              <a:xfrm flipH="1">
                <a:off x="3310555" y="737968"/>
                <a:ext cx="5294376" cy="54864"/>
                <a:chOff x="1522413" y="1514475"/>
                <a:chExt cx="10569575" cy="64008"/>
              </a:xfrm>
              <a:solidFill>
                <a:schemeClr val="accent1"/>
              </a:solidFill>
            </p:grpSpPr>
            <p:sp>
              <p:nvSpPr>
                <p:cNvPr id="693" name="Forma libre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4" name="Forma libre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5" name="Forma libre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6" name="Forma lib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7" name="Forma lib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8" name="Forma lib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9" name="Forma lib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0" name="Forma lib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1" name="Forma lib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2" name="Forma lib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3" name="Forma lib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4" name="Forma lib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5" name="Forma lib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6" name="Forma lib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7" name="Forma lib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8" name="Forma lib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09" name="Forma lib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0" name="Forma lib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1" name="Forma lib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2" name="Forma lib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3" name="Forma lib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4" name="Forma lib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5" name="Forma lib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6" name="Forma lib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7" name="Forma lib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8" name="Forma lib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19" name="Forma lib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0" name="Forma lib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1" name="Forma lib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2" name="Forma lib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3" name="Forma lib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4" name="Forma lib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5" name="Forma lib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6" name="Forma lib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7" name="Forma lib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8" name="Forma lib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29" name="Forma lib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0" name="Forma lib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1" name="Forma lib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2" name="Forma lib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3" name="Forma lib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4" name="Forma lib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5" name="Forma lib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6" name="Forma lib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7" name="Forma lib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8" name="Forma lib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39" name="Forma lib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0" name="Forma lib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1" name="Forma lib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2" name="Forma lib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3" name="Forma lib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4" name="Forma lib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5" name="Forma lib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6" name="Forma lib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7" name="Forma lib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8" name="Forma lib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49" name="Forma lib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0" name="Forma lib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1" name="Forma lib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2" name="Forma lib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3" name="Forma lib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4" name="Forma lib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5" name="Forma lib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6" name="Forma lib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7" name="Forma lib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8" name="Forma lib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59" name="Forma lib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0" name="Forma lib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1" name="Forma lib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2" name="Forma lib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3" name="Forma lib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4" name="Forma lib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5" name="Forma lib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766" name="Forma lib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grpSp>
            <p:nvGrpSpPr>
              <p:cNvPr id="618" name="Grupo 617"/>
              <p:cNvGrpSpPr/>
              <p:nvPr/>
            </p:nvGrpSpPr>
            <p:grpSpPr bwMode="invGray">
              <a:xfrm rot="16200000" flipH="1">
                <a:off x="6492229" y="2755658"/>
                <a:ext cx="4114800" cy="36576"/>
                <a:chOff x="1522413" y="1514475"/>
                <a:chExt cx="10569575" cy="64008"/>
              </a:xfrm>
              <a:solidFill>
                <a:schemeClr val="accent1"/>
              </a:solidFill>
            </p:grpSpPr>
            <p:sp>
              <p:nvSpPr>
                <p:cNvPr id="619" name="Forma libre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0" name="Forma libre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1" name="Forma libre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2" name="Forma libre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3" name="Forma libre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4" name="Forma libre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5" name="Forma libre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6" name="Forma libre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7" name="Forma libre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8" name="Forma libre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29" name="Forma libre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0" name="Forma libre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1" name="Forma libre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2" name="Forma libre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3" name="Forma libre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4" name="Forma libre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5" name="Forma libre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6" name="Forma libre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7" name="Forma libre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8" name="Forma libre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39" name="Forma libre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0" name="Forma libre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1" name="Forma libre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2" name="Forma libre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3" name="Forma libre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4" name="Forma libre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5" name="Forma libre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6" name="Forma libre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7" name="Forma libre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8" name="Forma libre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49" name="Forma libre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0" name="Forma libre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1" name="Forma libre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2" name="Forma libre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3" name="Forma libre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4" name="Forma libre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5" name="Forma libre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6" name="Forma libre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7" name="Forma libre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8" name="Forma libre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59" name="Forma libre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0" name="Forma libre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1" name="Forma libre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2" name="Forma libre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3" name="Forma libre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4" name="Forma libre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5" name="Forma libre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6" name="Forma libre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7" name="Forma libre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8" name="Forma libre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69" name="Forma libre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0" name="Forma libre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1" name="Forma libre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2" name="Forma libre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3" name="Forma libre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4" name="Forma libre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5" name="Forma libre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6" name="Forma libre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7" name="Forma libre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8" name="Forma libre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79" name="Forma libre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0" name="Forma libre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1" name="Forma libre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2" name="Forma libre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3" name="Forma libre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4" name="Forma libre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5" name="Forma libre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6" name="Forma libre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7" name="Forma libre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8" name="Forma libre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89" name="Forma libre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0" name="Forma libre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1" name="Forma libre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sp>
              <p:nvSpPr>
                <p:cNvPr id="692" name="Forma libre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s-ES" noProof="0" dirty="0">
                    <a:ln>
                      <a:noFill/>
                    </a:ln>
                  </a:endParaRPr>
                </a:p>
              </p:txBody>
            </p:sp>
          </p:grpSp>
        </p:grpSp>
      </p:grpSp>
      <p:sp>
        <p:nvSpPr>
          <p:cNvPr id="4" name="Marcador de posición de texto 3"/>
          <p:cNvSpPr>
            <a:spLocks noGrp="1"/>
          </p:cNvSpPr>
          <p:nvPr>
            <p:ph type="body" sz="half" idx="2"/>
          </p:nvPr>
        </p:nvSpPr>
        <p:spPr>
          <a:xfrm>
            <a:off x="7905959" y="3411748"/>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noProof="0"/>
              <a:t>Haga clic para modificar los estilos de texto del patrón</a:t>
            </a:r>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p>
            <a:pPr rtl="0"/>
            <a:fld id="{AFD16348-E405-42B1-89B5-964AA77FE073}" type="datetime1">
              <a:rPr lang="es-ES" noProof="0" smtClean="0"/>
              <a:t>27/03/2020</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25BA54BD-C84D-46CE-8B72-31BFB26ABA43}" type="slidenum">
              <a:rPr lang="es-ES" noProof="0"/>
              <a:t>‹Nº›</a:t>
            </a:fld>
            <a:endParaRPr lang="es-ES" noProof="0" dirty="0"/>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pPr rtl="0"/>
            <a:r>
              <a:rPr lang="es-ES" dirty="0"/>
              <a:t>Haga clic para modificar el estilo de título del patrón</a:t>
            </a:r>
            <a:endParaRPr lang="es-ES" noProof="0" dirty="0"/>
          </a:p>
        </p:txBody>
      </p:sp>
      <p:sp>
        <p:nvSpPr>
          <p:cNvPr id="3" name="Marcador de posición de texto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s-ES" dirty="0"/>
              <a:t>Editar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osición de pie de página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es-ES" noProof="0" dirty="0"/>
          </a:p>
        </p:txBody>
      </p:sp>
      <p:sp>
        <p:nvSpPr>
          <p:cNvPr id="4" name="Marcador de posición de fecha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3EA5BF5C-F4C1-4C94-BD5F-F847F8EB8117}" type="datetime1">
              <a:rPr lang="es-ES" noProof="0" smtClean="0"/>
              <a:t>27/03/2020</a:t>
            </a:fld>
            <a:endParaRPr lang="es-ES" noProof="0" dirty="0"/>
          </a:p>
        </p:txBody>
      </p:sp>
      <p:sp>
        <p:nvSpPr>
          <p:cNvPr id="6" name="Marcador de posición de número de diapositiva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5BA54BD-C84D-46CE-8B72-31BFB26ABA43}" type="slidenum">
              <a:rPr lang="es-ES" noProof="0" smtClean="0"/>
              <a:pPr rtl="0"/>
              <a:t>‹Nº›</a:t>
            </a:fld>
            <a:endParaRPr lang="es-ES" noProof="0" dirty="0"/>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422003" y="5445224"/>
            <a:ext cx="7344816" cy="887219"/>
          </a:xfrm>
        </p:spPr>
        <p:txBody>
          <a:bodyPr rtlCol="0"/>
          <a:lstStyle/>
          <a:p>
            <a:pPr rtl="0"/>
            <a:r>
              <a:rPr lang="es-ES" sz="7200" dirty="0"/>
              <a:t>L</a:t>
            </a:r>
            <a:r>
              <a:rPr lang="es-ES" dirty="0"/>
              <a:t>a odisea - </a:t>
            </a:r>
            <a:r>
              <a:rPr lang="es-ES" sz="7200" dirty="0"/>
              <a:t>H</a:t>
            </a:r>
            <a:r>
              <a:rPr lang="es-ES" dirty="0"/>
              <a:t>omero</a:t>
            </a:r>
          </a:p>
        </p:txBody>
      </p:sp>
      <p:sp>
        <p:nvSpPr>
          <p:cNvPr id="3" name="Subtítulo 2"/>
          <p:cNvSpPr>
            <a:spLocks noGrp="1"/>
          </p:cNvSpPr>
          <p:nvPr>
            <p:ph type="subTitle" idx="1"/>
          </p:nvPr>
        </p:nvSpPr>
        <p:spPr>
          <a:xfrm>
            <a:off x="189756" y="188640"/>
            <a:ext cx="3096344" cy="432048"/>
          </a:xfrm>
        </p:spPr>
        <p:txBody>
          <a:bodyPr rtlCol="0">
            <a:noAutofit/>
          </a:bodyPr>
          <a:lstStyle/>
          <a:p>
            <a:pPr rtl="0"/>
            <a:r>
              <a:rPr lang="es-ES" sz="1800" b="1" dirty="0"/>
              <a:t>Coordinación octavo básico</a:t>
            </a:r>
          </a:p>
          <a:p>
            <a:pPr rtl="0"/>
            <a:r>
              <a:rPr lang="es-ES" sz="1800" b="1" dirty="0"/>
              <a:t>Liceo 1 Javiera Carrera</a:t>
            </a:r>
          </a:p>
        </p:txBody>
      </p:sp>
      <p:sp>
        <p:nvSpPr>
          <p:cNvPr id="4" name="Rectángulo 3">
            <a:extLst>
              <a:ext uri="{FF2B5EF4-FFF2-40B4-BE49-F238E27FC236}">
                <a16:creationId xmlns:a16="http://schemas.microsoft.com/office/drawing/2014/main" id="{C219CE8D-FF46-449F-97A9-731D5FB7C0F1}"/>
              </a:ext>
            </a:extLst>
          </p:cNvPr>
          <p:cNvSpPr/>
          <p:nvPr/>
        </p:nvSpPr>
        <p:spPr>
          <a:xfrm>
            <a:off x="10846940" y="188640"/>
            <a:ext cx="828093" cy="6336704"/>
          </a:xfrm>
          <a:prstGeom prst="rect">
            <a:avLst/>
          </a:prstGeom>
          <a:solidFill>
            <a:schemeClr val="accent2">
              <a:lumMod val="75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s-CL" sz="2000" b="1" dirty="0">
                <a:solidFill>
                  <a:schemeClr val="bg1"/>
                </a:solidFill>
                <a:latin typeface="+mj-lt"/>
              </a:rPr>
              <a:t>Guía de apoyo a la lectura</a:t>
            </a:r>
          </a:p>
        </p:txBody>
      </p:sp>
      <p:pic>
        <p:nvPicPr>
          <p:cNvPr id="6" name="Imagen 5">
            <a:extLst>
              <a:ext uri="{FF2B5EF4-FFF2-40B4-BE49-F238E27FC236}">
                <a16:creationId xmlns:a16="http://schemas.microsoft.com/office/drawing/2014/main" id="{7B4BC265-11F1-49D5-B942-83D104613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059" y="188640"/>
            <a:ext cx="8312705" cy="5167703"/>
          </a:xfrm>
          <a:prstGeom prst="ellipse">
            <a:avLst/>
          </a:prstGeom>
          <a:ln>
            <a:noFill/>
          </a:ln>
          <a:effectLst>
            <a:softEdge rad="112500"/>
          </a:effectLst>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1B25B41-E8E9-48D6-A819-019D44968F65}"/>
              </a:ext>
            </a:extLst>
          </p:cNvPr>
          <p:cNvSpPr>
            <a:spLocks noGrp="1"/>
          </p:cNvSpPr>
          <p:nvPr>
            <p:ph idx="1"/>
          </p:nvPr>
        </p:nvSpPr>
        <p:spPr/>
        <p:txBody>
          <a:bodyPr/>
          <a:lstStyle/>
          <a:p>
            <a:r>
              <a:rPr lang="es-CL" dirty="0">
                <a:solidFill>
                  <a:schemeClr val="accent2">
                    <a:lumMod val="75000"/>
                  </a:schemeClr>
                </a:solidFill>
              </a:rPr>
              <a:t>Ejemplo del texto desordenado y son cohesión:</a:t>
            </a:r>
          </a:p>
          <a:p>
            <a:pPr marL="0" indent="0">
              <a:buNone/>
            </a:pPr>
            <a:r>
              <a:rPr lang="es-CL" dirty="0"/>
              <a:t>• Hermes, enviado por Zeus, convence a Calipso • Odiseo es liberado • Calipso retenía a Odiseo en la Isla de Ogigia.</a:t>
            </a:r>
          </a:p>
          <a:p>
            <a:pPr marL="0" indent="0">
              <a:buNone/>
            </a:pPr>
            <a:endParaRPr lang="es-CL" dirty="0">
              <a:solidFill>
                <a:schemeClr val="accent2">
                  <a:lumMod val="75000"/>
                </a:schemeClr>
              </a:solidFill>
            </a:endParaRPr>
          </a:p>
          <a:p>
            <a:pPr>
              <a:buFont typeface="Wingdings" panose="05000000000000000000" pitchFamily="2" charset="2"/>
              <a:buChar char="§"/>
            </a:pPr>
            <a:r>
              <a:rPr lang="es-CL" dirty="0">
                <a:solidFill>
                  <a:schemeClr val="accent2">
                    <a:lumMod val="75000"/>
                  </a:schemeClr>
                </a:solidFill>
              </a:rPr>
              <a:t>Texto ordenado según la secuencia causal/temporal y con elementos de cohesión.</a:t>
            </a:r>
          </a:p>
          <a:p>
            <a:endParaRPr lang="es-CL" dirty="0"/>
          </a:p>
          <a:p>
            <a:r>
              <a:rPr lang="es-CL" dirty="0"/>
              <a:t>Calipso retenía a Odiseo en la Isla de Ogigia cuando Hermes</a:t>
            </a:r>
            <a:r>
              <a:rPr lang="es-CL" dirty="0">
                <a:solidFill>
                  <a:schemeClr val="accent2"/>
                </a:solidFill>
              </a:rPr>
              <a:t>,</a:t>
            </a:r>
            <a:r>
              <a:rPr lang="es-CL" dirty="0"/>
              <a:t> enviado por Zeus</a:t>
            </a:r>
            <a:r>
              <a:rPr lang="es-CL" dirty="0">
                <a:solidFill>
                  <a:schemeClr val="accent2"/>
                </a:solidFill>
              </a:rPr>
              <a:t>, </a:t>
            </a:r>
            <a:r>
              <a:rPr lang="es-CL" dirty="0"/>
              <a:t>convence a Calipso </a:t>
            </a:r>
            <a:r>
              <a:rPr lang="es-CL" dirty="0">
                <a:solidFill>
                  <a:schemeClr val="accent2"/>
                </a:solidFill>
              </a:rPr>
              <a:t>y </a:t>
            </a:r>
            <a:r>
              <a:rPr lang="es-CL" dirty="0"/>
              <a:t>Odiseo es liberado.</a:t>
            </a:r>
          </a:p>
        </p:txBody>
      </p:sp>
      <p:sp>
        <p:nvSpPr>
          <p:cNvPr id="4" name="Flecha: hacia abajo 3">
            <a:extLst>
              <a:ext uri="{FF2B5EF4-FFF2-40B4-BE49-F238E27FC236}">
                <a16:creationId xmlns:a16="http://schemas.microsoft.com/office/drawing/2014/main" id="{3A4DA14F-E39F-4ED7-96CE-116DE06D33B5}"/>
              </a:ext>
            </a:extLst>
          </p:cNvPr>
          <p:cNvSpPr/>
          <p:nvPr/>
        </p:nvSpPr>
        <p:spPr>
          <a:xfrm>
            <a:off x="4078188" y="4509120"/>
            <a:ext cx="432048" cy="648072"/>
          </a:xfrm>
          <a:prstGeom prst="down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Imagen 4">
            <a:extLst>
              <a:ext uri="{FF2B5EF4-FFF2-40B4-BE49-F238E27FC236}">
                <a16:creationId xmlns:a16="http://schemas.microsoft.com/office/drawing/2014/main" id="{4DEFC0EC-C6E3-453B-9717-26BC6F742A42}"/>
              </a:ext>
            </a:extLst>
          </p:cNvPr>
          <p:cNvPicPr>
            <a:picLocks noChangeAspect="1"/>
          </p:cNvPicPr>
          <p:nvPr/>
        </p:nvPicPr>
        <p:blipFill>
          <a:blip r:embed="rId2"/>
          <a:stretch>
            <a:fillRect/>
          </a:stretch>
        </p:blipFill>
        <p:spPr>
          <a:xfrm>
            <a:off x="611503" y="243760"/>
            <a:ext cx="10059272" cy="1292464"/>
          </a:xfrm>
          <a:prstGeom prst="rect">
            <a:avLst/>
          </a:prstGeom>
        </p:spPr>
      </p:pic>
    </p:spTree>
    <p:extLst>
      <p:ext uri="{BB962C8B-B14F-4D97-AF65-F5344CB8AC3E}">
        <p14:creationId xmlns:p14="http://schemas.microsoft.com/office/powerpoint/2010/main" val="409704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695BB5-B962-4C97-B08E-1CE7467DD04F}"/>
              </a:ext>
            </a:extLst>
          </p:cNvPr>
          <p:cNvSpPr>
            <a:spLocks noGrp="1"/>
          </p:cNvSpPr>
          <p:nvPr>
            <p:ph type="title"/>
          </p:nvPr>
        </p:nvSpPr>
        <p:spPr>
          <a:xfrm>
            <a:off x="477788" y="332656"/>
            <a:ext cx="11089232" cy="1020762"/>
          </a:xfrm>
        </p:spPr>
        <p:txBody>
          <a:bodyPr>
            <a:normAutofit fontScale="90000"/>
          </a:bodyPr>
          <a:lstStyle/>
          <a:p>
            <a:r>
              <a:rPr lang="es-CL" dirty="0">
                <a:solidFill>
                  <a:schemeClr val="accent2">
                    <a:lumMod val="75000"/>
                  </a:schemeClr>
                </a:solidFill>
              </a:rPr>
              <a:t>Siguiendo el ejemplo, ordena los siguientes acontecimientos y redacta un breve texto con ellos.</a:t>
            </a:r>
          </a:p>
        </p:txBody>
      </p:sp>
      <p:sp>
        <p:nvSpPr>
          <p:cNvPr id="3" name="Marcador de contenido 2">
            <a:extLst>
              <a:ext uri="{FF2B5EF4-FFF2-40B4-BE49-F238E27FC236}">
                <a16:creationId xmlns:a16="http://schemas.microsoft.com/office/drawing/2014/main" id="{EBF4CB82-B426-4A4B-AE00-AE9108756D81}"/>
              </a:ext>
            </a:extLst>
          </p:cNvPr>
          <p:cNvSpPr>
            <a:spLocks noGrp="1"/>
          </p:cNvSpPr>
          <p:nvPr>
            <p:ph idx="4294967295"/>
          </p:nvPr>
        </p:nvSpPr>
        <p:spPr>
          <a:xfrm>
            <a:off x="1269876" y="2060848"/>
            <a:ext cx="9144000" cy="4267200"/>
          </a:xfrm>
        </p:spPr>
        <p:txBody>
          <a:bodyPr/>
          <a:lstStyle/>
          <a:p>
            <a:pPr marL="0" indent="0">
              <a:buNone/>
            </a:pPr>
            <a:r>
              <a:rPr lang="es-CL" dirty="0">
                <a:latin typeface="+mj-lt"/>
              </a:rPr>
              <a:t>1. • Odiseo enceguece al Cíclope • El cíclope enfurece • Odiseo escapa con el resto de sus hombres a salvo.</a:t>
            </a:r>
          </a:p>
          <a:p>
            <a:pPr marL="0" indent="0">
              <a:buNone/>
            </a:pPr>
            <a:endParaRPr lang="es-CL" dirty="0">
              <a:latin typeface="+mj-lt"/>
            </a:endParaRPr>
          </a:p>
          <a:p>
            <a:pPr marL="0" indent="0">
              <a:buNone/>
            </a:pPr>
            <a:endParaRPr lang="es-CL" dirty="0">
              <a:latin typeface="+mj-lt"/>
            </a:endParaRPr>
          </a:p>
          <a:p>
            <a:pPr marL="0" indent="0">
              <a:buNone/>
            </a:pPr>
            <a:r>
              <a:rPr lang="es-CL" dirty="0">
                <a:latin typeface="+mj-lt"/>
              </a:rPr>
              <a:t>2. • Odiseo resiste los encantos de Circe • Los hombres de Odiseo son convertidos en cerdos • Odiseo logra rescatar a sus hombres de los hechizos de Circe.</a:t>
            </a:r>
          </a:p>
        </p:txBody>
      </p:sp>
    </p:spTree>
    <p:extLst>
      <p:ext uri="{BB962C8B-B14F-4D97-AF65-F5344CB8AC3E}">
        <p14:creationId xmlns:p14="http://schemas.microsoft.com/office/powerpoint/2010/main" val="10005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72794-81DB-4C9A-8DF6-D902D4AC6B94}"/>
              </a:ext>
            </a:extLst>
          </p:cNvPr>
          <p:cNvSpPr>
            <a:spLocks noGrp="1"/>
          </p:cNvSpPr>
          <p:nvPr>
            <p:ph type="title"/>
          </p:nvPr>
        </p:nvSpPr>
        <p:spPr/>
        <p:txBody>
          <a:bodyPr>
            <a:normAutofit/>
          </a:bodyPr>
          <a:lstStyle/>
          <a:p>
            <a:r>
              <a:rPr lang="es-CL" sz="4000" dirty="0">
                <a:solidFill>
                  <a:schemeClr val="accent2">
                    <a:lumMod val="75000"/>
                  </a:schemeClr>
                </a:solidFill>
              </a:rPr>
              <a:t>Comprendiendo el texto</a:t>
            </a:r>
          </a:p>
        </p:txBody>
      </p:sp>
      <p:sp>
        <p:nvSpPr>
          <p:cNvPr id="3" name="Marcador de contenido 2">
            <a:extLst>
              <a:ext uri="{FF2B5EF4-FFF2-40B4-BE49-F238E27FC236}">
                <a16:creationId xmlns:a16="http://schemas.microsoft.com/office/drawing/2014/main" id="{AAB59D63-6AD5-4C8D-AC15-DCD95DDB98F7}"/>
              </a:ext>
            </a:extLst>
          </p:cNvPr>
          <p:cNvSpPr>
            <a:spLocks noGrp="1"/>
          </p:cNvSpPr>
          <p:nvPr>
            <p:ph idx="1"/>
          </p:nvPr>
        </p:nvSpPr>
        <p:spPr>
          <a:xfrm>
            <a:off x="693812" y="1700808"/>
            <a:ext cx="10801200" cy="4882554"/>
          </a:xfrm>
        </p:spPr>
        <p:txBody>
          <a:bodyPr>
            <a:normAutofit/>
          </a:bodyPr>
          <a:lstStyle/>
          <a:p>
            <a:pPr marL="0" indent="0">
              <a:buNone/>
            </a:pPr>
            <a:r>
              <a:rPr lang="es-CL" dirty="0">
                <a:latin typeface="+mj-lt"/>
              </a:rPr>
              <a:t>1. Explica el título de esta obra, ¿por qué se llama La Odisea?, ¿En qué otras circunstancias usamos este concepto?</a:t>
            </a:r>
          </a:p>
          <a:p>
            <a:pPr marL="0" indent="0">
              <a:buNone/>
            </a:pPr>
            <a:r>
              <a:rPr lang="es-CL" dirty="0">
                <a:latin typeface="+mj-lt"/>
              </a:rPr>
              <a:t>2. ¿Cómo se manifiestan los dioses ante Odiseo? Elige al menos dos que lo ayuden y dos que lo perjudiquen.</a:t>
            </a:r>
          </a:p>
          <a:p>
            <a:pPr marL="0" indent="0">
              <a:buNone/>
            </a:pPr>
            <a:r>
              <a:rPr lang="es-CL" dirty="0">
                <a:latin typeface="+mj-lt"/>
              </a:rPr>
              <a:t>3. De los siguientes refranes populares, ¿cuál crees que se aplica mejor a la personalidad de Odiseo? Explica tu respuesta.</a:t>
            </a:r>
          </a:p>
          <a:p>
            <a:pPr>
              <a:buFont typeface="Wingdings" panose="05000000000000000000" pitchFamily="2" charset="2"/>
              <a:buChar char="v"/>
            </a:pPr>
            <a:r>
              <a:rPr lang="es-CL" dirty="0">
                <a:solidFill>
                  <a:schemeClr val="accent2">
                    <a:lumMod val="75000"/>
                  </a:schemeClr>
                </a:solidFill>
                <a:latin typeface="+mj-lt"/>
              </a:rPr>
              <a:t>A rey muerto, rey puesto</a:t>
            </a:r>
          </a:p>
          <a:p>
            <a:pPr>
              <a:buFont typeface="Wingdings" panose="05000000000000000000" pitchFamily="2" charset="2"/>
              <a:buChar char="v"/>
            </a:pPr>
            <a:r>
              <a:rPr lang="es-CL" dirty="0">
                <a:solidFill>
                  <a:schemeClr val="accent2">
                    <a:lumMod val="75000"/>
                  </a:schemeClr>
                </a:solidFill>
                <a:latin typeface="+mj-lt"/>
              </a:rPr>
              <a:t>Mientras hay vida, hay esperanza.</a:t>
            </a:r>
          </a:p>
          <a:p>
            <a:pPr>
              <a:buFont typeface="Wingdings" panose="05000000000000000000" pitchFamily="2" charset="2"/>
              <a:buChar char="v"/>
            </a:pPr>
            <a:r>
              <a:rPr lang="es-CL" dirty="0">
                <a:solidFill>
                  <a:schemeClr val="accent2">
                    <a:lumMod val="75000"/>
                  </a:schemeClr>
                </a:solidFill>
                <a:latin typeface="+mj-lt"/>
              </a:rPr>
              <a:t>Persevera y triunfarás.</a:t>
            </a:r>
          </a:p>
          <a:p>
            <a:pPr>
              <a:buFont typeface="Wingdings" panose="05000000000000000000" pitchFamily="2" charset="2"/>
              <a:buChar char="v"/>
            </a:pPr>
            <a:r>
              <a:rPr lang="es-CL" dirty="0">
                <a:solidFill>
                  <a:schemeClr val="accent2">
                    <a:lumMod val="75000"/>
                  </a:schemeClr>
                </a:solidFill>
                <a:latin typeface="+mj-lt"/>
              </a:rPr>
              <a:t>Quien siembra vientos recoge tempestades.</a:t>
            </a:r>
          </a:p>
        </p:txBody>
      </p:sp>
    </p:spTree>
    <p:extLst>
      <p:ext uri="{BB962C8B-B14F-4D97-AF65-F5344CB8AC3E}">
        <p14:creationId xmlns:p14="http://schemas.microsoft.com/office/powerpoint/2010/main" val="333237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osición de contenido 4"/>
          <p:cNvSpPr>
            <a:spLocks noGrp="1"/>
          </p:cNvSpPr>
          <p:nvPr>
            <p:ph sz="half" idx="1"/>
          </p:nvPr>
        </p:nvSpPr>
        <p:spPr>
          <a:xfrm>
            <a:off x="837829" y="1772816"/>
            <a:ext cx="10513168" cy="4399384"/>
          </a:xfrm>
        </p:spPr>
        <p:txBody>
          <a:bodyPr rtlCol="0">
            <a:normAutofit lnSpcReduction="10000"/>
          </a:bodyPr>
          <a:lstStyle/>
          <a:p>
            <a:pPr marL="0" indent="0">
              <a:buNone/>
            </a:pPr>
            <a:r>
              <a:rPr lang="es-CL" dirty="0">
                <a:solidFill>
                  <a:schemeClr val="accent1"/>
                </a:solidFill>
              </a:rPr>
              <a:t>Lee atentamente el siguiente fragmento y expresa tu opinión.</a:t>
            </a:r>
          </a:p>
          <a:p>
            <a:pPr marL="0" indent="0">
              <a:buNone/>
            </a:pPr>
            <a:r>
              <a:rPr lang="es-CL" dirty="0"/>
              <a:t>“En la época homérica el mundo es de los hombres. […] Las mujeres (…) deben callar y obedecer, dedicarse a las labores del hogar y a la procreación, además de cuidar del marido cuando es anciano. Son vistas como objetos cuyo dueño puede usarlas para efectuar algún intercambio y son también botín de guerra”. (Caamaño, 1995)</a:t>
            </a:r>
          </a:p>
          <a:p>
            <a:pPr marL="0" indent="0">
              <a:buNone/>
            </a:pPr>
            <a:endParaRPr lang="es-CL" dirty="0"/>
          </a:p>
          <a:p>
            <a:pPr>
              <a:buFont typeface="Wingdings" panose="05000000000000000000" pitchFamily="2" charset="2"/>
              <a:buChar char="v"/>
            </a:pPr>
            <a:r>
              <a:rPr lang="es-CL" dirty="0">
                <a:solidFill>
                  <a:schemeClr val="accent2">
                    <a:lumMod val="75000"/>
                  </a:schemeClr>
                </a:solidFill>
              </a:rPr>
              <a:t>¿Qué opinas acerca de lo expresado en el texto anterior?</a:t>
            </a:r>
          </a:p>
          <a:p>
            <a:pPr>
              <a:buFont typeface="Wingdings" panose="05000000000000000000" pitchFamily="2" charset="2"/>
              <a:buChar char="v"/>
            </a:pPr>
            <a:r>
              <a:rPr lang="es-CL" dirty="0">
                <a:solidFill>
                  <a:schemeClr val="accent2">
                    <a:lumMod val="75000"/>
                  </a:schemeClr>
                </a:solidFill>
              </a:rPr>
              <a:t>Establece una relación entre el texto anterior y los roles femeninos presentes en La odisea (Penélope, Circe, </a:t>
            </a:r>
            <a:r>
              <a:rPr lang="es-CL" dirty="0" err="1">
                <a:solidFill>
                  <a:schemeClr val="accent2">
                    <a:lumMod val="75000"/>
                  </a:schemeClr>
                </a:solidFill>
              </a:rPr>
              <a:t>Nausícaa</a:t>
            </a:r>
            <a:r>
              <a:rPr lang="es-CL" dirty="0">
                <a:solidFill>
                  <a:schemeClr val="accent2">
                    <a:lumMod val="75000"/>
                  </a:schemeClr>
                </a:solidFill>
              </a:rPr>
              <a:t>, Calipso, etc.) ¿Qué representa cada una de ellas?</a:t>
            </a:r>
            <a:endParaRPr lang="es-ES" dirty="0">
              <a:solidFill>
                <a:schemeClr val="accent2">
                  <a:lumMod val="75000"/>
                </a:schemeClr>
              </a:solidFill>
            </a:endParaRPr>
          </a:p>
        </p:txBody>
      </p:sp>
      <p:pic>
        <p:nvPicPr>
          <p:cNvPr id="9" name="Imagen 8">
            <a:extLst>
              <a:ext uri="{FF2B5EF4-FFF2-40B4-BE49-F238E27FC236}">
                <a16:creationId xmlns:a16="http://schemas.microsoft.com/office/drawing/2014/main" id="{79FF00FD-3DCB-4BBE-B27A-C512C07F118D}"/>
              </a:ext>
            </a:extLst>
          </p:cNvPr>
          <p:cNvPicPr>
            <a:picLocks noChangeAspect="1"/>
          </p:cNvPicPr>
          <p:nvPr/>
        </p:nvPicPr>
        <p:blipFill>
          <a:blip r:embed="rId3"/>
          <a:stretch>
            <a:fillRect/>
          </a:stretch>
        </p:blipFill>
        <p:spPr>
          <a:xfrm>
            <a:off x="549796" y="188640"/>
            <a:ext cx="9364268" cy="1286367"/>
          </a:xfrm>
          <a:prstGeom prst="rect">
            <a:avLst/>
          </a:prstGeom>
        </p:spPr>
      </p:pic>
    </p:spTree>
    <p:extLst>
      <p:ext uri="{BB962C8B-B14F-4D97-AF65-F5344CB8AC3E}">
        <p14:creationId xmlns:p14="http://schemas.microsoft.com/office/powerpoint/2010/main" val="2237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sz="6000" dirty="0">
                <a:solidFill>
                  <a:schemeClr val="accent2">
                    <a:lumMod val="75000"/>
                  </a:schemeClr>
                </a:solidFill>
              </a:rPr>
              <a:t>El viaje de Ulises</a:t>
            </a:r>
          </a:p>
        </p:txBody>
      </p:sp>
      <p:sp>
        <p:nvSpPr>
          <p:cNvPr id="3" name="Marcador de posición de texto 2"/>
          <p:cNvSpPr>
            <a:spLocks noGrp="1"/>
          </p:cNvSpPr>
          <p:nvPr>
            <p:ph type="body" idx="1"/>
          </p:nvPr>
        </p:nvSpPr>
        <p:spPr/>
        <p:txBody>
          <a:bodyPr rtlCol="0"/>
          <a:lstStyle/>
          <a:p>
            <a:pPr rtl="0"/>
            <a:r>
              <a:rPr lang="es-ES" dirty="0"/>
              <a:t>A continuación te dejamos un mapa con el recorrido que realizo Ulises.</a:t>
            </a:r>
          </a:p>
        </p:txBody>
      </p:sp>
    </p:spTree>
    <p:extLst>
      <p:ext uri="{BB962C8B-B14F-4D97-AF65-F5344CB8AC3E}">
        <p14:creationId xmlns:p14="http://schemas.microsoft.com/office/powerpoint/2010/main" val="384775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56A9502-D6BB-4A6C-A4DA-5F80C251B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04" y="512676"/>
            <a:ext cx="6858000" cy="5832648"/>
          </a:xfrm>
          <a:prstGeom prst="rect">
            <a:avLst/>
          </a:prstGeom>
        </p:spPr>
      </p:pic>
      <p:sp>
        <p:nvSpPr>
          <p:cNvPr id="6" name="Rectángulo: esquinas redondeadas 5">
            <a:extLst>
              <a:ext uri="{FF2B5EF4-FFF2-40B4-BE49-F238E27FC236}">
                <a16:creationId xmlns:a16="http://schemas.microsoft.com/office/drawing/2014/main" id="{A9BAD95E-19E8-4B1C-9B77-E67352B5AEC2}"/>
              </a:ext>
            </a:extLst>
          </p:cNvPr>
          <p:cNvSpPr/>
          <p:nvPr/>
        </p:nvSpPr>
        <p:spPr>
          <a:xfrm>
            <a:off x="7822605" y="998730"/>
            <a:ext cx="3744416" cy="4860540"/>
          </a:xfrm>
          <a:prstGeom prst="roundRect">
            <a:avLst/>
          </a:prstGeom>
          <a:solidFill>
            <a:schemeClr val="accent6">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dirty="0">
                <a:solidFill>
                  <a:schemeClr val="bg1"/>
                </a:solidFill>
              </a:rPr>
              <a:t>El mapa que observas, presenta el recorrido realizado por Ulises hasta que logró regresar a Ítaca.</a:t>
            </a:r>
          </a:p>
          <a:p>
            <a:pPr algn="ctr"/>
            <a:r>
              <a:rPr lang="es-CL" sz="2000" dirty="0">
                <a:solidFill>
                  <a:schemeClr val="bg1"/>
                </a:solidFill>
              </a:rPr>
              <a:t>A continuación te presentamos imágenes que representan cada momento del viaje. Realiza una breve descripción en cada una de ellas señalando lo siguiente:</a:t>
            </a:r>
          </a:p>
          <a:p>
            <a:pPr algn="ctr"/>
            <a:r>
              <a:rPr lang="es-CL" sz="2000" dirty="0">
                <a:solidFill>
                  <a:schemeClr val="bg1"/>
                </a:solidFill>
              </a:rPr>
              <a:t>Personajes involucrados, acontecimientos relevantes. Complementa cada descripción con tus notas personales (opiniones, ideas, etc.) </a:t>
            </a:r>
          </a:p>
        </p:txBody>
      </p:sp>
    </p:spTree>
    <p:extLst>
      <p:ext uri="{BB962C8B-B14F-4D97-AF65-F5344CB8AC3E}">
        <p14:creationId xmlns:p14="http://schemas.microsoft.com/office/powerpoint/2010/main" val="375213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D5507C-7BED-41D4-A75B-312A3C1001D7}"/>
              </a:ext>
            </a:extLst>
          </p:cNvPr>
          <p:cNvPicPr>
            <a:picLocks noChangeAspect="1"/>
          </p:cNvPicPr>
          <p:nvPr/>
        </p:nvPicPr>
        <p:blipFill>
          <a:blip r:embed="rId2"/>
          <a:stretch>
            <a:fillRect/>
          </a:stretch>
        </p:blipFill>
        <p:spPr>
          <a:xfrm>
            <a:off x="5056563" y="2975793"/>
            <a:ext cx="2476500" cy="3476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n 2">
            <a:extLst>
              <a:ext uri="{FF2B5EF4-FFF2-40B4-BE49-F238E27FC236}">
                <a16:creationId xmlns:a16="http://schemas.microsoft.com/office/drawing/2014/main" id="{F26D666F-DB02-4090-A57E-9167A495A3BC}"/>
              </a:ext>
            </a:extLst>
          </p:cNvPr>
          <p:cNvPicPr>
            <a:picLocks noChangeAspect="1"/>
          </p:cNvPicPr>
          <p:nvPr/>
        </p:nvPicPr>
        <p:blipFill>
          <a:blip r:embed="rId3"/>
          <a:stretch>
            <a:fillRect/>
          </a:stretch>
        </p:blipFill>
        <p:spPr>
          <a:xfrm>
            <a:off x="300693" y="1772816"/>
            <a:ext cx="4561992" cy="26213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a:extLst>
              <a:ext uri="{FF2B5EF4-FFF2-40B4-BE49-F238E27FC236}">
                <a16:creationId xmlns:a16="http://schemas.microsoft.com/office/drawing/2014/main" id="{390E4DAC-E44D-4AA3-9A20-4291EEB75918}"/>
              </a:ext>
            </a:extLst>
          </p:cNvPr>
          <p:cNvPicPr>
            <a:picLocks noChangeAspect="1"/>
          </p:cNvPicPr>
          <p:nvPr/>
        </p:nvPicPr>
        <p:blipFill>
          <a:blip r:embed="rId4"/>
          <a:stretch>
            <a:fillRect/>
          </a:stretch>
        </p:blipFill>
        <p:spPr>
          <a:xfrm>
            <a:off x="7752940" y="1628800"/>
            <a:ext cx="4157575" cy="5157192"/>
          </a:xfrm>
          <a:prstGeom prst="rect">
            <a:avLst/>
          </a:prstGeom>
        </p:spPr>
      </p:pic>
      <p:sp>
        <p:nvSpPr>
          <p:cNvPr id="6" name="Título 5">
            <a:extLst>
              <a:ext uri="{FF2B5EF4-FFF2-40B4-BE49-F238E27FC236}">
                <a16:creationId xmlns:a16="http://schemas.microsoft.com/office/drawing/2014/main" id="{14C75F02-8E1D-4285-8036-2F7465E40606}"/>
              </a:ext>
            </a:extLst>
          </p:cNvPr>
          <p:cNvSpPr>
            <a:spLocks noGrp="1"/>
          </p:cNvSpPr>
          <p:nvPr>
            <p:ph type="title"/>
          </p:nvPr>
        </p:nvSpPr>
        <p:spPr>
          <a:xfrm>
            <a:off x="319658" y="274464"/>
            <a:ext cx="9143998" cy="1020762"/>
          </a:xfrm>
        </p:spPr>
        <p:txBody>
          <a:bodyPr/>
          <a:lstStyle/>
          <a:p>
            <a:r>
              <a:rPr lang="es-CL" dirty="0">
                <a:solidFill>
                  <a:schemeClr val="accent2">
                    <a:lumMod val="75000"/>
                  </a:schemeClr>
                </a:solidFill>
              </a:rPr>
              <a:t>1. Ulises en Troya</a:t>
            </a:r>
          </a:p>
        </p:txBody>
      </p:sp>
    </p:spTree>
    <p:extLst>
      <p:ext uri="{BB962C8B-B14F-4D97-AF65-F5344CB8AC3E}">
        <p14:creationId xmlns:p14="http://schemas.microsoft.com/office/powerpoint/2010/main" val="409669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CCCCEB-349E-4773-8F77-27BA0C1E45BD}"/>
              </a:ext>
            </a:extLst>
          </p:cNvPr>
          <p:cNvSpPr>
            <a:spLocks noGrp="1"/>
          </p:cNvSpPr>
          <p:nvPr>
            <p:ph type="title"/>
          </p:nvPr>
        </p:nvSpPr>
        <p:spPr>
          <a:xfrm>
            <a:off x="261764" y="260648"/>
            <a:ext cx="9143998" cy="1020762"/>
          </a:xfrm>
        </p:spPr>
        <p:txBody>
          <a:bodyPr/>
          <a:lstStyle/>
          <a:p>
            <a:r>
              <a:rPr lang="es-CL" dirty="0">
                <a:solidFill>
                  <a:schemeClr val="accent2">
                    <a:lumMod val="75000"/>
                  </a:schemeClr>
                </a:solidFill>
              </a:rPr>
              <a:t>2. Isla de los </a:t>
            </a:r>
            <a:r>
              <a:rPr lang="es-CL" dirty="0" err="1">
                <a:solidFill>
                  <a:schemeClr val="accent2">
                    <a:lumMod val="75000"/>
                  </a:schemeClr>
                </a:solidFill>
              </a:rPr>
              <a:t>cicones</a:t>
            </a:r>
            <a:endParaRPr lang="es-CL" dirty="0">
              <a:solidFill>
                <a:schemeClr val="accent2">
                  <a:lumMod val="75000"/>
                </a:schemeClr>
              </a:solidFill>
            </a:endParaRPr>
          </a:p>
        </p:txBody>
      </p:sp>
      <p:pic>
        <p:nvPicPr>
          <p:cNvPr id="3" name="Imagen 2">
            <a:extLst>
              <a:ext uri="{FF2B5EF4-FFF2-40B4-BE49-F238E27FC236}">
                <a16:creationId xmlns:a16="http://schemas.microsoft.com/office/drawing/2014/main" id="{9D6761F9-7411-452F-87DD-12D605E53005}"/>
              </a:ext>
            </a:extLst>
          </p:cNvPr>
          <p:cNvPicPr>
            <a:picLocks noChangeAspect="1"/>
          </p:cNvPicPr>
          <p:nvPr/>
        </p:nvPicPr>
        <p:blipFill>
          <a:blip r:embed="rId2"/>
          <a:stretch>
            <a:fillRect/>
          </a:stretch>
        </p:blipFill>
        <p:spPr>
          <a:xfrm>
            <a:off x="909836" y="1749016"/>
            <a:ext cx="3810000" cy="46845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n 3">
            <a:extLst>
              <a:ext uri="{FF2B5EF4-FFF2-40B4-BE49-F238E27FC236}">
                <a16:creationId xmlns:a16="http://schemas.microsoft.com/office/drawing/2014/main" id="{3ABE1D83-1940-4CBA-99B6-2A846B800399}"/>
              </a:ext>
            </a:extLst>
          </p:cNvPr>
          <p:cNvPicPr>
            <a:picLocks noChangeAspect="1"/>
          </p:cNvPicPr>
          <p:nvPr/>
        </p:nvPicPr>
        <p:blipFill>
          <a:blip r:embed="rId3"/>
          <a:stretch>
            <a:fillRect/>
          </a:stretch>
        </p:blipFill>
        <p:spPr>
          <a:xfrm>
            <a:off x="6117706" y="1749017"/>
            <a:ext cx="4157832" cy="4876800"/>
          </a:xfrm>
          <a:prstGeom prst="rect">
            <a:avLst/>
          </a:prstGeom>
        </p:spPr>
      </p:pic>
    </p:spTree>
    <p:extLst>
      <p:ext uri="{BB962C8B-B14F-4D97-AF65-F5344CB8AC3E}">
        <p14:creationId xmlns:p14="http://schemas.microsoft.com/office/powerpoint/2010/main" val="36264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FFF3E9-EC76-4294-B804-1CDF939C997C}"/>
              </a:ext>
            </a:extLst>
          </p:cNvPr>
          <p:cNvSpPr>
            <a:spLocks noGrp="1"/>
          </p:cNvSpPr>
          <p:nvPr>
            <p:ph type="title"/>
          </p:nvPr>
        </p:nvSpPr>
        <p:spPr>
          <a:xfrm>
            <a:off x="477788" y="332656"/>
            <a:ext cx="9143998" cy="1020762"/>
          </a:xfrm>
        </p:spPr>
        <p:txBody>
          <a:bodyPr/>
          <a:lstStyle/>
          <a:p>
            <a:r>
              <a:rPr lang="es-CL" dirty="0">
                <a:solidFill>
                  <a:schemeClr val="accent2">
                    <a:lumMod val="75000"/>
                  </a:schemeClr>
                </a:solidFill>
              </a:rPr>
              <a:t>3. Isla de los lotófagos</a:t>
            </a:r>
          </a:p>
        </p:txBody>
      </p:sp>
      <p:pic>
        <p:nvPicPr>
          <p:cNvPr id="3" name="Imagen 2">
            <a:extLst>
              <a:ext uri="{FF2B5EF4-FFF2-40B4-BE49-F238E27FC236}">
                <a16:creationId xmlns:a16="http://schemas.microsoft.com/office/drawing/2014/main" id="{2FD135E6-ED62-42DF-A83A-87CEDF80543C}"/>
              </a:ext>
            </a:extLst>
          </p:cNvPr>
          <p:cNvPicPr>
            <a:picLocks noChangeAspect="1"/>
          </p:cNvPicPr>
          <p:nvPr/>
        </p:nvPicPr>
        <p:blipFill>
          <a:blip r:embed="rId2"/>
          <a:stretch>
            <a:fillRect/>
          </a:stretch>
        </p:blipFill>
        <p:spPr>
          <a:xfrm>
            <a:off x="6454452" y="1844824"/>
            <a:ext cx="5143500" cy="37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a:extLst>
              <a:ext uri="{FF2B5EF4-FFF2-40B4-BE49-F238E27FC236}">
                <a16:creationId xmlns:a16="http://schemas.microsoft.com/office/drawing/2014/main" id="{981309E4-D895-499A-98A8-FD71EA69863C}"/>
              </a:ext>
            </a:extLst>
          </p:cNvPr>
          <p:cNvPicPr>
            <a:picLocks noChangeAspect="1"/>
          </p:cNvPicPr>
          <p:nvPr/>
        </p:nvPicPr>
        <p:blipFill>
          <a:blip r:embed="rId3"/>
          <a:stretch>
            <a:fillRect/>
          </a:stretch>
        </p:blipFill>
        <p:spPr>
          <a:xfrm>
            <a:off x="981844" y="1836575"/>
            <a:ext cx="4157832" cy="4877223"/>
          </a:xfrm>
          <a:prstGeom prst="rect">
            <a:avLst/>
          </a:prstGeom>
        </p:spPr>
      </p:pic>
    </p:spTree>
    <p:extLst>
      <p:ext uri="{BB962C8B-B14F-4D97-AF65-F5344CB8AC3E}">
        <p14:creationId xmlns:p14="http://schemas.microsoft.com/office/powerpoint/2010/main" val="98424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46546-5B43-438B-97E8-8049E2126922}"/>
              </a:ext>
            </a:extLst>
          </p:cNvPr>
          <p:cNvSpPr>
            <a:spLocks noGrp="1"/>
          </p:cNvSpPr>
          <p:nvPr>
            <p:ph type="title"/>
          </p:nvPr>
        </p:nvSpPr>
        <p:spPr>
          <a:xfrm>
            <a:off x="333772" y="332656"/>
            <a:ext cx="9143998" cy="1020762"/>
          </a:xfrm>
        </p:spPr>
        <p:txBody>
          <a:bodyPr/>
          <a:lstStyle/>
          <a:p>
            <a:r>
              <a:rPr lang="es-CL" dirty="0">
                <a:solidFill>
                  <a:schemeClr val="accent2">
                    <a:lumMod val="75000"/>
                  </a:schemeClr>
                </a:solidFill>
              </a:rPr>
              <a:t>4. Isla de los cíclopes</a:t>
            </a:r>
          </a:p>
        </p:txBody>
      </p:sp>
      <p:pic>
        <p:nvPicPr>
          <p:cNvPr id="3" name="Imagen 2">
            <a:extLst>
              <a:ext uri="{FF2B5EF4-FFF2-40B4-BE49-F238E27FC236}">
                <a16:creationId xmlns:a16="http://schemas.microsoft.com/office/drawing/2014/main" id="{EBB0D96D-531C-4E39-B8CA-23D5D486D14B}"/>
              </a:ext>
            </a:extLst>
          </p:cNvPr>
          <p:cNvPicPr>
            <a:picLocks noChangeAspect="1"/>
          </p:cNvPicPr>
          <p:nvPr/>
        </p:nvPicPr>
        <p:blipFill>
          <a:blip r:embed="rId2"/>
          <a:stretch>
            <a:fillRect/>
          </a:stretch>
        </p:blipFill>
        <p:spPr>
          <a:xfrm>
            <a:off x="7246540" y="1772816"/>
            <a:ext cx="4176464" cy="4752528"/>
          </a:xfrm>
          <a:prstGeom prst="rect">
            <a:avLst/>
          </a:prstGeom>
        </p:spPr>
      </p:pic>
      <p:pic>
        <p:nvPicPr>
          <p:cNvPr id="4" name="Imagen 3">
            <a:extLst>
              <a:ext uri="{FF2B5EF4-FFF2-40B4-BE49-F238E27FC236}">
                <a16:creationId xmlns:a16="http://schemas.microsoft.com/office/drawing/2014/main" id="{403BBB02-A3D2-4D4D-BC56-A17A8BD5D18E}"/>
              </a:ext>
            </a:extLst>
          </p:cNvPr>
          <p:cNvPicPr>
            <a:picLocks noChangeAspect="1"/>
          </p:cNvPicPr>
          <p:nvPr/>
        </p:nvPicPr>
        <p:blipFill>
          <a:blip r:embed="rId3"/>
          <a:stretch>
            <a:fillRect/>
          </a:stretch>
        </p:blipFill>
        <p:spPr>
          <a:xfrm>
            <a:off x="477788" y="1772816"/>
            <a:ext cx="6423405" cy="4725144"/>
          </a:xfrm>
          <a:prstGeom prst="rect">
            <a:avLst/>
          </a:prstGeom>
        </p:spPr>
      </p:pic>
    </p:spTree>
    <p:extLst>
      <p:ext uri="{BB962C8B-B14F-4D97-AF65-F5344CB8AC3E}">
        <p14:creationId xmlns:p14="http://schemas.microsoft.com/office/powerpoint/2010/main" val="68796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894ECF2-9E0D-44F9-B02A-45DA140AED0F}"/>
              </a:ext>
            </a:extLst>
          </p:cNvPr>
          <p:cNvSpPr>
            <a:spLocks noGrp="1"/>
          </p:cNvSpPr>
          <p:nvPr>
            <p:ph idx="1"/>
          </p:nvPr>
        </p:nvSpPr>
        <p:spPr>
          <a:xfrm>
            <a:off x="765820" y="1772816"/>
            <a:ext cx="10873208" cy="4620344"/>
          </a:xfrm>
        </p:spPr>
        <p:txBody>
          <a:bodyPr>
            <a:normAutofit/>
          </a:bodyPr>
          <a:lstStyle/>
          <a:p>
            <a:pPr algn="just"/>
            <a:r>
              <a:rPr lang="es-CL" sz="2800" dirty="0"/>
              <a:t>Esperamos que la siguiente presentación te sirva como material complementario a la lectura de La odisea. </a:t>
            </a:r>
          </a:p>
          <a:p>
            <a:pPr algn="just"/>
            <a:r>
              <a:rPr lang="es-CL" sz="2800" dirty="0"/>
              <a:t>En cada lámina encontrarás información y preguntas que pueden ayudarte a comprender mejor la obra.</a:t>
            </a:r>
          </a:p>
          <a:p>
            <a:pPr algn="just"/>
            <a:r>
              <a:rPr lang="es-CL" sz="2800" dirty="0"/>
              <a:t>Como siempre, es muy importante que tomes tus propios apuntes a lo largo de la lectura. Para ello puedes considerar: personajes, espacios y ambientes, acontecimientos y palabras que no comprendas o conozcas.</a:t>
            </a:r>
          </a:p>
          <a:p>
            <a:pPr algn="just"/>
            <a:r>
              <a:rPr lang="es-CL" sz="2800" dirty="0"/>
              <a:t>Recuerda que </a:t>
            </a:r>
            <a:r>
              <a:rPr lang="es-CL" sz="2800" b="1" dirty="0">
                <a:solidFill>
                  <a:schemeClr val="accent2">
                    <a:lumMod val="75000"/>
                  </a:schemeClr>
                </a:solidFill>
              </a:rPr>
              <a:t>NO</a:t>
            </a:r>
            <a:r>
              <a:rPr lang="es-CL" sz="2800" dirty="0"/>
              <a:t> debes reenviar este material a tus profesores. </a:t>
            </a:r>
          </a:p>
        </p:txBody>
      </p:sp>
    </p:spTree>
    <p:extLst>
      <p:ext uri="{BB962C8B-B14F-4D97-AF65-F5344CB8AC3E}">
        <p14:creationId xmlns:p14="http://schemas.microsoft.com/office/powerpoint/2010/main" val="310275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F3C6A7-901A-4DF0-81C4-DF7A8D3D151E}"/>
              </a:ext>
            </a:extLst>
          </p:cNvPr>
          <p:cNvSpPr>
            <a:spLocks noGrp="1"/>
          </p:cNvSpPr>
          <p:nvPr>
            <p:ph type="title"/>
          </p:nvPr>
        </p:nvSpPr>
        <p:spPr>
          <a:xfrm>
            <a:off x="333772" y="332656"/>
            <a:ext cx="9143998" cy="1020762"/>
          </a:xfrm>
        </p:spPr>
        <p:txBody>
          <a:bodyPr/>
          <a:lstStyle/>
          <a:p>
            <a:r>
              <a:rPr lang="es-CL" dirty="0">
                <a:solidFill>
                  <a:schemeClr val="accent2">
                    <a:lumMod val="75000"/>
                  </a:schemeClr>
                </a:solidFill>
              </a:rPr>
              <a:t>5. Isla de Eolo</a:t>
            </a:r>
          </a:p>
        </p:txBody>
      </p:sp>
      <p:pic>
        <p:nvPicPr>
          <p:cNvPr id="3" name="Imagen 2">
            <a:extLst>
              <a:ext uri="{FF2B5EF4-FFF2-40B4-BE49-F238E27FC236}">
                <a16:creationId xmlns:a16="http://schemas.microsoft.com/office/drawing/2014/main" id="{765149B4-C36C-47A2-A38A-20FB0E7637D9}"/>
              </a:ext>
            </a:extLst>
          </p:cNvPr>
          <p:cNvPicPr>
            <a:picLocks noChangeAspect="1"/>
          </p:cNvPicPr>
          <p:nvPr/>
        </p:nvPicPr>
        <p:blipFill>
          <a:blip r:embed="rId2"/>
          <a:stretch>
            <a:fillRect/>
          </a:stretch>
        </p:blipFill>
        <p:spPr>
          <a:xfrm>
            <a:off x="621804" y="1758163"/>
            <a:ext cx="4176122" cy="4749196"/>
          </a:xfrm>
          <a:prstGeom prst="rect">
            <a:avLst/>
          </a:prstGeom>
        </p:spPr>
      </p:pic>
      <p:pic>
        <p:nvPicPr>
          <p:cNvPr id="4" name="Imagen 3">
            <a:extLst>
              <a:ext uri="{FF2B5EF4-FFF2-40B4-BE49-F238E27FC236}">
                <a16:creationId xmlns:a16="http://schemas.microsoft.com/office/drawing/2014/main" id="{ACACDAE0-D77A-4D5B-A5BE-CD6112F5A7BC}"/>
              </a:ext>
            </a:extLst>
          </p:cNvPr>
          <p:cNvPicPr>
            <a:picLocks noChangeAspect="1"/>
          </p:cNvPicPr>
          <p:nvPr/>
        </p:nvPicPr>
        <p:blipFill>
          <a:blip r:embed="rId3"/>
          <a:stretch>
            <a:fillRect/>
          </a:stretch>
        </p:blipFill>
        <p:spPr>
          <a:xfrm rot="989729">
            <a:off x="5269771" y="1769387"/>
            <a:ext cx="6330280" cy="45768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0376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C8638E-1D2B-42D4-A00A-440F6BA9326D}"/>
              </a:ext>
            </a:extLst>
          </p:cNvPr>
          <p:cNvSpPr>
            <a:spLocks noGrp="1"/>
          </p:cNvSpPr>
          <p:nvPr>
            <p:ph type="title"/>
          </p:nvPr>
        </p:nvSpPr>
        <p:spPr>
          <a:xfrm>
            <a:off x="333772" y="404664"/>
            <a:ext cx="9143998" cy="1020762"/>
          </a:xfrm>
        </p:spPr>
        <p:txBody>
          <a:bodyPr/>
          <a:lstStyle/>
          <a:p>
            <a:r>
              <a:rPr lang="es-CL" dirty="0">
                <a:solidFill>
                  <a:schemeClr val="accent2">
                    <a:lumMod val="75000"/>
                  </a:schemeClr>
                </a:solidFill>
              </a:rPr>
              <a:t>6. Isla de los lestrigones</a:t>
            </a:r>
          </a:p>
        </p:txBody>
      </p:sp>
      <p:pic>
        <p:nvPicPr>
          <p:cNvPr id="3" name="Imagen 2">
            <a:extLst>
              <a:ext uri="{FF2B5EF4-FFF2-40B4-BE49-F238E27FC236}">
                <a16:creationId xmlns:a16="http://schemas.microsoft.com/office/drawing/2014/main" id="{FC7A2423-6D00-4379-9E8E-655352E94CBF}"/>
              </a:ext>
            </a:extLst>
          </p:cNvPr>
          <p:cNvPicPr>
            <a:picLocks noChangeAspect="1"/>
          </p:cNvPicPr>
          <p:nvPr/>
        </p:nvPicPr>
        <p:blipFill>
          <a:blip r:embed="rId2"/>
          <a:stretch>
            <a:fillRect/>
          </a:stretch>
        </p:blipFill>
        <p:spPr>
          <a:xfrm>
            <a:off x="7389709" y="1844824"/>
            <a:ext cx="4176122" cy="4749196"/>
          </a:xfrm>
          <a:prstGeom prst="rect">
            <a:avLst/>
          </a:prstGeom>
        </p:spPr>
      </p:pic>
      <p:pic>
        <p:nvPicPr>
          <p:cNvPr id="4" name="Imagen 3">
            <a:extLst>
              <a:ext uri="{FF2B5EF4-FFF2-40B4-BE49-F238E27FC236}">
                <a16:creationId xmlns:a16="http://schemas.microsoft.com/office/drawing/2014/main" id="{BBA72EB3-EA7C-4F76-B210-1C2F980BC4D0}"/>
              </a:ext>
            </a:extLst>
          </p:cNvPr>
          <p:cNvPicPr>
            <a:picLocks noChangeAspect="1"/>
          </p:cNvPicPr>
          <p:nvPr/>
        </p:nvPicPr>
        <p:blipFill>
          <a:blip r:embed="rId3"/>
          <a:stretch>
            <a:fillRect/>
          </a:stretch>
        </p:blipFill>
        <p:spPr>
          <a:xfrm>
            <a:off x="837828" y="1844824"/>
            <a:ext cx="5472607" cy="3858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2740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D504CC-93F0-42B6-831F-7F451325702A}"/>
              </a:ext>
            </a:extLst>
          </p:cNvPr>
          <p:cNvSpPr>
            <a:spLocks noGrp="1"/>
          </p:cNvSpPr>
          <p:nvPr>
            <p:ph type="title"/>
          </p:nvPr>
        </p:nvSpPr>
        <p:spPr>
          <a:xfrm>
            <a:off x="549796" y="260648"/>
            <a:ext cx="9143998" cy="1020762"/>
          </a:xfrm>
        </p:spPr>
        <p:txBody>
          <a:bodyPr/>
          <a:lstStyle/>
          <a:p>
            <a:r>
              <a:rPr lang="es-CL" dirty="0">
                <a:solidFill>
                  <a:schemeClr val="accent2">
                    <a:lumMod val="75000"/>
                  </a:schemeClr>
                </a:solidFill>
              </a:rPr>
              <a:t>7. Isla de Circe</a:t>
            </a:r>
          </a:p>
        </p:txBody>
      </p:sp>
      <p:pic>
        <p:nvPicPr>
          <p:cNvPr id="3" name="Imagen 2">
            <a:extLst>
              <a:ext uri="{FF2B5EF4-FFF2-40B4-BE49-F238E27FC236}">
                <a16:creationId xmlns:a16="http://schemas.microsoft.com/office/drawing/2014/main" id="{D6726B2F-2432-4D58-8EAE-12E35CE49051}"/>
              </a:ext>
            </a:extLst>
          </p:cNvPr>
          <p:cNvPicPr>
            <a:picLocks noChangeAspect="1"/>
          </p:cNvPicPr>
          <p:nvPr/>
        </p:nvPicPr>
        <p:blipFill>
          <a:blip r:embed="rId2"/>
          <a:stretch>
            <a:fillRect/>
          </a:stretch>
        </p:blipFill>
        <p:spPr>
          <a:xfrm>
            <a:off x="549019" y="1815161"/>
            <a:ext cx="4176122" cy="4749196"/>
          </a:xfrm>
          <a:prstGeom prst="rect">
            <a:avLst/>
          </a:prstGeom>
        </p:spPr>
      </p:pic>
      <p:pic>
        <p:nvPicPr>
          <p:cNvPr id="4" name="Imagen 3">
            <a:extLst>
              <a:ext uri="{FF2B5EF4-FFF2-40B4-BE49-F238E27FC236}">
                <a16:creationId xmlns:a16="http://schemas.microsoft.com/office/drawing/2014/main" id="{8F51A5DA-C186-4047-9408-CCE89D4DC7E5}"/>
              </a:ext>
            </a:extLst>
          </p:cNvPr>
          <p:cNvPicPr>
            <a:picLocks noChangeAspect="1"/>
          </p:cNvPicPr>
          <p:nvPr/>
        </p:nvPicPr>
        <p:blipFill>
          <a:blip r:embed="rId3"/>
          <a:stretch>
            <a:fillRect/>
          </a:stretch>
        </p:blipFill>
        <p:spPr>
          <a:xfrm>
            <a:off x="5374332" y="2071869"/>
            <a:ext cx="6035488" cy="4235780"/>
          </a:xfrm>
          <a:prstGeom prst="ellipse">
            <a:avLst/>
          </a:prstGeom>
          <a:ln>
            <a:noFill/>
          </a:ln>
          <a:effectLst>
            <a:softEdge rad="112500"/>
          </a:effectLst>
        </p:spPr>
      </p:pic>
    </p:spTree>
    <p:extLst>
      <p:ext uri="{BB962C8B-B14F-4D97-AF65-F5344CB8AC3E}">
        <p14:creationId xmlns:p14="http://schemas.microsoft.com/office/powerpoint/2010/main" val="8046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F7251F-4A33-465D-BE94-8AD76BA9F8C1}"/>
              </a:ext>
            </a:extLst>
          </p:cNvPr>
          <p:cNvSpPr>
            <a:spLocks noGrp="1"/>
          </p:cNvSpPr>
          <p:nvPr>
            <p:ph type="title"/>
          </p:nvPr>
        </p:nvSpPr>
        <p:spPr>
          <a:xfrm>
            <a:off x="333772" y="260648"/>
            <a:ext cx="9143998" cy="1020762"/>
          </a:xfrm>
        </p:spPr>
        <p:txBody>
          <a:bodyPr/>
          <a:lstStyle/>
          <a:p>
            <a:r>
              <a:rPr lang="es-CL" dirty="0">
                <a:solidFill>
                  <a:schemeClr val="accent2">
                    <a:lumMod val="75000"/>
                  </a:schemeClr>
                </a:solidFill>
              </a:rPr>
              <a:t>8. Entrada al Inframundo</a:t>
            </a:r>
          </a:p>
        </p:txBody>
      </p:sp>
      <p:pic>
        <p:nvPicPr>
          <p:cNvPr id="3" name="Imagen 2">
            <a:extLst>
              <a:ext uri="{FF2B5EF4-FFF2-40B4-BE49-F238E27FC236}">
                <a16:creationId xmlns:a16="http://schemas.microsoft.com/office/drawing/2014/main" id="{FDA3CBEC-32BC-4A55-993F-96DE263F877A}"/>
              </a:ext>
            </a:extLst>
          </p:cNvPr>
          <p:cNvPicPr>
            <a:picLocks noChangeAspect="1"/>
          </p:cNvPicPr>
          <p:nvPr/>
        </p:nvPicPr>
        <p:blipFill>
          <a:blip r:embed="rId2"/>
          <a:stretch>
            <a:fillRect/>
          </a:stretch>
        </p:blipFill>
        <p:spPr>
          <a:xfrm>
            <a:off x="7770283" y="314121"/>
            <a:ext cx="4176122" cy="4749196"/>
          </a:xfrm>
          <a:prstGeom prst="rect">
            <a:avLst/>
          </a:prstGeom>
        </p:spPr>
      </p:pic>
      <p:pic>
        <p:nvPicPr>
          <p:cNvPr id="4" name="Imagen 3">
            <a:extLst>
              <a:ext uri="{FF2B5EF4-FFF2-40B4-BE49-F238E27FC236}">
                <a16:creationId xmlns:a16="http://schemas.microsoft.com/office/drawing/2014/main" id="{29B2788D-7BD2-4E45-AAA6-CF3533E63A20}"/>
              </a:ext>
            </a:extLst>
          </p:cNvPr>
          <p:cNvPicPr>
            <a:picLocks noChangeAspect="1"/>
          </p:cNvPicPr>
          <p:nvPr/>
        </p:nvPicPr>
        <p:blipFill>
          <a:blip r:embed="rId3"/>
          <a:stretch>
            <a:fillRect/>
          </a:stretch>
        </p:blipFill>
        <p:spPr>
          <a:xfrm>
            <a:off x="3971628" y="4303756"/>
            <a:ext cx="3798655" cy="2483176"/>
          </a:xfrm>
          <a:prstGeom prst="rect">
            <a:avLst/>
          </a:prstGeom>
          <a:ln>
            <a:noFill/>
          </a:ln>
          <a:effectLst>
            <a:softEdge rad="112500"/>
          </a:effectLst>
        </p:spPr>
      </p:pic>
      <p:pic>
        <p:nvPicPr>
          <p:cNvPr id="5" name="Imagen 4">
            <a:extLst>
              <a:ext uri="{FF2B5EF4-FFF2-40B4-BE49-F238E27FC236}">
                <a16:creationId xmlns:a16="http://schemas.microsoft.com/office/drawing/2014/main" id="{902AD8C3-D242-42DD-BC66-B16B4B9C6B53}"/>
              </a:ext>
            </a:extLst>
          </p:cNvPr>
          <p:cNvPicPr>
            <a:picLocks noChangeAspect="1"/>
          </p:cNvPicPr>
          <p:nvPr/>
        </p:nvPicPr>
        <p:blipFill>
          <a:blip r:embed="rId4"/>
          <a:stretch>
            <a:fillRect/>
          </a:stretch>
        </p:blipFill>
        <p:spPr>
          <a:xfrm>
            <a:off x="242420" y="1631234"/>
            <a:ext cx="5799327" cy="3084562"/>
          </a:xfrm>
          <a:prstGeom prst="rect">
            <a:avLst/>
          </a:prstGeom>
          <a:ln>
            <a:noFill/>
          </a:ln>
          <a:effectLst>
            <a:softEdge rad="112500"/>
          </a:effectLst>
        </p:spPr>
      </p:pic>
    </p:spTree>
    <p:extLst>
      <p:ext uri="{BB962C8B-B14F-4D97-AF65-F5344CB8AC3E}">
        <p14:creationId xmlns:p14="http://schemas.microsoft.com/office/powerpoint/2010/main" val="71977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5AEE0-9069-4A61-BF45-243EED05668F}"/>
              </a:ext>
            </a:extLst>
          </p:cNvPr>
          <p:cNvSpPr>
            <a:spLocks noGrp="1"/>
          </p:cNvSpPr>
          <p:nvPr>
            <p:ph type="title"/>
          </p:nvPr>
        </p:nvSpPr>
        <p:spPr>
          <a:xfrm>
            <a:off x="477788" y="291677"/>
            <a:ext cx="9143998" cy="1020762"/>
          </a:xfrm>
        </p:spPr>
        <p:txBody>
          <a:bodyPr/>
          <a:lstStyle/>
          <a:p>
            <a:r>
              <a:rPr lang="es-CL" dirty="0">
                <a:solidFill>
                  <a:schemeClr val="accent2">
                    <a:lumMod val="75000"/>
                  </a:schemeClr>
                </a:solidFill>
              </a:rPr>
              <a:t>9.Isla de las sirenas </a:t>
            </a:r>
          </a:p>
        </p:txBody>
      </p:sp>
      <p:pic>
        <p:nvPicPr>
          <p:cNvPr id="3" name="Imagen 2">
            <a:extLst>
              <a:ext uri="{FF2B5EF4-FFF2-40B4-BE49-F238E27FC236}">
                <a16:creationId xmlns:a16="http://schemas.microsoft.com/office/drawing/2014/main" id="{931A832E-2B14-4AB9-94DD-DBB89971A36E}"/>
              </a:ext>
            </a:extLst>
          </p:cNvPr>
          <p:cNvPicPr>
            <a:picLocks noChangeAspect="1"/>
          </p:cNvPicPr>
          <p:nvPr/>
        </p:nvPicPr>
        <p:blipFill>
          <a:blip r:embed="rId2"/>
          <a:stretch>
            <a:fillRect/>
          </a:stretch>
        </p:blipFill>
        <p:spPr>
          <a:xfrm>
            <a:off x="477788" y="1817127"/>
            <a:ext cx="4176122" cy="4749196"/>
          </a:xfrm>
          <a:prstGeom prst="rect">
            <a:avLst/>
          </a:prstGeom>
        </p:spPr>
      </p:pic>
      <p:pic>
        <p:nvPicPr>
          <p:cNvPr id="4" name="Imagen 3">
            <a:extLst>
              <a:ext uri="{FF2B5EF4-FFF2-40B4-BE49-F238E27FC236}">
                <a16:creationId xmlns:a16="http://schemas.microsoft.com/office/drawing/2014/main" id="{FD915F29-0D2E-42DA-9254-9DDA4DCA7279}"/>
              </a:ext>
            </a:extLst>
          </p:cNvPr>
          <p:cNvPicPr>
            <a:picLocks noChangeAspect="1"/>
          </p:cNvPicPr>
          <p:nvPr/>
        </p:nvPicPr>
        <p:blipFill>
          <a:blip r:embed="rId3"/>
          <a:stretch>
            <a:fillRect/>
          </a:stretch>
        </p:blipFill>
        <p:spPr>
          <a:xfrm rot="482858">
            <a:off x="5428421" y="344296"/>
            <a:ext cx="6120681" cy="6093296"/>
          </a:xfrm>
          <a:prstGeom prst="rect">
            <a:avLst/>
          </a:prstGeom>
          <a:ln>
            <a:noFill/>
          </a:ln>
          <a:effectLst>
            <a:softEdge rad="112500"/>
          </a:effectLst>
        </p:spPr>
      </p:pic>
    </p:spTree>
    <p:extLst>
      <p:ext uri="{BB962C8B-B14F-4D97-AF65-F5344CB8AC3E}">
        <p14:creationId xmlns:p14="http://schemas.microsoft.com/office/powerpoint/2010/main" val="345079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98C3E0-FD2C-4F06-AE6D-CE8E62BCDA37}"/>
              </a:ext>
            </a:extLst>
          </p:cNvPr>
          <p:cNvSpPr>
            <a:spLocks noGrp="1"/>
          </p:cNvSpPr>
          <p:nvPr>
            <p:ph type="title"/>
          </p:nvPr>
        </p:nvSpPr>
        <p:spPr>
          <a:xfrm>
            <a:off x="333772" y="332656"/>
            <a:ext cx="9143998" cy="1020762"/>
          </a:xfrm>
        </p:spPr>
        <p:txBody>
          <a:bodyPr/>
          <a:lstStyle/>
          <a:p>
            <a:r>
              <a:rPr lang="es-CL" dirty="0">
                <a:solidFill>
                  <a:schemeClr val="accent2">
                    <a:lumMod val="75000"/>
                  </a:schemeClr>
                </a:solidFill>
              </a:rPr>
              <a:t>10. Escila y Caribdis</a:t>
            </a:r>
          </a:p>
        </p:txBody>
      </p:sp>
      <p:pic>
        <p:nvPicPr>
          <p:cNvPr id="3" name="Imagen 2">
            <a:extLst>
              <a:ext uri="{FF2B5EF4-FFF2-40B4-BE49-F238E27FC236}">
                <a16:creationId xmlns:a16="http://schemas.microsoft.com/office/drawing/2014/main" id="{39104E2D-5BF4-4845-B6DD-9AB3FF73863C}"/>
              </a:ext>
            </a:extLst>
          </p:cNvPr>
          <p:cNvPicPr>
            <a:picLocks noChangeAspect="1"/>
          </p:cNvPicPr>
          <p:nvPr/>
        </p:nvPicPr>
        <p:blipFill>
          <a:blip r:embed="rId2"/>
          <a:stretch>
            <a:fillRect/>
          </a:stretch>
        </p:blipFill>
        <p:spPr>
          <a:xfrm>
            <a:off x="7389709" y="1628800"/>
            <a:ext cx="4176122" cy="4749196"/>
          </a:xfrm>
          <a:prstGeom prst="rect">
            <a:avLst/>
          </a:prstGeom>
        </p:spPr>
      </p:pic>
      <p:pic>
        <p:nvPicPr>
          <p:cNvPr id="4" name="Imagen 3">
            <a:extLst>
              <a:ext uri="{FF2B5EF4-FFF2-40B4-BE49-F238E27FC236}">
                <a16:creationId xmlns:a16="http://schemas.microsoft.com/office/drawing/2014/main" id="{1E364E25-A466-44BC-B7B0-C4EC82EAA129}"/>
              </a:ext>
            </a:extLst>
          </p:cNvPr>
          <p:cNvPicPr>
            <a:picLocks noChangeAspect="1"/>
          </p:cNvPicPr>
          <p:nvPr/>
        </p:nvPicPr>
        <p:blipFill>
          <a:blip r:embed="rId3"/>
          <a:stretch>
            <a:fillRect/>
          </a:stretch>
        </p:blipFill>
        <p:spPr>
          <a:xfrm>
            <a:off x="765820" y="1776148"/>
            <a:ext cx="5949876" cy="4749196"/>
          </a:xfrm>
          <a:prstGeom prst="rect">
            <a:avLst/>
          </a:prstGeom>
          <a:ln>
            <a:noFill/>
          </a:ln>
          <a:effectLst>
            <a:softEdge rad="112500"/>
          </a:effectLst>
        </p:spPr>
      </p:pic>
    </p:spTree>
    <p:extLst>
      <p:ext uri="{BB962C8B-B14F-4D97-AF65-F5344CB8AC3E}">
        <p14:creationId xmlns:p14="http://schemas.microsoft.com/office/powerpoint/2010/main" val="346067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1409E1-DD08-423B-8E74-93E5A14442D4}"/>
              </a:ext>
            </a:extLst>
          </p:cNvPr>
          <p:cNvSpPr>
            <a:spLocks noGrp="1"/>
          </p:cNvSpPr>
          <p:nvPr>
            <p:ph type="title"/>
          </p:nvPr>
        </p:nvSpPr>
        <p:spPr>
          <a:xfrm>
            <a:off x="333772" y="304929"/>
            <a:ext cx="9143998" cy="1020762"/>
          </a:xfrm>
        </p:spPr>
        <p:txBody>
          <a:bodyPr/>
          <a:lstStyle/>
          <a:p>
            <a:r>
              <a:rPr lang="es-CL" dirty="0">
                <a:solidFill>
                  <a:schemeClr val="accent2">
                    <a:lumMod val="75000"/>
                  </a:schemeClr>
                </a:solidFill>
              </a:rPr>
              <a:t>11. Isla de Helios</a:t>
            </a:r>
          </a:p>
        </p:txBody>
      </p:sp>
      <p:pic>
        <p:nvPicPr>
          <p:cNvPr id="3" name="Imagen 2">
            <a:extLst>
              <a:ext uri="{FF2B5EF4-FFF2-40B4-BE49-F238E27FC236}">
                <a16:creationId xmlns:a16="http://schemas.microsoft.com/office/drawing/2014/main" id="{C38C83B7-2466-43AD-8D96-DE97FD568A74}"/>
              </a:ext>
            </a:extLst>
          </p:cNvPr>
          <p:cNvPicPr>
            <a:picLocks noChangeAspect="1"/>
          </p:cNvPicPr>
          <p:nvPr/>
        </p:nvPicPr>
        <p:blipFill>
          <a:blip r:embed="rId2"/>
          <a:stretch>
            <a:fillRect/>
          </a:stretch>
        </p:blipFill>
        <p:spPr>
          <a:xfrm>
            <a:off x="477788" y="1777236"/>
            <a:ext cx="4176122" cy="4749196"/>
          </a:xfrm>
          <a:prstGeom prst="rect">
            <a:avLst/>
          </a:prstGeom>
        </p:spPr>
      </p:pic>
      <p:pic>
        <p:nvPicPr>
          <p:cNvPr id="4" name="Imagen 3">
            <a:extLst>
              <a:ext uri="{FF2B5EF4-FFF2-40B4-BE49-F238E27FC236}">
                <a16:creationId xmlns:a16="http://schemas.microsoft.com/office/drawing/2014/main" id="{DE8907D2-FB6F-4EB9-937C-FCC2ECC26A1D}"/>
              </a:ext>
            </a:extLst>
          </p:cNvPr>
          <p:cNvPicPr>
            <a:picLocks noChangeAspect="1"/>
          </p:cNvPicPr>
          <p:nvPr/>
        </p:nvPicPr>
        <p:blipFill>
          <a:blip r:embed="rId3"/>
          <a:stretch>
            <a:fillRect/>
          </a:stretch>
        </p:blipFill>
        <p:spPr>
          <a:xfrm>
            <a:off x="5314404" y="404664"/>
            <a:ext cx="6540649" cy="5080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3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94B0D-61C2-409A-B596-D7727C6B4FD4}"/>
              </a:ext>
            </a:extLst>
          </p:cNvPr>
          <p:cNvSpPr>
            <a:spLocks noGrp="1"/>
          </p:cNvSpPr>
          <p:nvPr>
            <p:ph type="title"/>
          </p:nvPr>
        </p:nvSpPr>
        <p:spPr>
          <a:xfrm>
            <a:off x="538236" y="310737"/>
            <a:ext cx="9143998" cy="1020762"/>
          </a:xfrm>
        </p:spPr>
        <p:txBody>
          <a:bodyPr/>
          <a:lstStyle/>
          <a:p>
            <a:r>
              <a:rPr lang="es-CL" dirty="0">
                <a:solidFill>
                  <a:schemeClr val="accent2">
                    <a:lumMod val="75000"/>
                  </a:schemeClr>
                </a:solidFill>
              </a:rPr>
              <a:t>12. Isla de Calipso</a:t>
            </a:r>
          </a:p>
        </p:txBody>
      </p:sp>
      <p:pic>
        <p:nvPicPr>
          <p:cNvPr id="3" name="Imagen 2">
            <a:extLst>
              <a:ext uri="{FF2B5EF4-FFF2-40B4-BE49-F238E27FC236}">
                <a16:creationId xmlns:a16="http://schemas.microsoft.com/office/drawing/2014/main" id="{397CA3D3-C78C-464B-A55D-461F7D9A9768}"/>
              </a:ext>
            </a:extLst>
          </p:cNvPr>
          <p:cNvPicPr>
            <a:picLocks noChangeAspect="1"/>
          </p:cNvPicPr>
          <p:nvPr/>
        </p:nvPicPr>
        <p:blipFill>
          <a:blip r:embed="rId2"/>
          <a:stretch>
            <a:fillRect/>
          </a:stretch>
        </p:blipFill>
        <p:spPr>
          <a:xfrm>
            <a:off x="3896733" y="1798067"/>
            <a:ext cx="4176122" cy="4749196"/>
          </a:xfrm>
          <a:prstGeom prst="rect">
            <a:avLst/>
          </a:prstGeom>
        </p:spPr>
      </p:pic>
      <p:pic>
        <p:nvPicPr>
          <p:cNvPr id="4" name="Imagen 3">
            <a:extLst>
              <a:ext uri="{FF2B5EF4-FFF2-40B4-BE49-F238E27FC236}">
                <a16:creationId xmlns:a16="http://schemas.microsoft.com/office/drawing/2014/main" id="{5874F333-2FBD-412B-81A6-B44B72C907EE}"/>
              </a:ext>
            </a:extLst>
          </p:cNvPr>
          <p:cNvPicPr>
            <a:picLocks noChangeAspect="1"/>
          </p:cNvPicPr>
          <p:nvPr/>
        </p:nvPicPr>
        <p:blipFill>
          <a:blip r:embed="rId3"/>
          <a:stretch>
            <a:fillRect/>
          </a:stretch>
        </p:blipFill>
        <p:spPr>
          <a:xfrm>
            <a:off x="261763" y="1798067"/>
            <a:ext cx="3312368" cy="4199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a:extLst>
              <a:ext uri="{FF2B5EF4-FFF2-40B4-BE49-F238E27FC236}">
                <a16:creationId xmlns:a16="http://schemas.microsoft.com/office/drawing/2014/main" id="{277EF1A5-88BA-455F-8E6E-6B69F9385352}"/>
              </a:ext>
            </a:extLst>
          </p:cNvPr>
          <p:cNvPicPr>
            <a:picLocks noChangeAspect="1"/>
          </p:cNvPicPr>
          <p:nvPr/>
        </p:nvPicPr>
        <p:blipFill>
          <a:blip r:embed="rId4"/>
          <a:stretch>
            <a:fillRect/>
          </a:stretch>
        </p:blipFill>
        <p:spPr>
          <a:xfrm>
            <a:off x="8395457" y="1783370"/>
            <a:ext cx="3531604" cy="3291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473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72E6B-4D8B-4E41-9553-267B0535F534}"/>
              </a:ext>
            </a:extLst>
          </p:cNvPr>
          <p:cNvSpPr>
            <a:spLocks noGrp="1"/>
          </p:cNvSpPr>
          <p:nvPr>
            <p:ph type="title"/>
          </p:nvPr>
        </p:nvSpPr>
        <p:spPr>
          <a:xfrm>
            <a:off x="549796" y="300940"/>
            <a:ext cx="9143998" cy="1020762"/>
          </a:xfrm>
        </p:spPr>
        <p:txBody>
          <a:bodyPr/>
          <a:lstStyle/>
          <a:p>
            <a:r>
              <a:rPr lang="es-CL" dirty="0">
                <a:solidFill>
                  <a:schemeClr val="accent2">
                    <a:lumMod val="75000"/>
                  </a:schemeClr>
                </a:solidFill>
              </a:rPr>
              <a:t>13. País de los feacios</a:t>
            </a:r>
          </a:p>
        </p:txBody>
      </p:sp>
      <p:pic>
        <p:nvPicPr>
          <p:cNvPr id="3" name="Imagen 2">
            <a:extLst>
              <a:ext uri="{FF2B5EF4-FFF2-40B4-BE49-F238E27FC236}">
                <a16:creationId xmlns:a16="http://schemas.microsoft.com/office/drawing/2014/main" id="{C1921EC8-033C-4FAA-8950-9B7834F3ED0F}"/>
              </a:ext>
            </a:extLst>
          </p:cNvPr>
          <p:cNvPicPr>
            <a:picLocks noChangeAspect="1"/>
          </p:cNvPicPr>
          <p:nvPr/>
        </p:nvPicPr>
        <p:blipFill>
          <a:blip r:embed="rId2"/>
          <a:stretch>
            <a:fillRect/>
          </a:stretch>
        </p:blipFill>
        <p:spPr>
          <a:xfrm>
            <a:off x="765820" y="1775815"/>
            <a:ext cx="4176122" cy="4749196"/>
          </a:xfrm>
          <a:prstGeom prst="rect">
            <a:avLst/>
          </a:prstGeom>
        </p:spPr>
      </p:pic>
      <p:pic>
        <p:nvPicPr>
          <p:cNvPr id="4" name="Imagen 3">
            <a:extLst>
              <a:ext uri="{FF2B5EF4-FFF2-40B4-BE49-F238E27FC236}">
                <a16:creationId xmlns:a16="http://schemas.microsoft.com/office/drawing/2014/main" id="{03B85B9D-705F-4DB3-90C5-E7749B58BDC9}"/>
              </a:ext>
            </a:extLst>
          </p:cNvPr>
          <p:cNvPicPr>
            <a:picLocks noChangeAspect="1"/>
          </p:cNvPicPr>
          <p:nvPr/>
        </p:nvPicPr>
        <p:blipFill>
          <a:blip r:embed="rId3"/>
          <a:stretch>
            <a:fillRect/>
          </a:stretch>
        </p:blipFill>
        <p:spPr>
          <a:xfrm>
            <a:off x="5734372" y="2035914"/>
            <a:ext cx="5522607" cy="4293096"/>
          </a:xfrm>
          <a:prstGeom prst="rect">
            <a:avLst/>
          </a:prstGeom>
          <a:ln>
            <a:noFill/>
          </a:ln>
          <a:effectLst>
            <a:softEdge rad="112500"/>
          </a:effectLst>
        </p:spPr>
      </p:pic>
    </p:spTree>
    <p:extLst>
      <p:ext uri="{BB962C8B-B14F-4D97-AF65-F5344CB8AC3E}">
        <p14:creationId xmlns:p14="http://schemas.microsoft.com/office/powerpoint/2010/main" val="345934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C5DC7C-1F40-4388-ABC4-CE403642C358}"/>
              </a:ext>
            </a:extLst>
          </p:cNvPr>
          <p:cNvSpPr>
            <a:spLocks noGrp="1"/>
          </p:cNvSpPr>
          <p:nvPr>
            <p:ph type="title"/>
          </p:nvPr>
        </p:nvSpPr>
        <p:spPr>
          <a:xfrm>
            <a:off x="621804" y="332656"/>
            <a:ext cx="9143998" cy="1020762"/>
          </a:xfrm>
        </p:spPr>
        <p:txBody>
          <a:bodyPr/>
          <a:lstStyle/>
          <a:p>
            <a:r>
              <a:rPr lang="es-CL" dirty="0">
                <a:solidFill>
                  <a:schemeClr val="accent2">
                    <a:lumMod val="75000"/>
                  </a:schemeClr>
                </a:solidFill>
              </a:rPr>
              <a:t>14.Regreso a Ítaca </a:t>
            </a:r>
          </a:p>
        </p:txBody>
      </p:sp>
      <p:pic>
        <p:nvPicPr>
          <p:cNvPr id="3" name="Imagen 2">
            <a:extLst>
              <a:ext uri="{FF2B5EF4-FFF2-40B4-BE49-F238E27FC236}">
                <a16:creationId xmlns:a16="http://schemas.microsoft.com/office/drawing/2014/main" id="{3CB743BC-D2E1-41DB-9AA5-8F2196B16E25}"/>
              </a:ext>
            </a:extLst>
          </p:cNvPr>
          <p:cNvPicPr>
            <a:picLocks noChangeAspect="1"/>
          </p:cNvPicPr>
          <p:nvPr/>
        </p:nvPicPr>
        <p:blipFill>
          <a:blip r:embed="rId2"/>
          <a:stretch>
            <a:fillRect/>
          </a:stretch>
        </p:blipFill>
        <p:spPr>
          <a:xfrm>
            <a:off x="7695761" y="1628800"/>
            <a:ext cx="4176122" cy="4749196"/>
          </a:xfrm>
          <a:prstGeom prst="rect">
            <a:avLst/>
          </a:prstGeom>
        </p:spPr>
      </p:pic>
      <p:pic>
        <p:nvPicPr>
          <p:cNvPr id="4" name="Imagen 3">
            <a:extLst>
              <a:ext uri="{FF2B5EF4-FFF2-40B4-BE49-F238E27FC236}">
                <a16:creationId xmlns:a16="http://schemas.microsoft.com/office/drawing/2014/main" id="{71548FE3-E626-4D6A-87DA-44608C837201}"/>
              </a:ext>
            </a:extLst>
          </p:cNvPr>
          <p:cNvPicPr>
            <a:picLocks noChangeAspect="1"/>
          </p:cNvPicPr>
          <p:nvPr/>
        </p:nvPicPr>
        <p:blipFill>
          <a:blip r:embed="rId3"/>
          <a:stretch>
            <a:fillRect/>
          </a:stretch>
        </p:blipFill>
        <p:spPr>
          <a:xfrm>
            <a:off x="647734" y="1656454"/>
            <a:ext cx="2926398" cy="3573016"/>
          </a:xfrm>
          <a:prstGeom prst="rect">
            <a:avLst/>
          </a:prstGeom>
          <a:ln>
            <a:noFill/>
          </a:ln>
          <a:effectLst>
            <a:softEdge rad="112500"/>
          </a:effectLst>
        </p:spPr>
      </p:pic>
      <p:pic>
        <p:nvPicPr>
          <p:cNvPr id="5" name="Imagen 4">
            <a:extLst>
              <a:ext uri="{FF2B5EF4-FFF2-40B4-BE49-F238E27FC236}">
                <a16:creationId xmlns:a16="http://schemas.microsoft.com/office/drawing/2014/main" id="{0314F5ED-4157-4F1D-BC4D-ECB15D934A0C}"/>
              </a:ext>
            </a:extLst>
          </p:cNvPr>
          <p:cNvPicPr>
            <a:picLocks noChangeAspect="1"/>
          </p:cNvPicPr>
          <p:nvPr/>
        </p:nvPicPr>
        <p:blipFill>
          <a:blip r:embed="rId4"/>
          <a:stretch>
            <a:fillRect/>
          </a:stretch>
        </p:blipFill>
        <p:spPr>
          <a:xfrm>
            <a:off x="3934172" y="2817586"/>
            <a:ext cx="3529771" cy="3780296"/>
          </a:xfrm>
          <a:prstGeom prst="rect">
            <a:avLst/>
          </a:prstGeom>
          <a:ln>
            <a:noFill/>
          </a:ln>
          <a:effectLst>
            <a:softEdge rad="112500"/>
          </a:effectLst>
        </p:spPr>
      </p:pic>
    </p:spTree>
    <p:extLst>
      <p:ext uri="{BB962C8B-B14F-4D97-AF65-F5344CB8AC3E}">
        <p14:creationId xmlns:p14="http://schemas.microsoft.com/office/powerpoint/2010/main" val="276885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a:bodyPr>
          <a:lstStyle/>
          <a:p>
            <a:pPr algn="ctr"/>
            <a:r>
              <a:rPr lang="es-ES" sz="4000" dirty="0">
                <a:solidFill>
                  <a:schemeClr val="accent2">
                    <a:lumMod val="75000"/>
                  </a:schemeClr>
                </a:solidFill>
              </a:rPr>
              <a:t>¿Qué nos cuenta la odisea?</a:t>
            </a:r>
          </a:p>
        </p:txBody>
      </p:sp>
      <p:sp>
        <p:nvSpPr>
          <p:cNvPr id="14" name="Marcador de posición de contenido 13"/>
          <p:cNvSpPr>
            <a:spLocks noGrp="1"/>
          </p:cNvSpPr>
          <p:nvPr>
            <p:ph idx="1"/>
          </p:nvPr>
        </p:nvSpPr>
        <p:spPr>
          <a:xfrm>
            <a:off x="693812" y="1770391"/>
            <a:ext cx="4176464" cy="4594522"/>
          </a:xfrm>
        </p:spPr>
        <p:txBody>
          <a:bodyPr rtlCol="0">
            <a:normAutofit fontScale="92500" lnSpcReduction="20000"/>
          </a:bodyPr>
          <a:lstStyle/>
          <a:p>
            <a:r>
              <a:rPr lang="es-CL" dirty="0">
                <a:latin typeface="+mj-lt"/>
              </a:rPr>
              <a:t>Esta </a:t>
            </a:r>
            <a:r>
              <a:rPr lang="es-CL" b="1" dirty="0">
                <a:solidFill>
                  <a:schemeClr val="accent2">
                    <a:lumMod val="75000"/>
                  </a:schemeClr>
                </a:solidFill>
                <a:latin typeface="+mj-lt"/>
              </a:rPr>
              <a:t>epopeya</a:t>
            </a:r>
            <a:r>
              <a:rPr lang="es-CL" dirty="0">
                <a:latin typeface="+mj-lt"/>
              </a:rPr>
              <a:t> nos narra las aventuras de Odiseo (conocido como Ulises por los romanos) en su intento por regresar a Ítaca, tras haber combatido en Troya. A diferencia de La Ilíada, en la que Aquiles, el héroe principal, era un guerrero noble e irreprochable, Odiseo es un aventurero astuto e inquieto que intenta por todos los medios volver a su hogar para encontrarse con su esposa y su hijo.</a:t>
            </a:r>
            <a:endParaRPr lang="es-ES" dirty="0">
              <a:latin typeface="+mj-lt"/>
            </a:endParaRPr>
          </a:p>
        </p:txBody>
      </p:sp>
      <p:pic>
        <p:nvPicPr>
          <p:cNvPr id="2" name="Imagen 1">
            <a:extLst>
              <a:ext uri="{FF2B5EF4-FFF2-40B4-BE49-F238E27FC236}">
                <a16:creationId xmlns:a16="http://schemas.microsoft.com/office/drawing/2014/main" id="{A201CC2D-65DA-41BD-B455-590BFB3785CF}"/>
              </a:ext>
            </a:extLst>
          </p:cNvPr>
          <p:cNvPicPr>
            <a:picLocks noChangeAspect="1"/>
          </p:cNvPicPr>
          <p:nvPr/>
        </p:nvPicPr>
        <p:blipFill>
          <a:blip r:embed="rId3"/>
          <a:stretch>
            <a:fillRect/>
          </a:stretch>
        </p:blipFill>
        <p:spPr>
          <a:xfrm rot="21070774">
            <a:off x="5654952" y="2367440"/>
            <a:ext cx="5313442" cy="34004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D77EFB-85E7-423A-AC89-02CA791DB0B0}"/>
              </a:ext>
            </a:extLst>
          </p:cNvPr>
          <p:cNvSpPr>
            <a:spLocks noGrp="1"/>
          </p:cNvSpPr>
          <p:nvPr>
            <p:ph type="title"/>
          </p:nvPr>
        </p:nvSpPr>
        <p:spPr>
          <a:xfrm>
            <a:off x="513792" y="476368"/>
            <a:ext cx="11161240" cy="1020762"/>
          </a:xfrm>
        </p:spPr>
        <p:txBody>
          <a:bodyPr>
            <a:normAutofit fontScale="90000"/>
          </a:bodyPr>
          <a:lstStyle/>
          <a:p>
            <a:r>
              <a:rPr lang="es-CL" sz="4000" dirty="0">
                <a:solidFill>
                  <a:schemeClr val="accent2">
                    <a:lumMod val="75000"/>
                  </a:schemeClr>
                </a:solidFill>
              </a:rPr>
              <a:t>¿Cómo es Odiseo (Ulises)? </a:t>
            </a:r>
            <a:r>
              <a:rPr lang="es-CL" sz="2400" dirty="0"/>
              <a:t>Escribe a continuación conceptos o ideas que te ayuden a comprender al personaje principal de esta historia.</a:t>
            </a:r>
            <a:endParaRPr lang="es-CL" sz="4000" dirty="0"/>
          </a:p>
        </p:txBody>
      </p:sp>
      <p:graphicFrame>
        <p:nvGraphicFramePr>
          <p:cNvPr id="4" name="Tabla 4">
            <a:extLst>
              <a:ext uri="{FF2B5EF4-FFF2-40B4-BE49-F238E27FC236}">
                <a16:creationId xmlns:a16="http://schemas.microsoft.com/office/drawing/2014/main" id="{55FCCA2B-D961-4247-B589-F7645F66A0CA}"/>
              </a:ext>
            </a:extLst>
          </p:cNvPr>
          <p:cNvGraphicFramePr>
            <a:graphicFrameLocks noGrp="1"/>
          </p:cNvGraphicFramePr>
          <p:nvPr>
            <p:ph idx="1"/>
            <p:extLst>
              <p:ext uri="{D42A27DB-BD31-4B8C-83A1-F6EECF244321}">
                <p14:modId xmlns:p14="http://schemas.microsoft.com/office/powerpoint/2010/main" val="2804245672"/>
              </p:ext>
            </p:extLst>
          </p:nvPr>
        </p:nvGraphicFramePr>
        <p:xfrm>
          <a:off x="765820" y="2060848"/>
          <a:ext cx="10657184" cy="4320783"/>
        </p:xfrm>
        <a:graphic>
          <a:graphicData uri="http://schemas.openxmlformats.org/drawingml/2006/table">
            <a:tbl>
              <a:tblPr firstRow="1" bandRow="1">
                <a:tableStyleId>{21E4AEA4-8DFA-4A89-87EB-49C32662AFE0}</a:tableStyleId>
              </a:tblPr>
              <a:tblGrid>
                <a:gridCol w="5328592">
                  <a:extLst>
                    <a:ext uri="{9D8B030D-6E8A-4147-A177-3AD203B41FA5}">
                      <a16:colId xmlns:a16="http://schemas.microsoft.com/office/drawing/2014/main" val="4247532010"/>
                    </a:ext>
                  </a:extLst>
                </a:gridCol>
                <a:gridCol w="5328592">
                  <a:extLst>
                    <a:ext uri="{9D8B030D-6E8A-4147-A177-3AD203B41FA5}">
                      <a16:colId xmlns:a16="http://schemas.microsoft.com/office/drawing/2014/main" val="3251747375"/>
                    </a:ext>
                  </a:extLst>
                </a:gridCol>
              </a:tblGrid>
              <a:tr h="661998">
                <a:tc>
                  <a:txBody>
                    <a:bodyPr/>
                    <a:lstStyle/>
                    <a:p>
                      <a:pPr algn="ctr"/>
                      <a:r>
                        <a:rPr lang="es-CL" sz="2400" dirty="0">
                          <a:solidFill>
                            <a:schemeClr val="bg1"/>
                          </a:solidFill>
                        </a:rPr>
                        <a:t>Características del personaje</a:t>
                      </a:r>
                    </a:p>
                  </a:txBody>
                  <a:tcPr/>
                </a:tc>
                <a:tc>
                  <a:txBody>
                    <a:bodyPr/>
                    <a:lstStyle/>
                    <a:p>
                      <a:pPr algn="ctr"/>
                      <a:r>
                        <a:rPr lang="es-CL" sz="2400" dirty="0">
                          <a:solidFill>
                            <a:schemeClr val="bg1"/>
                          </a:solidFill>
                        </a:rPr>
                        <a:t>¿Qué lo hace un héroe?</a:t>
                      </a:r>
                    </a:p>
                  </a:txBody>
                  <a:tcPr/>
                </a:tc>
                <a:extLst>
                  <a:ext uri="{0D108BD9-81ED-4DB2-BD59-A6C34878D82A}">
                    <a16:rowId xmlns:a16="http://schemas.microsoft.com/office/drawing/2014/main" val="4156763393"/>
                  </a:ext>
                </a:extLst>
              </a:tr>
              <a:tr h="1219595">
                <a:tc>
                  <a:txBody>
                    <a:bodyPr/>
                    <a:lstStyle/>
                    <a:p>
                      <a:endParaRPr lang="es-CL"/>
                    </a:p>
                  </a:txBody>
                  <a:tcPr/>
                </a:tc>
                <a:tc>
                  <a:txBody>
                    <a:bodyPr/>
                    <a:lstStyle/>
                    <a:p>
                      <a:endParaRPr lang="es-CL"/>
                    </a:p>
                  </a:txBody>
                  <a:tcPr/>
                </a:tc>
                <a:extLst>
                  <a:ext uri="{0D108BD9-81ED-4DB2-BD59-A6C34878D82A}">
                    <a16:rowId xmlns:a16="http://schemas.microsoft.com/office/drawing/2014/main" val="3061436075"/>
                  </a:ext>
                </a:extLst>
              </a:tr>
              <a:tr h="1219595">
                <a:tc>
                  <a:txBody>
                    <a:bodyPr/>
                    <a:lstStyle/>
                    <a:p>
                      <a:endParaRPr lang="es-CL"/>
                    </a:p>
                  </a:txBody>
                  <a:tcPr/>
                </a:tc>
                <a:tc>
                  <a:txBody>
                    <a:bodyPr/>
                    <a:lstStyle/>
                    <a:p>
                      <a:endParaRPr lang="es-CL"/>
                    </a:p>
                  </a:txBody>
                  <a:tcPr/>
                </a:tc>
                <a:extLst>
                  <a:ext uri="{0D108BD9-81ED-4DB2-BD59-A6C34878D82A}">
                    <a16:rowId xmlns:a16="http://schemas.microsoft.com/office/drawing/2014/main" val="1876588276"/>
                  </a:ext>
                </a:extLst>
              </a:tr>
              <a:tr h="1219595">
                <a:tc>
                  <a:txBody>
                    <a:bodyPr/>
                    <a:lstStyle/>
                    <a:p>
                      <a:endParaRPr lang="es-CL" dirty="0"/>
                    </a:p>
                  </a:txBody>
                  <a:tcPr/>
                </a:tc>
                <a:tc>
                  <a:txBody>
                    <a:bodyPr/>
                    <a:lstStyle/>
                    <a:p>
                      <a:endParaRPr lang="es-CL" dirty="0"/>
                    </a:p>
                  </a:txBody>
                  <a:tcPr/>
                </a:tc>
                <a:extLst>
                  <a:ext uri="{0D108BD9-81ED-4DB2-BD59-A6C34878D82A}">
                    <a16:rowId xmlns:a16="http://schemas.microsoft.com/office/drawing/2014/main" val="2833916146"/>
                  </a:ext>
                </a:extLst>
              </a:tr>
            </a:tbl>
          </a:graphicData>
        </a:graphic>
      </p:graphicFrame>
    </p:spTree>
    <p:extLst>
      <p:ext uri="{BB962C8B-B14F-4D97-AF65-F5344CB8AC3E}">
        <p14:creationId xmlns:p14="http://schemas.microsoft.com/office/powerpoint/2010/main" val="165486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25999-932B-4AE4-9059-9346EBB7B0CA}"/>
              </a:ext>
            </a:extLst>
          </p:cNvPr>
          <p:cNvSpPr>
            <a:spLocks noGrp="1"/>
          </p:cNvSpPr>
          <p:nvPr>
            <p:ph type="title"/>
          </p:nvPr>
        </p:nvSpPr>
        <p:spPr>
          <a:xfrm>
            <a:off x="909836" y="274638"/>
            <a:ext cx="9756576" cy="1020762"/>
          </a:xfrm>
        </p:spPr>
        <p:txBody>
          <a:bodyPr/>
          <a:lstStyle/>
          <a:p>
            <a:r>
              <a:rPr lang="es-CL" dirty="0">
                <a:solidFill>
                  <a:schemeClr val="accent2">
                    <a:lumMod val="75000"/>
                  </a:schemeClr>
                </a:solidFill>
              </a:rPr>
              <a:t>Para profundizar en el personaje de Ulises</a:t>
            </a:r>
          </a:p>
        </p:txBody>
      </p:sp>
      <p:sp>
        <p:nvSpPr>
          <p:cNvPr id="3" name="Marcador de contenido 2">
            <a:extLst>
              <a:ext uri="{FF2B5EF4-FFF2-40B4-BE49-F238E27FC236}">
                <a16:creationId xmlns:a16="http://schemas.microsoft.com/office/drawing/2014/main" id="{A46363DB-C89B-4999-ABAA-99BE9F7FED77}"/>
              </a:ext>
            </a:extLst>
          </p:cNvPr>
          <p:cNvSpPr>
            <a:spLocks noGrp="1"/>
          </p:cNvSpPr>
          <p:nvPr>
            <p:ph idx="1"/>
          </p:nvPr>
        </p:nvSpPr>
        <p:spPr>
          <a:xfrm>
            <a:off x="909836" y="1905000"/>
            <a:ext cx="10369152" cy="4267200"/>
          </a:xfrm>
        </p:spPr>
        <p:txBody>
          <a:bodyPr/>
          <a:lstStyle/>
          <a:p>
            <a:r>
              <a:rPr lang="es-CL" dirty="0"/>
              <a:t>1. ¿Cuánto tiempo ha transcurrido desde la partida de Odiseo de Ítaca? ¿Por qué Odiseo demora tanto en volver a su tierra? Señala las causas de su tortuoso regreso.</a:t>
            </a:r>
          </a:p>
          <a:p>
            <a:endParaRPr lang="es-CL" dirty="0"/>
          </a:p>
          <a:p>
            <a:r>
              <a:rPr lang="es-CL" dirty="0"/>
              <a:t>2. De los lugares por los que pasa Odiseo en su regreso, ¿en cuál permanece más? ¿Por qué?</a:t>
            </a:r>
          </a:p>
        </p:txBody>
      </p:sp>
    </p:spTree>
    <p:extLst>
      <p:ext uri="{BB962C8B-B14F-4D97-AF65-F5344CB8AC3E}">
        <p14:creationId xmlns:p14="http://schemas.microsoft.com/office/powerpoint/2010/main" val="274903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177C48-BA7C-43E1-9105-A0F35146E9ED}"/>
              </a:ext>
            </a:extLst>
          </p:cNvPr>
          <p:cNvSpPr>
            <a:spLocks noGrp="1"/>
          </p:cNvSpPr>
          <p:nvPr>
            <p:ph type="title"/>
          </p:nvPr>
        </p:nvSpPr>
        <p:spPr/>
        <p:txBody>
          <a:bodyPr>
            <a:normAutofit/>
          </a:bodyPr>
          <a:lstStyle/>
          <a:p>
            <a:r>
              <a:rPr lang="es-CL" sz="4000" dirty="0">
                <a:solidFill>
                  <a:schemeClr val="accent2">
                    <a:lumMod val="75000"/>
                  </a:schemeClr>
                </a:solidFill>
              </a:rPr>
              <a:t>El origen de la Odisea.</a:t>
            </a:r>
          </a:p>
        </p:txBody>
      </p:sp>
      <p:sp>
        <p:nvSpPr>
          <p:cNvPr id="3" name="Marcador de contenido 2">
            <a:extLst>
              <a:ext uri="{FF2B5EF4-FFF2-40B4-BE49-F238E27FC236}">
                <a16:creationId xmlns:a16="http://schemas.microsoft.com/office/drawing/2014/main" id="{EB3D115B-1DBC-40B2-B01A-7D3D710E77AF}"/>
              </a:ext>
            </a:extLst>
          </p:cNvPr>
          <p:cNvSpPr>
            <a:spLocks noGrp="1"/>
          </p:cNvSpPr>
          <p:nvPr>
            <p:ph idx="1"/>
          </p:nvPr>
        </p:nvSpPr>
        <p:spPr>
          <a:xfrm>
            <a:off x="3646140" y="1883025"/>
            <a:ext cx="4320480" cy="4678362"/>
          </a:xfrm>
        </p:spPr>
        <p:txBody>
          <a:bodyPr>
            <a:normAutofit fontScale="92500"/>
          </a:bodyPr>
          <a:lstStyle/>
          <a:p>
            <a:r>
              <a:rPr lang="es-CL" dirty="0">
                <a:latin typeface="+mj-lt"/>
              </a:rPr>
              <a:t>Tanto La Ilíada como La Odisea se atribuyen a </a:t>
            </a:r>
            <a:r>
              <a:rPr lang="es-CL" b="1" dirty="0">
                <a:solidFill>
                  <a:schemeClr val="accent2">
                    <a:lumMod val="75000"/>
                  </a:schemeClr>
                </a:solidFill>
                <a:latin typeface="+mj-lt"/>
              </a:rPr>
              <a:t>Homero</a:t>
            </a:r>
            <a:r>
              <a:rPr lang="es-CL" dirty="0">
                <a:latin typeface="+mj-lt"/>
              </a:rPr>
              <a:t>,  quien pudo haber vivido hacia el siglo VIII a. C. La tradición lo describe ciego. Lo cierto es que ambos poemas se transmitieron de boca en boca desde épocas muy antiguas y no existe certeza acerca de la fecha en la que fueron copiados en la forma que hoy se conocen.</a:t>
            </a:r>
          </a:p>
        </p:txBody>
      </p:sp>
      <p:pic>
        <p:nvPicPr>
          <p:cNvPr id="4" name="Imagen 3">
            <a:extLst>
              <a:ext uri="{FF2B5EF4-FFF2-40B4-BE49-F238E27FC236}">
                <a16:creationId xmlns:a16="http://schemas.microsoft.com/office/drawing/2014/main" id="{242478CB-F532-4DA3-B732-00EA09A51D62}"/>
              </a:ext>
            </a:extLst>
          </p:cNvPr>
          <p:cNvPicPr>
            <a:picLocks noChangeAspect="1"/>
          </p:cNvPicPr>
          <p:nvPr/>
        </p:nvPicPr>
        <p:blipFill>
          <a:blip r:embed="rId2"/>
          <a:stretch>
            <a:fillRect/>
          </a:stretch>
        </p:blipFill>
        <p:spPr>
          <a:xfrm>
            <a:off x="577673" y="3328150"/>
            <a:ext cx="2880320" cy="32166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Bocadillo nube: nube 4">
            <a:extLst>
              <a:ext uri="{FF2B5EF4-FFF2-40B4-BE49-F238E27FC236}">
                <a16:creationId xmlns:a16="http://schemas.microsoft.com/office/drawing/2014/main" id="{B35FEE8A-4597-495F-9ED1-EF171CF52D6B}"/>
              </a:ext>
            </a:extLst>
          </p:cNvPr>
          <p:cNvSpPr/>
          <p:nvPr/>
        </p:nvSpPr>
        <p:spPr>
          <a:xfrm>
            <a:off x="1629916" y="6858000"/>
            <a:ext cx="914400" cy="612648"/>
          </a:xfrm>
          <a:prstGeom prst="cloudCallou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Bocadillo nube: nube 5">
            <a:extLst>
              <a:ext uri="{FF2B5EF4-FFF2-40B4-BE49-F238E27FC236}">
                <a16:creationId xmlns:a16="http://schemas.microsoft.com/office/drawing/2014/main" id="{959F5997-1B39-469E-8941-96C81D2BDCBA}"/>
              </a:ext>
            </a:extLst>
          </p:cNvPr>
          <p:cNvSpPr/>
          <p:nvPr/>
        </p:nvSpPr>
        <p:spPr>
          <a:xfrm>
            <a:off x="981844" y="1608578"/>
            <a:ext cx="2664296" cy="1517216"/>
          </a:xfrm>
          <a:prstGeom prst="cloudCallout">
            <a:avLst>
              <a:gd name="adj1" fmla="val -14523"/>
              <a:gd name="adj2" fmla="val 68614"/>
            </a:avLst>
          </a:prstGeom>
          <a:solidFill>
            <a:schemeClr val="accent1">
              <a:lumMod val="20000"/>
              <a:lumOff val="8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solidFill>
                  <a:schemeClr val="bg1"/>
                </a:solidFill>
                <a:latin typeface="Comic Sans MS" panose="030F0702030302020204" pitchFamily="66" charset="0"/>
              </a:rPr>
              <a:t>No recuerdo haber escrito nada parecido…</a:t>
            </a:r>
          </a:p>
        </p:txBody>
      </p:sp>
      <p:pic>
        <p:nvPicPr>
          <p:cNvPr id="9" name="Imagen 8">
            <a:extLst>
              <a:ext uri="{FF2B5EF4-FFF2-40B4-BE49-F238E27FC236}">
                <a16:creationId xmlns:a16="http://schemas.microsoft.com/office/drawing/2014/main" id="{6FBE091A-AF73-4BC1-8BE4-CD00F6BA6277}"/>
              </a:ext>
            </a:extLst>
          </p:cNvPr>
          <p:cNvPicPr>
            <a:picLocks noChangeAspect="1"/>
          </p:cNvPicPr>
          <p:nvPr/>
        </p:nvPicPr>
        <p:blipFill>
          <a:blip r:embed="rId3"/>
          <a:stretch>
            <a:fillRect/>
          </a:stretch>
        </p:blipFill>
        <p:spPr>
          <a:xfrm>
            <a:off x="8690570" y="1034103"/>
            <a:ext cx="2986167" cy="4236154"/>
          </a:xfrm>
          <a:prstGeom prst="rect">
            <a:avLst/>
          </a:prstGeom>
          <a:ln>
            <a:noFill/>
          </a:ln>
          <a:effectLst>
            <a:softEdge rad="112500"/>
          </a:effectLst>
        </p:spPr>
      </p:pic>
      <p:sp>
        <p:nvSpPr>
          <p:cNvPr id="10" name="Cinta: inclinada hacia arriba 9">
            <a:extLst>
              <a:ext uri="{FF2B5EF4-FFF2-40B4-BE49-F238E27FC236}">
                <a16:creationId xmlns:a16="http://schemas.microsoft.com/office/drawing/2014/main" id="{047E523D-5F10-4717-9EF0-87EA4EDD9486}"/>
              </a:ext>
            </a:extLst>
          </p:cNvPr>
          <p:cNvSpPr/>
          <p:nvPr/>
        </p:nvSpPr>
        <p:spPr>
          <a:xfrm>
            <a:off x="8482154" y="5540625"/>
            <a:ext cx="3403000" cy="1020762"/>
          </a:xfrm>
          <a:prstGeom prst="ribbon2">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solidFill>
                  <a:schemeClr val="bg1"/>
                </a:solidFill>
              </a:rPr>
              <a:t>Homero</a:t>
            </a:r>
          </a:p>
        </p:txBody>
      </p:sp>
    </p:spTree>
    <p:extLst>
      <p:ext uri="{BB962C8B-B14F-4D97-AF65-F5344CB8AC3E}">
        <p14:creationId xmlns:p14="http://schemas.microsoft.com/office/powerpoint/2010/main" val="33845049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931EA4-6FCE-4937-A5E9-B69600EEBA93}"/>
              </a:ext>
            </a:extLst>
          </p:cNvPr>
          <p:cNvSpPr>
            <a:spLocks noGrp="1"/>
          </p:cNvSpPr>
          <p:nvPr>
            <p:ph type="title"/>
          </p:nvPr>
        </p:nvSpPr>
        <p:spPr/>
        <p:txBody>
          <a:bodyPr>
            <a:normAutofit/>
          </a:bodyPr>
          <a:lstStyle/>
          <a:p>
            <a:r>
              <a:rPr lang="es-CL" sz="4000" dirty="0">
                <a:solidFill>
                  <a:schemeClr val="accent2">
                    <a:lumMod val="75000"/>
                  </a:schemeClr>
                </a:solidFill>
              </a:rPr>
              <a:t>Investiguemos.</a:t>
            </a:r>
          </a:p>
        </p:txBody>
      </p:sp>
      <p:sp>
        <p:nvSpPr>
          <p:cNvPr id="3" name="Marcador de contenido 2">
            <a:extLst>
              <a:ext uri="{FF2B5EF4-FFF2-40B4-BE49-F238E27FC236}">
                <a16:creationId xmlns:a16="http://schemas.microsoft.com/office/drawing/2014/main" id="{DEC830C5-F0AD-44EA-9E60-370FD8B5511D}"/>
              </a:ext>
            </a:extLst>
          </p:cNvPr>
          <p:cNvSpPr>
            <a:spLocks noGrp="1"/>
          </p:cNvSpPr>
          <p:nvPr>
            <p:ph idx="1"/>
          </p:nvPr>
        </p:nvSpPr>
        <p:spPr>
          <a:xfrm>
            <a:off x="1053852" y="1905000"/>
            <a:ext cx="4752528" cy="4267200"/>
          </a:xfrm>
        </p:spPr>
        <p:txBody>
          <a:bodyPr>
            <a:normAutofit fontScale="92500" lnSpcReduction="10000"/>
          </a:bodyPr>
          <a:lstStyle/>
          <a:p>
            <a:r>
              <a:rPr lang="es-CL" dirty="0">
                <a:latin typeface="+mj-lt"/>
              </a:rPr>
              <a:t>Busca información biográfica acerca de Homero. Concéntrate en los siguientes datos:</a:t>
            </a:r>
          </a:p>
          <a:p>
            <a:pPr>
              <a:buFont typeface="Wingdings" panose="05000000000000000000" pitchFamily="2" charset="2"/>
              <a:buChar char="ü"/>
            </a:pPr>
            <a:r>
              <a:rPr lang="es-CL" dirty="0">
                <a:latin typeface="+mj-lt"/>
              </a:rPr>
              <a:t>Posibles lugares de nacimiento.</a:t>
            </a:r>
          </a:p>
          <a:p>
            <a:pPr>
              <a:buFont typeface="Wingdings" panose="05000000000000000000" pitchFamily="2" charset="2"/>
              <a:buChar char="ü"/>
            </a:pPr>
            <a:endParaRPr lang="es-CL" dirty="0">
              <a:latin typeface="+mj-lt"/>
            </a:endParaRPr>
          </a:p>
          <a:p>
            <a:pPr>
              <a:buFont typeface="Wingdings" panose="05000000000000000000" pitchFamily="2" charset="2"/>
              <a:buChar char="ü"/>
            </a:pPr>
            <a:r>
              <a:rPr lang="es-CL" dirty="0">
                <a:latin typeface="+mj-lt"/>
              </a:rPr>
              <a:t>Posibles lugares de muerte.</a:t>
            </a:r>
          </a:p>
          <a:p>
            <a:pPr>
              <a:buFont typeface="Wingdings" panose="05000000000000000000" pitchFamily="2" charset="2"/>
              <a:buChar char="ü"/>
            </a:pPr>
            <a:endParaRPr lang="es-CL" dirty="0">
              <a:latin typeface="+mj-lt"/>
            </a:endParaRPr>
          </a:p>
          <a:p>
            <a:pPr>
              <a:buFont typeface="Wingdings" panose="05000000000000000000" pitchFamily="2" charset="2"/>
              <a:buChar char="ü"/>
            </a:pPr>
            <a:r>
              <a:rPr lang="es-CL" dirty="0">
                <a:latin typeface="+mj-lt"/>
              </a:rPr>
              <a:t>Cualquier detalle biográfico.</a:t>
            </a:r>
          </a:p>
        </p:txBody>
      </p:sp>
      <p:sp>
        <p:nvSpPr>
          <p:cNvPr id="4" name="Rectángulo: esquinas redondeadas 3">
            <a:extLst>
              <a:ext uri="{FF2B5EF4-FFF2-40B4-BE49-F238E27FC236}">
                <a16:creationId xmlns:a16="http://schemas.microsoft.com/office/drawing/2014/main" id="{7E9C1E9A-7B51-42C1-8D21-2D1F213A26E4}"/>
              </a:ext>
            </a:extLst>
          </p:cNvPr>
          <p:cNvSpPr/>
          <p:nvPr/>
        </p:nvSpPr>
        <p:spPr>
          <a:xfrm>
            <a:off x="6526460" y="2081672"/>
            <a:ext cx="4320480" cy="4116288"/>
          </a:xfrm>
          <a:prstGeom prst="roundRect">
            <a:avLst/>
          </a:prstGeom>
          <a:solidFill>
            <a:schemeClr val="accent5">
              <a:lumMod val="20000"/>
              <a:lumOff val="8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bg1"/>
                </a:solidFill>
                <a:latin typeface="+mj-lt"/>
              </a:rPr>
              <a:t>Puedes anotar todos los datos encontrados en tu cuaderno o en una libreta.</a:t>
            </a:r>
          </a:p>
          <a:p>
            <a:pPr algn="ctr"/>
            <a:endParaRPr lang="es-CL" dirty="0">
              <a:solidFill>
                <a:schemeClr val="bg1"/>
              </a:solidFill>
              <a:latin typeface="+mj-lt"/>
            </a:endParaRPr>
          </a:p>
          <a:p>
            <a:pPr algn="ctr"/>
            <a:r>
              <a:rPr lang="es-CL" sz="2400" b="1" dirty="0">
                <a:solidFill>
                  <a:schemeClr val="accent2">
                    <a:lumMod val="50000"/>
                  </a:schemeClr>
                </a:solidFill>
                <a:latin typeface="+mj-lt"/>
              </a:rPr>
              <a:t>¿Qué información encontraste sobre Homero?</a:t>
            </a:r>
          </a:p>
          <a:p>
            <a:pPr algn="ctr"/>
            <a:endParaRPr lang="es-CL" sz="2400" b="1" dirty="0">
              <a:solidFill>
                <a:schemeClr val="accent2">
                  <a:lumMod val="50000"/>
                </a:schemeClr>
              </a:solidFill>
              <a:latin typeface="+mj-lt"/>
            </a:endParaRPr>
          </a:p>
          <a:p>
            <a:pPr algn="ctr"/>
            <a:r>
              <a:rPr lang="es-CL" sz="2400" b="1" dirty="0">
                <a:solidFill>
                  <a:schemeClr val="accent2">
                    <a:lumMod val="50000"/>
                  </a:schemeClr>
                </a:solidFill>
                <a:latin typeface="+mj-lt"/>
              </a:rPr>
              <a:t>¿Algún dato que te haya llamado la atención?</a:t>
            </a:r>
          </a:p>
        </p:txBody>
      </p:sp>
    </p:spTree>
    <p:extLst>
      <p:ext uri="{BB962C8B-B14F-4D97-AF65-F5344CB8AC3E}">
        <p14:creationId xmlns:p14="http://schemas.microsoft.com/office/powerpoint/2010/main" val="2582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a:bodyPr>
          <a:lstStyle/>
          <a:p>
            <a:r>
              <a:rPr lang="es-ES" sz="4000" dirty="0">
                <a:solidFill>
                  <a:schemeClr val="accent2">
                    <a:lumMod val="75000"/>
                  </a:schemeClr>
                </a:solidFill>
              </a:rPr>
              <a:t>Estructura del texto</a:t>
            </a:r>
          </a:p>
        </p:txBody>
      </p:sp>
      <p:sp>
        <p:nvSpPr>
          <p:cNvPr id="5" name="Rectángulo 4">
            <a:extLst>
              <a:ext uri="{FF2B5EF4-FFF2-40B4-BE49-F238E27FC236}">
                <a16:creationId xmlns:a16="http://schemas.microsoft.com/office/drawing/2014/main" id="{8D718A94-FA34-430A-B091-308FDB0E64D9}"/>
              </a:ext>
            </a:extLst>
          </p:cNvPr>
          <p:cNvSpPr/>
          <p:nvPr/>
        </p:nvSpPr>
        <p:spPr>
          <a:xfrm>
            <a:off x="585800" y="1772816"/>
            <a:ext cx="11017224" cy="6032421"/>
          </a:xfrm>
          <a:prstGeom prst="rect">
            <a:avLst/>
          </a:prstGeom>
        </p:spPr>
        <p:txBody>
          <a:bodyPr wrap="square">
            <a:spAutoFit/>
          </a:bodyPr>
          <a:lstStyle/>
          <a:p>
            <a:pPr algn="just"/>
            <a:r>
              <a:rPr lang="es-CL" sz="2000" dirty="0">
                <a:latin typeface="+mj-lt"/>
              </a:rPr>
              <a:t>La obra consta de 24 cantos. Al igual que muchos poemas épicos antiguos, comienza in medias res: es decir, empieza en mitad de la historia, contando los hechos anteriores a base de recuerdos o narraciones del propio Odiseo.</a:t>
            </a:r>
          </a:p>
          <a:p>
            <a:pPr algn="just"/>
            <a:endParaRPr lang="es-CL" sz="2000" dirty="0">
              <a:latin typeface="+mj-lt"/>
            </a:endParaRPr>
          </a:p>
          <a:p>
            <a:pPr algn="just"/>
            <a:r>
              <a:rPr lang="es-CL" sz="2000" dirty="0">
                <a:latin typeface="+mj-lt"/>
              </a:rPr>
              <a:t>Se organiza a partir de 3 ejes temáticos principales: </a:t>
            </a:r>
          </a:p>
          <a:p>
            <a:pPr algn="just"/>
            <a:endParaRPr lang="es-CL" sz="2000" dirty="0">
              <a:latin typeface="+mj-lt"/>
            </a:endParaRPr>
          </a:p>
          <a:p>
            <a:pPr marL="457200" indent="-457200" algn="just">
              <a:buAutoNum type="arabicPeriod"/>
            </a:pPr>
            <a:r>
              <a:rPr lang="es-CL" sz="2000" dirty="0">
                <a:latin typeface="+mj-lt"/>
              </a:rPr>
              <a:t>La historia del regreso de Ulises a Ítaca después de la guerra de Troya.</a:t>
            </a:r>
          </a:p>
          <a:p>
            <a:pPr algn="just"/>
            <a:endParaRPr lang="es-CL" sz="2000" dirty="0">
              <a:latin typeface="+mj-lt"/>
            </a:endParaRPr>
          </a:p>
          <a:p>
            <a:pPr algn="just"/>
            <a:r>
              <a:rPr lang="es-CL" sz="2000" dirty="0">
                <a:latin typeface="+mj-lt"/>
              </a:rPr>
              <a:t>2. El viaje de Telémaco, su hijo, en busca de su padre.</a:t>
            </a:r>
          </a:p>
          <a:p>
            <a:pPr algn="just"/>
            <a:endParaRPr lang="es-CL" sz="2000" dirty="0">
              <a:latin typeface="+mj-lt"/>
            </a:endParaRPr>
          </a:p>
          <a:p>
            <a:pPr algn="just"/>
            <a:r>
              <a:rPr lang="es-CL" sz="2000" dirty="0">
                <a:latin typeface="+mj-lt"/>
              </a:rPr>
              <a:t>3. Un conjunto de historias de navegación en donde abundan los monstruos, seres y lugares fantásticos y los peligros propios de los viajes por mar en frágiles navíos como los utilizados en las expediciones griegas.</a:t>
            </a:r>
          </a:p>
          <a:p>
            <a:endParaRPr lang="es-CL" dirty="0">
              <a:latin typeface="+mj-lt"/>
            </a:endParaRPr>
          </a:p>
          <a:p>
            <a:endParaRPr lang="es-CL" dirty="0">
              <a:latin typeface="+mj-lt"/>
            </a:endParaRPr>
          </a:p>
          <a:p>
            <a:endParaRPr lang="es-CL" dirty="0">
              <a:latin typeface="+mj-lt"/>
            </a:endParaRPr>
          </a:p>
          <a:p>
            <a:endParaRPr lang="es-CL" dirty="0">
              <a:latin typeface="+mj-lt"/>
            </a:endParaRPr>
          </a:p>
          <a:p>
            <a:endParaRPr lang="es-CL" dirty="0">
              <a:latin typeface="+mj-lt"/>
            </a:endParaRPr>
          </a:p>
          <a:p>
            <a:endParaRPr lang="es-CL" dirty="0">
              <a:latin typeface="+mj-lt"/>
            </a:endParaRPr>
          </a:p>
          <a:p>
            <a:endParaRPr lang="es-CL" dirty="0">
              <a:latin typeface="+mj-lt"/>
            </a:endParaRPr>
          </a:p>
        </p:txBody>
      </p:sp>
    </p:spTree>
    <p:extLst>
      <p:ext uri="{BB962C8B-B14F-4D97-AF65-F5344CB8AC3E}">
        <p14:creationId xmlns:p14="http://schemas.microsoft.com/office/powerpoint/2010/main" val="39658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62AD4-2980-4F3D-A95B-4A94ECD9991F}"/>
              </a:ext>
            </a:extLst>
          </p:cNvPr>
          <p:cNvSpPr>
            <a:spLocks noGrp="1"/>
          </p:cNvSpPr>
          <p:nvPr>
            <p:ph type="title"/>
          </p:nvPr>
        </p:nvSpPr>
        <p:spPr>
          <a:xfrm>
            <a:off x="765818" y="274638"/>
            <a:ext cx="9900594" cy="1020762"/>
          </a:xfrm>
        </p:spPr>
        <p:txBody>
          <a:bodyPr>
            <a:normAutofit/>
          </a:bodyPr>
          <a:lstStyle/>
          <a:p>
            <a:r>
              <a:rPr lang="es-CL" dirty="0">
                <a:solidFill>
                  <a:schemeClr val="accent2">
                    <a:lumMod val="75000"/>
                  </a:schemeClr>
                </a:solidFill>
              </a:rPr>
              <a:t>Revisemos la disposición de los acontecimientos.</a:t>
            </a:r>
          </a:p>
        </p:txBody>
      </p:sp>
      <p:sp>
        <p:nvSpPr>
          <p:cNvPr id="3" name="Marcador de contenido 2">
            <a:extLst>
              <a:ext uri="{FF2B5EF4-FFF2-40B4-BE49-F238E27FC236}">
                <a16:creationId xmlns:a16="http://schemas.microsoft.com/office/drawing/2014/main" id="{D15D342F-0163-4A6E-802E-04B403AA982E}"/>
              </a:ext>
            </a:extLst>
          </p:cNvPr>
          <p:cNvSpPr>
            <a:spLocks noGrp="1"/>
          </p:cNvSpPr>
          <p:nvPr>
            <p:ph idx="1"/>
          </p:nvPr>
        </p:nvSpPr>
        <p:spPr>
          <a:xfrm>
            <a:off x="765820" y="1905000"/>
            <a:ext cx="10729192" cy="4267200"/>
          </a:xfrm>
        </p:spPr>
        <p:txBody>
          <a:bodyPr>
            <a:normAutofit/>
          </a:bodyPr>
          <a:lstStyle/>
          <a:p>
            <a:r>
              <a:rPr lang="es-CL" dirty="0"/>
              <a:t>Organiza los acontecimientos presentados a continuación y redacta un breve párrafo de modo que se construya una secuencia causal y/o temporal de los hechos presentados en la epopeya. Puedes utilizar los conectores (coordinantes, causales o temporales) que consideres necesarios. Realiza las modificaciones que creas necesarias para obtener un párrafo que respete el principio de cohesión*.</a:t>
            </a:r>
          </a:p>
          <a:p>
            <a:pPr marL="0" indent="0">
              <a:buNone/>
            </a:pPr>
            <a:endParaRPr lang="es-CL" dirty="0"/>
          </a:p>
          <a:p>
            <a:pPr marL="0" indent="0">
              <a:buNone/>
            </a:pPr>
            <a:endParaRPr lang="es-CL" dirty="0"/>
          </a:p>
          <a:p>
            <a:pPr marL="0" indent="0">
              <a:buNone/>
            </a:pPr>
            <a:endParaRPr lang="es-CL" dirty="0"/>
          </a:p>
          <a:p>
            <a:pPr marL="0" indent="0">
              <a:buNone/>
            </a:pPr>
            <a:r>
              <a:rPr lang="es-CL" dirty="0">
                <a:solidFill>
                  <a:schemeClr val="accent2">
                    <a:lumMod val="75000"/>
                  </a:schemeClr>
                </a:solidFill>
              </a:rPr>
              <a:t>*Cohesión: correcta relación entre las palabras e ideas de un texto.</a:t>
            </a:r>
          </a:p>
        </p:txBody>
      </p:sp>
      <p:sp>
        <p:nvSpPr>
          <p:cNvPr id="4" name="Flecha: a la derecha con muesca 3">
            <a:extLst>
              <a:ext uri="{FF2B5EF4-FFF2-40B4-BE49-F238E27FC236}">
                <a16:creationId xmlns:a16="http://schemas.microsoft.com/office/drawing/2014/main" id="{17BBDF86-5EC2-4697-B007-2799C6C31957}"/>
              </a:ext>
            </a:extLst>
          </p:cNvPr>
          <p:cNvSpPr/>
          <p:nvPr/>
        </p:nvSpPr>
        <p:spPr>
          <a:xfrm>
            <a:off x="6094412" y="4077072"/>
            <a:ext cx="4680520" cy="1224136"/>
          </a:xfrm>
          <a:prstGeom prst="notched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dirty="0"/>
              <a:t>Veamos un ejemplo</a:t>
            </a:r>
          </a:p>
        </p:txBody>
      </p:sp>
    </p:spTree>
    <p:extLst>
      <p:ext uri="{BB962C8B-B14F-4D97-AF65-F5344CB8AC3E}">
        <p14:creationId xmlns:p14="http://schemas.microsoft.com/office/powerpoint/2010/main" val="258263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16 x 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9529500_TF02804846_TF02804846" id="{65FD6923-A55A-4D8A-AB6E-792F5126A260}" vid="{862C69AA-365A-4DD1-97BC-168A1699736E}"/>
    </a:ext>
  </a:extLst>
</a:theme>
</file>

<file path=ppt/theme/theme2.xml><?xml version="1.0" encoding="utf-8"?>
<a:theme xmlns:a="http://schemas.openxmlformats.org/drawingml/2006/main" name="Tema de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Presentación de pizarra para el ámbito educativo (panorámica)</Template>
  <TotalTime>269</TotalTime>
  <Words>1162</Words>
  <Application>Microsoft Office PowerPoint</Application>
  <PresentationFormat>Personalizado</PresentationFormat>
  <Paragraphs>103</Paragraphs>
  <Slides>29</Slides>
  <Notes>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29</vt:i4>
      </vt:variant>
    </vt:vector>
  </HeadingPairs>
  <TitlesOfParts>
    <vt:vector size="35" baseType="lpstr">
      <vt:lpstr>Arial</vt:lpstr>
      <vt:lpstr>Comic Sans MS</vt:lpstr>
      <vt:lpstr>Consolas</vt:lpstr>
      <vt:lpstr>Corbel</vt:lpstr>
      <vt:lpstr>Wingdings</vt:lpstr>
      <vt:lpstr>Pizarra 16 x 9</vt:lpstr>
      <vt:lpstr>La odisea - Homero</vt:lpstr>
      <vt:lpstr>Presentación de PowerPoint</vt:lpstr>
      <vt:lpstr>¿Qué nos cuenta la odisea?</vt:lpstr>
      <vt:lpstr>¿Cómo es Odiseo (Ulises)? Escribe a continuación conceptos o ideas que te ayuden a comprender al personaje principal de esta historia.</vt:lpstr>
      <vt:lpstr>Para profundizar en el personaje de Ulises</vt:lpstr>
      <vt:lpstr>El origen de la Odisea.</vt:lpstr>
      <vt:lpstr>Investiguemos.</vt:lpstr>
      <vt:lpstr>Estructura del texto</vt:lpstr>
      <vt:lpstr>Revisemos la disposición de los acontecimientos.</vt:lpstr>
      <vt:lpstr>Presentación de PowerPoint</vt:lpstr>
      <vt:lpstr>Siguiendo el ejemplo, ordena los siguientes acontecimientos y redacta un breve texto con ellos.</vt:lpstr>
      <vt:lpstr>Comprendiendo el texto</vt:lpstr>
      <vt:lpstr>Presentación de PowerPoint</vt:lpstr>
      <vt:lpstr>El viaje de Ulises</vt:lpstr>
      <vt:lpstr>Presentación de PowerPoint</vt:lpstr>
      <vt:lpstr>1. Ulises en Troya</vt:lpstr>
      <vt:lpstr>2. Isla de los cicones</vt:lpstr>
      <vt:lpstr>3. Isla de los lotófagos</vt:lpstr>
      <vt:lpstr>4. Isla de los cíclopes</vt:lpstr>
      <vt:lpstr>5. Isla de Eolo</vt:lpstr>
      <vt:lpstr>6. Isla de los lestrigones</vt:lpstr>
      <vt:lpstr>7. Isla de Circe</vt:lpstr>
      <vt:lpstr>8. Entrada al Inframundo</vt:lpstr>
      <vt:lpstr>9.Isla de las sirenas </vt:lpstr>
      <vt:lpstr>10. Escila y Caribdis</vt:lpstr>
      <vt:lpstr>11. Isla de Helios</vt:lpstr>
      <vt:lpstr>12. Isla de Calipso</vt:lpstr>
      <vt:lpstr>13. País de los feacios</vt:lpstr>
      <vt:lpstr>14.Regreso a Ítaca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odisea - Homero</dc:title>
  <dc:creator>SAMSUNG</dc:creator>
  <cp:lastModifiedBy>SAMSUNG</cp:lastModifiedBy>
  <cp:revision>48</cp:revision>
  <dcterms:created xsi:type="dcterms:W3CDTF">2020-03-24T21:55:47Z</dcterms:created>
  <dcterms:modified xsi:type="dcterms:W3CDTF">2020-03-27T17:25:21Z</dcterms:modified>
</cp:coreProperties>
</file>