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8" r:id="rId4"/>
    <p:sldId id="287" r:id="rId5"/>
    <p:sldId id="286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8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glJKvpCEs" TargetMode="External"/><Relationship Id="rId4" Type="http://schemas.openxmlformats.org/officeDocument/2006/relationships/hyperlink" Target="https://www.youtube.com/watch?v=EbV3-AJQElQ" TargetMode="External"/><Relationship Id="rId5" Type="http://schemas.openxmlformats.org/officeDocument/2006/relationships/hyperlink" Target="https://www.youtube.com/watch?v=tquJKXFPY3M" TargetMode="External"/><Relationship Id="rId6" Type="http://schemas.openxmlformats.org/officeDocument/2006/relationships/hyperlink" Target="https://www.youtube.com/watch?v=M9-582tZZxU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7N2v0bpNFK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22400" y="1235710"/>
            <a:ext cx="7200900" cy="4773930"/>
          </a:xfrm>
          <a:custGeom>
            <a:avLst/>
            <a:gdLst/>
            <a:ahLst/>
            <a:cxnLst/>
            <a:rect l="l" t="t" r="r" b="b"/>
            <a:pathLst>
              <a:path w="7200900" h="4773930">
                <a:moveTo>
                  <a:pt x="7174230" y="4528267"/>
                </a:moveTo>
                <a:lnTo>
                  <a:pt x="7174230" y="4773930"/>
                </a:lnTo>
                <a:lnTo>
                  <a:pt x="7200900" y="4773930"/>
                </a:lnTo>
                <a:lnTo>
                  <a:pt x="7200900" y="676910"/>
                </a:lnTo>
                <a:lnTo>
                  <a:pt x="459739" y="676910"/>
                </a:lnTo>
                <a:lnTo>
                  <a:pt x="459739" y="0"/>
                </a:lnTo>
                <a:lnTo>
                  <a:pt x="0" y="0"/>
                </a:lnTo>
                <a:lnTo>
                  <a:pt x="0" y="27939"/>
                </a:lnTo>
                <a:lnTo>
                  <a:pt x="433069" y="27939"/>
                </a:lnTo>
                <a:lnTo>
                  <a:pt x="433069" y="706119"/>
                </a:lnTo>
                <a:lnTo>
                  <a:pt x="7174230" y="706119"/>
                </a:lnTo>
                <a:lnTo>
                  <a:pt x="7174230" y="4528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020" y="848360"/>
            <a:ext cx="637540" cy="445769"/>
          </a:xfrm>
          <a:custGeom>
            <a:avLst/>
            <a:gdLst/>
            <a:ahLst/>
            <a:cxnLst/>
            <a:rect l="l" t="t" r="r" b="b"/>
            <a:pathLst>
              <a:path w="637540" h="445769">
                <a:moveTo>
                  <a:pt x="311149" y="0"/>
                </a:moveTo>
                <a:lnTo>
                  <a:pt x="0" y="175260"/>
                </a:lnTo>
                <a:lnTo>
                  <a:pt x="367030" y="445769"/>
                </a:lnTo>
                <a:lnTo>
                  <a:pt x="637540" y="175260"/>
                </a:lnTo>
                <a:lnTo>
                  <a:pt x="311149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020" y="1023620"/>
            <a:ext cx="637540" cy="628650"/>
          </a:xfrm>
          <a:custGeom>
            <a:avLst/>
            <a:gdLst/>
            <a:ahLst/>
            <a:cxnLst/>
            <a:rect l="l" t="t" r="r" b="b"/>
            <a:pathLst>
              <a:path w="637540" h="628650">
                <a:moveTo>
                  <a:pt x="0" y="0"/>
                </a:moveTo>
                <a:lnTo>
                  <a:pt x="29210" y="349250"/>
                </a:lnTo>
                <a:lnTo>
                  <a:pt x="367030" y="628650"/>
                </a:lnTo>
                <a:lnTo>
                  <a:pt x="601980" y="346709"/>
                </a:lnTo>
                <a:lnTo>
                  <a:pt x="63754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050" y="1294129"/>
            <a:ext cx="1269" cy="358140"/>
          </a:xfrm>
          <a:custGeom>
            <a:avLst/>
            <a:gdLst/>
            <a:ahLst/>
            <a:cxnLst/>
            <a:rect l="l" t="t" r="r" b="b"/>
            <a:pathLst>
              <a:path w="1269" h="358140">
                <a:moveTo>
                  <a:pt x="0" y="0"/>
                </a:moveTo>
                <a:lnTo>
                  <a:pt x="1269" y="35814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4190" y="599821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7950" y="1272904"/>
            <a:ext cx="3066002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609600"/>
            <a:ext cx="8153400" cy="1145904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lang="es-ES_tradnl" sz="3200" b="1" dirty="0" smtClean="0">
              <a:latin typeface="Arial"/>
              <a:cs typeface="Arial"/>
            </a:endParaRPr>
          </a:p>
          <a:p>
            <a:pPr marL="12700">
              <a:lnSpc>
                <a:spcPts val="3779"/>
              </a:lnSpc>
            </a:pPr>
            <a:r>
              <a:rPr lang="es-ES_tradnl" sz="3200" b="1" dirty="0">
                <a:latin typeface="Arial"/>
                <a:cs typeface="Arial"/>
              </a:rPr>
              <a:t> </a:t>
            </a:r>
            <a:r>
              <a:rPr lang="es-ES_tradnl" sz="3200" b="1" dirty="0" smtClean="0">
                <a:latin typeface="Arial"/>
                <a:cs typeface="Arial"/>
              </a:rPr>
              <a:t>    Electivo de diseño y Arquitectura.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7460" y="6127740"/>
            <a:ext cx="3499543" cy="36068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imagen_tipologia_4_pis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60" y="2068068"/>
            <a:ext cx="6503440" cy="381101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14400" y="39266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Depto. de Artes Visuales  </a:t>
            </a:r>
          </a:p>
          <a:p>
            <a:r>
              <a:rPr lang="es-ES" dirty="0" smtClean="0"/>
              <a:t>        Coordinadora de Nivel: Nicole López de Maturana 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990600" y="2286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L1 Javiera Carrera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15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5400" y="554863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761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1100" y="467233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02869" y="0"/>
                </a:lnTo>
                <a:lnTo>
                  <a:pt x="91440" y="1270"/>
                </a:lnTo>
                <a:lnTo>
                  <a:pt x="80009" y="3810"/>
                </a:lnTo>
                <a:lnTo>
                  <a:pt x="69850" y="8890"/>
                </a:lnTo>
                <a:lnTo>
                  <a:pt x="59690" y="13970"/>
                </a:lnTo>
                <a:lnTo>
                  <a:pt x="49530" y="19050"/>
                </a:lnTo>
                <a:lnTo>
                  <a:pt x="41909" y="25400"/>
                </a:lnTo>
                <a:lnTo>
                  <a:pt x="33019" y="33020"/>
                </a:lnTo>
                <a:lnTo>
                  <a:pt x="25400" y="40640"/>
                </a:lnTo>
                <a:lnTo>
                  <a:pt x="19050" y="49530"/>
                </a:lnTo>
                <a:lnTo>
                  <a:pt x="13969" y="59690"/>
                </a:lnTo>
                <a:lnTo>
                  <a:pt x="8890" y="69850"/>
                </a:lnTo>
                <a:lnTo>
                  <a:pt x="5080" y="80010"/>
                </a:lnTo>
                <a:lnTo>
                  <a:pt x="1269" y="91440"/>
                </a:lnTo>
                <a:lnTo>
                  <a:pt x="0" y="102870"/>
                </a:lnTo>
                <a:lnTo>
                  <a:pt x="0" y="125730"/>
                </a:lnTo>
                <a:lnTo>
                  <a:pt x="1269" y="137160"/>
                </a:lnTo>
                <a:lnTo>
                  <a:pt x="5080" y="147320"/>
                </a:lnTo>
                <a:lnTo>
                  <a:pt x="8890" y="158750"/>
                </a:lnTo>
                <a:lnTo>
                  <a:pt x="13969" y="167640"/>
                </a:lnTo>
                <a:lnTo>
                  <a:pt x="19050" y="177800"/>
                </a:lnTo>
                <a:lnTo>
                  <a:pt x="25400" y="186690"/>
                </a:lnTo>
                <a:lnTo>
                  <a:pt x="33019" y="194310"/>
                </a:lnTo>
                <a:lnTo>
                  <a:pt x="41909" y="201930"/>
                </a:lnTo>
                <a:lnTo>
                  <a:pt x="49530" y="208280"/>
                </a:lnTo>
                <a:lnTo>
                  <a:pt x="59690" y="214630"/>
                </a:lnTo>
                <a:lnTo>
                  <a:pt x="69850" y="219710"/>
                </a:lnTo>
                <a:lnTo>
                  <a:pt x="80009" y="223520"/>
                </a:lnTo>
                <a:lnTo>
                  <a:pt x="91440" y="226060"/>
                </a:lnTo>
                <a:lnTo>
                  <a:pt x="102869" y="227330"/>
                </a:lnTo>
                <a:lnTo>
                  <a:pt x="114300" y="228600"/>
                </a:lnTo>
                <a:lnTo>
                  <a:pt x="125730" y="227330"/>
                </a:lnTo>
                <a:lnTo>
                  <a:pt x="137159" y="226060"/>
                </a:lnTo>
                <a:lnTo>
                  <a:pt x="148590" y="223520"/>
                </a:lnTo>
                <a:lnTo>
                  <a:pt x="158750" y="219710"/>
                </a:lnTo>
                <a:lnTo>
                  <a:pt x="168909" y="214630"/>
                </a:lnTo>
                <a:lnTo>
                  <a:pt x="177800" y="208280"/>
                </a:lnTo>
                <a:lnTo>
                  <a:pt x="186690" y="201930"/>
                </a:lnTo>
                <a:lnTo>
                  <a:pt x="195580" y="194310"/>
                </a:lnTo>
                <a:lnTo>
                  <a:pt x="201930" y="186690"/>
                </a:lnTo>
                <a:lnTo>
                  <a:pt x="209550" y="177800"/>
                </a:lnTo>
                <a:lnTo>
                  <a:pt x="214630" y="167640"/>
                </a:lnTo>
                <a:lnTo>
                  <a:pt x="219709" y="158750"/>
                </a:lnTo>
                <a:lnTo>
                  <a:pt x="223519" y="147320"/>
                </a:lnTo>
                <a:lnTo>
                  <a:pt x="226059" y="137160"/>
                </a:lnTo>
                <a:lnTo>
                  <a:pt x="227330" y="125730"/>
                </a:lnTo>
                <a:lnTo>
                  <a:pt x="228600" y="114300"/>
                </a:lnTo>
                <a:lnTo>
                  <a:pt x="227330" y="102870"/>
                </a:lnTo>
                <a:lnTo>
                  <a:pt x="226059" y="91440"/>
                </a:lnTo>
                <a:lnTo>
                  <a:pt x="223519" y="80010"/>
                </a:lnTo>
                <a:lnTo>
                  <a:pt x="219709" y="69850"/>
                </a:lnTo>
                <a:lnTo>
                  <a:pt x="214630" y="59690"/>
                </a:lnTo>
                <a:lnTo>
                  <a:pt x="209550" y="49530"/>
                </a:lnTo>
                <a:lnTo>
                  <a:pt x="201930" y="40640"/>
                </a:lnTo>
                <a:lnTo>
                  <a:pt x="195580" y="33020"/>
                </a:lnTo>
                <a:lnTo>
                  <a:pt x="186690" y="25400"/>
                </a:lnTo>
                <a:lnTo>
                  <a:pt x="177800" y="19050"/>
                </a:lnTo>
                <a:lnTo>
                  <a:pt x="168909" y="13970"/>
                </a:lnTo>
                <a:lnTo>
                  <a:pt x="158750" y="8890"/>
                </a:lnTo>
                <a:lnTo>
                  <a:pt x="148590" y="3810"/>
                </a:lnTo>
                <a:lnTo>
                  <a:pt x="137159" y="1270"/>
                </a:lnTo>
                <a:lnTo>
                  <a:pt x="125730" y="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91400" y="467233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14300"/>
                </a:moveTo>
                <a:lnTo>
                  <a:pt x="0" y="0"/>
                </a:lnTo>
                <a:lnTo>
                  <a:pt x="0" y="228600"/>
                </a:lnTo>
                <a:lnTo>
                  <a:pt x="2286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8684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39240" y="4748530"/>
            <a:ext cx="74929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76200"/>
                </a:lnTo>
                <a:lnTo>
                  <a:pt x="7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9037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4277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390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4630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8700" y="474853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4983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0223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54630" y="474853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0576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5816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929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6169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4090" y="474853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6522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1762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6875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2115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7355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2468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7708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29480" y="474853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061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3301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8414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3654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8894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4007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247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44870" y="4748530"/>
            <a:ext cx="74929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76200"/>
                </a:lnTo>
                <a:lnTo>
                  <a:pt x="7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600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4840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9953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5193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04330" y="4748530"/>
            <a:ext cx="74929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76200"/>
                </a:lnTo>
                <a:lnTo>
                  <a:pt x="7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55459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07859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60259" y="474853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11390" y="4748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73810" y="735368"/>
            <a:ext cx="1466033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67" dirty="0" smtClean="0">
                <a:latin typeface="Arial"/>
                <a:cs typeface="Arial"/>
              </a:rPr>
              <a:t>Línea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7110" y="1485820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7110" y="2398950"/>
            <a:ext cx="152424" cy="1319529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2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30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30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1139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1" name="object 41"/>
          <p:cNvSpPr txBox="1"/>
          <p:nvPr/>
        </p:nvSpPr>
        <p:spPr>
          <a:xfrm>
            <a:off x="7160259" y="4748530"/>
            <a:ext cx="7493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7007859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6855459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6704330" y="4748530"/>
            <a:ext cx="7492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7" name="object 37"/>
          <p:cNvSpPr txBox="1"/>
          <p:nvPr/>
        </p:nvSpPr>
        <p:spPr>
          <a:xfrm>
            <a:off x="655193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6" name="object 36"/>
          <p:cNvSpPr txBox="1"/>
          <p:nvPr/>
        </p:nvSpPr>
        <p:spPr>
          <a:xfrm>
            <a:off x="639953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5" name="object 35"/>
          <p:cNvSpPr txBox="1"/>
          <p:nvPr/>
        </p:nvSpPr>
        <p:spPr>
          <a:xfrm>
            <a:off x="624840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4" name="object 34"/>
          <p:cNvSpPr txBox="1"/>
          <p:nvPr/>
        </p:nvSpPr>
        <p:spPr>
          <a:xfrm>
            <a:off x="609600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3" name="object 33"/>
          <p:cNvSpPr txBox="1"/>
          <p:nvPr/>
        </p:nvSpPr>
        <p:spPr>
          <a:xfrm>
            <a:off x="5944870" y="4748530"/>
            <a:ext cx="7492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2" name="object 32"/>
          <p:cNvSpPr txBox="1"/>
          <p:nvPr/>
        </p:nvSpPr>
        <p:spPr>
          <a:xfrm>
            <a:off x="579247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1" name="object 31"/>
          <p:cNvSpPr txBox="1"/>
          <p:nvPr/>
        </p:nvSpPr>
        <p:spPr>
          <a:xfrm>
            <a:off x="564007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0" name="object 30"/>
          <p:cNvSpPr txBox="1"/>
          <p:nvPr/>
        </p:nvSpPr>
        <p:spPr>
          <a:xfrm>
            <a:off x="548894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9" name="object 29"/>
          <p:cNvSpPr txBox="1"/>
          <p:nvPr/>
        </p:nvSpPr>
        <p:spPr>
          <a:xfrm>
            <a:off x="533654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8" name="object 28"/>
          <p:cNvSpPr txBox="1"/>
          <p:nvPr/>
        </p:nvSpPr>
        <p:spPr>
          <a:xfrm>
            <a:off x="518414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03301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6" name="object 26"/>
          <p:cNvSpPr txBox="1"/>
          <p:nvPr/>
        </p:nvSpPr>
        <p:spPr>
          <a:xfrm>
            <a:off x="488061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5" name="object 25"/>
          <p:cNvSpPr txBox="1"/>
          <p:nvPr/>
        </p:nvSpPr>
        <p:spPr>
          <a:xfrm>
            <a:off x="4729480" y="4748530"/>
            <a:ext cx="7493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4" name="object 24"/>
          <p:cNvSpPr txBox="1"/>
          <p:nvPr/>
        </p:nvSpPr>
        <p:spPr>
          <a:xfrm>
            <a:off x="457708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3" name="object 23"/>
          <p:cNvSpPr txBox="1"/>
          <p:nvPr/>
        </p:nvSpPr>
        <p:spPr>
          <a:xfrm>
            <a:off x="442468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2" name="object 22"/>
          <p:cNvSpPr txBox="1"/>
          <p:nvPr/>
        </p:nvSpPr>
        <p:spPr>
          <a:xfrm>
            <a:off x="427355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1" name="object 21"/>
          <p:cNvSpPr txBox="1"/>
          <p:nvPr/>
        </p:nvSpPr>
        <p:spPr>
          <a:xfrm>
            <a:off x="412115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0" name="object 20"/>
          <p:cNvSpPr txBox="1"/>
          <p:nvPr/>
        </p:nvSpPr>
        <p:spPr>
          <a:xfrm>
            <a:off x="396875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9" name="object 19"/>
          <p:cNvSpPr txBox="1"/>
          <p:nvPr/>
        </p:nvSpPr>
        <p:spPr>
          <a:xfrm>
            <a:off x="381762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8" name="object 18"/>
          <p:cNvSpPr txBox="1"/>
          <p:nvPr/>
        </p:nvSpPr>
        <p:spPr>
          <a:xfrm>
            <a:off x="366522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3514090" y="4748530"/>
            <a:ext cx="7493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6" name="object 16"/>
          <p:cNvSpPr txBox="1"/>
          <p:nvPr/>
        </p:nvSpPr>
        <p:spPr>
          <a:xfrm>
            <a:off x="336169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5" name="object 15"/>
          <p:cNvSpPr txBox="1"/>
          <p:nvPr/>
        </p:nvSpPr>
        <p:spPr>
          <a:xfrm>
            <a:off x="320929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4" name="object 14"/>
          <p:cNvSpPr txBox="1"/>
          <p:nvPr/>
        </p:nvSpPr>
        <p:spPr>
          <a:xfrm>
            <a:off x="305816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3" name="object 13"/>
          <p:cNvSpPr txBox="1"/>
          <p:nvPr/>
        </p:nvSpPr>
        <p:spPr>
          <a:xfrm>
            <a:off x="290576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2" name="object 12"/>
          <p:cNvSpPr txBox="1"/>
          <p:nvPr/>
        </p:nvSpPr>
        <p:spPr>
          <a:xfrm>
            <a:off x="2754630" y="4748530"/>
            <a:ext cx="7493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260223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244983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9" name="object 9"/>
          <p:cNvSpPr txBox="1"/>
          <p:nvPr/>
        </p:nvSpPr>
        <p:spPr>
          <a:xfrm>
            <a:off x="2298700" y="4748530"/>
            <a:ext cx="7493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8" name="object 8"/>
          <p:cNvSpPr txBox="1"/>
          <p:nvPr/>
        </p:nvSpPr>
        <p:spPr>
          <a:xfrm>
            <a:off x="214630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199390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184277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169037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" name="object 4"/>
          <p:cNvSpPr txBox="1"/>
          <p:nvPr/>
        </p:nvSpPr>
        <p:spPr>
          <a:xfrm>
            <a:off x="1539240" y="4748530"/>
            <a:ext cx="7492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" name="object 3"/>
          <p:cNvSpPr txBox="1"/>
          <p:nvPr/>
        </p:nvSpPr>
        <p:spPr>
          <a:xfrm>
            <a:off x="1386840" y="4748530"/>
            <a:ext cx="76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18440" marR="3519516" algn="just">
              <a:lnSpc>
                <a:spcPts val="2230"/>
              </a:lnSpc>
              <a:spcBef>
                <a:spcPts val="1347"/>
              </a:spcBef>
            </a:pP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nd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 p</a:t>
            </a:r>
            <a:r>
              <a:rPr sz="2000" spc="9" dirty="0" smtClean="0">
                <a:latin typeface="Arial"/>
                <a:cs typeface="Arial"/>
              </a:rPr>
              <a:t>un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se </a:t>
            </a:r>
            <a:r>
              <a:rPr sz="2000" spc="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ve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 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rri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rm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un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4" dirty="0" smtClean="0">
                <a:latin typeface="Arial"/>
                <a:cs typeface="Arial"/>
              </a:rPr>
              <a:t>lí</a:t>
            </a:r>
            <a:r>
              <a:rPr sz="2000" spc="9" dirty="0" smtClean="0">
                <a:latin typeface="Arial"/>
                <a:cs typeface="Arial"/>
              </a:rPr>
              <a:t>ne</a:t>
            </a:r>
            <a:r>
              <a:rPr sz="2000" spc="0" dirty="0" smtClean="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  <a:p>
            <a:pPr marL="218440" marR="3604179">
              <a:lnSpc>
                <a:spcPts val="2299"/>
              </a:lnSpc>
              <a:spcBef>
                <a:spcPts val="293"/>
              </a:spcBef>
            </a:pPr>
            <a:r>
              <a:rPr sz="2000" spc="2" dirty="0" smtClean="0">
                <a:latin typeface="Arial"/>
                <a:cs typeface="Arial"/>
              </a:rPr>
              <a:t>Tiene largo pero no ancho. </a:t>
            </a:r>
            <a:endParaRPr sz="2000">
              <a:latin typeface="Arial"/>
              <a:cs typeface="Arial"/>
            </a:endParaRPr>
          </a:p>
          <a:p>
            <a:pPr marL="218440" marR="3604179">
              <a:lnSpc>
                <a:spcPts val="2299"/>
              </a:lnSpc>
              <a:spcBef>
                <a:spcPts val="430"/>
              </a:spcBef>
            </a:pPr>
            <a:r>
              <a:rPr sz="2000" spc="3" dirty="0" smtClean="0">
                <a:latin typeface="Arial"/>
                <a:cs typeface="Arial"/>
              </a:rPr>
              <a:t>Tiene posición y dirección. </a:t>
            </a:r>
            <a:endParaRPr sz="2000">
              <a:latin typeface="Arial"/>
              <a:cs typeface="Arial"/>
            </a:endParaRPr>
          </a:p>
          <a:p>
            <a:pPr marL="218440" marR="3604179">
              <a:lnSpc>
                <a:spcPts val="2299"/>
              </a:lnSpc>
              <a:spcBef>
                <a:spcPts val="430"/>
              </a:spcBef>
            </a:pPr>
            <a:r>
              <a:rPr sz="2000" spc="1" dirty="0" smtClean="0">
                <a:latin typeface="Arial"/>
                <a:cs typeface="Arial"/>
              </a:rPr>
              <a:t>Está limitada por puntos. </a:t>
            </a:r>
            <a:endParaRPr sz="2000">
              <a:latin typeface="Arial"/>
              <a:cs typeface="Arial"/>
            </a:endParaRPr>
          </a:p>
          <a:p>
            <a:pPr marL="218440" marR="3604179">
              <a:lnSpc>
                <a:spcPts val="2299"/>
              </a:lnSpc>
              <a:spcBef>
                <a:spcPts val="430"/>
              </a:spcBef>
            </a:pPr>
            <a:r>
              <a:rPr sz="2000" spc="3" dirty="0" smtClean="0">
                <a:latin typeface="Arial"/>
                <a:cs typeface="Arial"/>
              </a:rPr>
              <a:t>Forma los bordes de un plano.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00" y="40386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1510" y="48577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89" y="171450"/>
                </a:moveTo>
                <a:lnTo>
                  <a:pt x="171450" y="0"/>
                </a:lnTo>
                <a:lnTo>
                  <a:pt x="0" y="0"/>
                </a:lnTo>
                <a:lnTo>
                  <a:pt x="85089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8660" y="4125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8660" y="42386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8660" y="43529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8660" y="44665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8660" y="458025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8660" y="46939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8660" y="48075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92109" y="48577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171450"/>
                </a:moveTo>
                <a:lnTo>
                  <a:pt x="171450" y="0"/>
                </a:lnTo>
                <a:lnTo>
                  <a:pt x="0" y="0"/>
                </a:lnTo>
                <a:lnTo>
                  <a:pt x="8509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49259" y="4125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9259" y="42386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9259" y="43529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49259" y="44665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49259" y="458025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49259" y="46939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49259" y="48075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0" y="5410200"/>
            <a:ext cx="4800600" cy="990600"/>
          </a:xfrm>
          <a:custGeom>
            <a:avLst/>
            <a:gdLst/>
            <a:ahLst/>
            <a:cxnLst/>
            <a:rect l="l" t="t" r="r" b="b"/>
            <a:pathLst>
              <a:path w="4800600" h="990600">
                <a:moveTo>
                  <a:pt x="2400300" y="990600"/>
                </a:moveTo>
                <a:lnTo>
                  <a:pt x="0" y="990600"/>
                </a:lnTo>
                <a:lnTo>
                  <a:pt x="0" y="0"/>
                </a:lnTo>
                <a:lnTo>
                  <a:pt x="4800600" y="0"/>
                </a:lnTo>
                <a:lnTo>
                  <a:pt x="4800600" y="990600"/>
                </a:lnTo>
                <a:lnTo>
                  <a:pt x="2400300" y="99060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3810" y="735368"/>
            <a:ext cx="1491179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36" dirty="0" smtClean="0">
                <a:latin typeface="Arial"/>
                <a:cs typeface="Arial"/>
              </a:rPr>
              <a:t>Plano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869" y="1485820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869" y="2124368"/>
            <a:ext cx="165127" cy="1451609"/>
          </a:xfrm>
          <a:prstGeom prst="rect">
            <a:avLst/>
          </a:prstGeom>
        </p:spPr>
        <p:txBody>
          <a:bodyPr wrap="square" lIns="0" tIns="14922" rIns="0" bIns="0" rtlCol="0">
            <a:noAutofit/>
          </a:bodyPr>
          <a:lstStyle/>
          <a:p>
            <a:pPr marL="12700">
              <a:lnSpc>
                <a:spcPts val="2350"/>
              </a:lnSpc>
            </a:pPr>
            <a:r>
              <a:rPr sz="220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62"/>
              </a:spcBef>
            </a:pPr>
            <a:r>
              <a:rPr sz="220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80"/>
              </a:spcBef>
            </a:pPr>
            <a:r>
              <a:rPr sz="220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80"/>
              </a:spcBef>
            </a:pPr>
            <a:r>
              <a:rPr sz="220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5410200"/>
            <a:ext cx="4800600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6200" marR="677256">
              <a:lnSpc>
                <a:spcPts val="2230"/>
              </a:lnSpc>
              <a:spcBef>
                <a:spcPts val="1347"/>
              </a:spcBef>
            </a:pPr>
            <a:r>
              <a:rPr sz="2000" spc="2" dirty="0" smtClean="0">
                <a:latin typeface="Arial"/>
                <a:cs typeface="Arial"/>
              </a:rPr>
              <a:t>El recorrido de una línea en movimiento (en una dirección distinta a la suya intrínseca) se convierte en plano.</a:t>
            </a:r>
            <a:endParaRPr sz="2000">
              <a:latin typeface="Arial"/>
              <a:cs typeface="Arial"/>
            </a:endParaRPr>
          </a:p>
          <a:p>
            <a:pPr marL="76200" marR="1583906">
              <a:lnSpc>
                <a:spcPts val="2529"/>
              </a:lnSpc>
              <a:spcBef>
                <a:spcPts val="348"/>
              </a:spcBef>
            </a:pPr>
            <a:r>
              <a:rPr sz="2200" spc="0" dirty="0" smtClean="0">
                <a:latin typeface="Arial"/>
                <a:cs typeface="Arial"/>
              </a:rPr>
              <a:t>Un plano tiene largo y ancho, pero no grosor. </a:t>
            </a:r>
            <a:endParaRPr sz="2200">
              <a:latin typeface="Arial"/>
              <a:cs typeface="Arial"/>
            </a:endParaRPr>
          </a:p>
          <a:p>
            <a:pPr marL="76200" marR="1583906">
              <a:lnSpc>
                <a:spcPts val="2529"/>
              </a:lnSpc>
              <a:spcBef>
                <a:spcPts val="480"/>
              </a:spcBef>
            </a:pPr>
            <a:r>
              <a:rPr sz="2200" spc="1" dirty="0" smtClean="0">
                <a:latin typeface="Arial"/>
                <a:cs typeface="Arial"/>
              </a:rPr>
              <a:t>Tiene posición y dirección.</a:t>
            </a:r>
            <a:endParaRPr sz="2200">
              <a:latin typeface="Arial"/>
              <a:cs typeface="Arial"/>
            </a:endParaRPr>
          </a:p>
          <a:p>
            <a:pPr marL="76200">
              <a:lnSpc>
                <a:spcPct val="95825"/>
              </a:lnSpc>
              <a:spcBef>
                <a:spcPts val="490"/>
              </a:spcBef>
            </a:pPr>
            <a:r>
              <a:rPr sz="2200" spc="0" dirty="0" smtClean="0">
                <a:latin typeface="Arial"/>
                <a:cs typeface="Arial"/>
              </a:rPr>
              <a:t>Está limitado por líneas.</a:t>
            </a:r>
            <a:endParaRPr sz="2200">
              <a:latin typeface="Arial"/>
              <a:cs typeface="Arial"/>
            </a:endParaRPr>
          </a:p>
          <a:p>
            <a:pPr marL="76200">
              <a:lnSpc>
                <a:spcPct val="95825"/>
              </a:lnSpc>
              <a:spcBef>
                <a:spcPts val="480"/>
              </a:spcBef>
            </a:pPr>
            <a:r>
              <a:rPr sz="2200" spc="0" dirty="0" smtClean="0">
                <a:latin typeface="Arial"/>
                <a:cs typeface="Arial"/>
              </a:rPr>
              <a:t>Define los límites extremos de un volumen.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7250" y="3719829"/>
            <a:ext cx="3200400" cy="579119"/>
          </a:xfrm>
          <a:custGeom>
            <a:avLst/>
            <a:gdLst/>
            <a:ahLst/>
            <a:cxnLst/>
            <a:rect l="l" t="t" r="r" b="b"/>
            <a:pathLst>
              <a:path w="3200400" h="579120">
                <a:moveTo>
                  <a:pt x="626110" y="0"/>
                </a:moveTo>
                <a:lnTo>
                  <a:pt x="3200400" y="0"/>
                </a:lnTo>
                <a:lnTo>
                  <a:pt x="2573020" y="579120"/>
                </a:lnTo>
                <a:lnTo>
                  <a:pt x="0" y="579120"/>
                </a:lnTo>
                <a:lnTo>
                  <a:pt x="62611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310" y="4298950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55880" y="0"/>
                </a:moveTo>
                <a:lnTo>
                  <a:pt x="0" y="0"/>
                </a:lnTo>
                <a:lnTo>
                  <a:pt x="0" y="55880"/>
                </a:lnTo>
                <a:lnTo>
                  <a:pt x="57150" y="55880"/>
                </a:lnTo>
                <a:lnTo>
                  <a:pt x="5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9380" y="458978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6359" y="171450"/>
                </a:moveTo>
                <a:lnTo>
                  <a:pt x="171450" y="0"/>
                </a:lnTo>
                <a:lnTo>
                  <a:pt x="0" y="0"/>
                </a:lnTo>
                <a:lnTo>
                  <a:pt x="86359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6530" y="37769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5879" y="0"/>
                </a:moveTo>
                <a:lnTo>
                  <a:pt x="0" y="0"/>
                </a:lnTo>
                <a:lnTo>
                  <a:pt x="0" y="57150"/>
                </a:lnTo>
                <a:lnTo>
                  <a:pt x="57150" y="57150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6530" y="39192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6530" y="40328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6530" y="41471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46530" y="42602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6530" y="43745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6530" y="448818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6530" y="45986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2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8190" y="4994910"/>
            <a:ext cx="171450" cy="172719"/>
          </a:xfrm>
          <a:custGeom>
            <a:avLst/>
            <a:gdLst/>
            <a:ahLst/>
            <a:cxnLst/>
            <a:rect l="l" t="t" r="r" b="b"/>
            <a:pathLst>
              <a:path w="171450" h="172719">
                <a:moveTo>
                  <a:pt x="86360" y="172719"/>
                </a:moveTo>
                <a:lnTo>
                  <a:pt x="171450" y="0"/>
                </a:lnTo>
                <a:lnTo>
                  <a:pt x="0" y="0"/>
                </a:lnTo>
                <a:lnTo>
                  <a:pt x="86360" y="17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5340" y="43268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55340" y="444055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5340" y="455485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5340" y="46678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55340" y="47821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5340" y="48952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5340" y="50050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49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16679" y="458978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6360" y="171450"/>
                </a:moveTo>
                <a:lnTo>
                  <a:pt x="171450" y="0"/>
                </a:lnTo>
                <a:lnTo>
                  <a:pt x="0" y="0"/>
                </a:lnTo>
                <a:lnTo>
                  <a:pt x="8636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72560" y="380555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72560" y="39192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72560" y="40328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73829" y="41471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73829" y="42602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73829" y="43745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73829" y="448818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73829" y="45986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2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19650" y="3642360"/>
            <a:ext cx="3200400" cy="580389"/>
          </a:xfrm>
          <a:custGeom>
            <a:avLst/>
            <a:gdLst/>
            <a:ahLst/>
            <a:cxnLst/>
            <a:rect l="l" t="t" r="r" b="b"/>
            <a:pathLst>
              <a:path w="3200400" h="580389">
                <a:moveTo>
                  <a:pt x="627379" y="0"/>
                </a:moveTo>
                <a:lnTo>
                  <a:pt x="3200400" y="0"/>
                </a:lnTo>
                <a:lnTo>
                  <a:pt x="2574290" y="580389"/>
                </a:lnTo>
                <a:lnTo>
                  <a:pt x="0" y="580389"/>
                </a:lnTo>
                <a:lnTo>
                  <a:pt x="627379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19650" y="4222750"/>
            <a:ext cx="1270" cy="867410"/>
          </a:xfrm>
          <a:custGeom>
            <a:avLst/>
            <a:gdLst/>
            <a:ahLst/>
            <a:cxnLst/>
            <a:rect l="l" t="t" r="r" b="b"/>
            <a:pathLst>
              <a:path w="1270" h="867410">
                <a:moveTo>
                  <a:pt x="0" y="0"/>
                </a:moveTo>
                <a:lnTo>
                  <a:pt x="1270" y="86741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08930" y="37280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8930" y="38423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08930" y="39560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08930" y="40697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8930" y="41840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08930" y="42970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8930" y="44113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10200" y="45243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0200" y="46386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46950" y="4222750"/>
            <a:ext cx="0" cy="838836"/>
          </a:xfrm>
          <a:custGeom>
            <a:avLst/>
            <a:gdLst/>
            <a:ahLst/>
            <a:cxnLst/>
            <a:rect l="l" t="t" r="r" b="b"/>
            <a:pathLst>
              <a:path h="838836">
                <a:moveTo>
                  <a:pt x="0" y="0"/>
                </a:moveTo>
                <a:lnTo>
                  <a:pt x="0" y="838836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20050" y="3643629"/>
            <a:ext cx="0" cy="985519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01870" y="5034280"/>
            <a:ext cx="80009" cy="80009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0" y="33020"/>
                </a:moveTo>
                <a:lnTo>
                  <a:pt x="35559" y="80010"/>
                </a:lnTo>
                <a:lnTo>
                  <a:pt x="80009" y="45720"/>
                </a:lnTo>
                <a:lnTo>
                  <a:pt x="45719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93310" y="496570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34289"/>
                </a:moveTo>
                <a:lnTo>
                  <a:pt x="34289" y="80010"/>
                </a:lnTo>
                <a:lnTo>
                  <a:pt x="80010" y="45719"/>
                </a:lnTo>
                <a:lnTo>
                  <a:pt x="45719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4750" y="489712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34289"/>
                </a:moveTo>
                <a:lnTo>
                  <a:pt x="34289" y="80009"/>
                </a:lnTo>
                <a:lnTo>
                  <a:pt x="80010" y="45719"/>
                </a:lnTo>
                <a:lnTo>
                  <a:pt x="4572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76190" y="4828540"/>
            <a:ext cx="78739" cy="80010"/>
          </a:xfrm>
          <a:custGeom>
            <a:avLst/>
            <a:gdLst/>
            <a:ahLst/>
            <a:cxnLst/>
            <a:rect l="l" t="t" r="r" b="b"/>
            <a:pathLst>
              <a:path w="78739" h="80010">
                <a:moveTo>
                  <a:pt x="0" y="34290"/>
                </a:moveTo>
                <a:lnTo>
                  <a:pt x="33020" y="80010"/>
                </a:lnTo>
                <a:lnTo>
                  <a:pt x="78739" y="45720"/>
                </a:lnTo>
                <a:lnTo>
                  <a:pt x="4445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66360" y="4761230"/>
            <a:ext cx="80010" cy="78739"/>
          </a:xfrm>
          <a:custGeom>
            <a:avLst/>
            <a:gdLst/>
            <a:ahLst/>
            <a:cxnLst/>
            <a:rect l="l" t="t" r="r" b="b"/>
            <a:pathLst>
              <a:path w="80010" h="78739">
                <a:moveTo>
                  <a:pt x="0" y="33020"/>
                </a:moveTo>
                <a:lnTo>
                  <a:pt x="34289" y="78740"/>
                </a:lnTo>
                <a:lnTo>
                  <a:pt x="80010" y="45720"/>
                </a:lnTo>
                <a:lnTo>
                  <a:pt x="45719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57800" y="469265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34289"/>
                </a:moveTo>
                <a:lnTo>
                  <a:pt x="34289" y="80010"/>
                </a:lnTo>
                <a:lnTo>
                  <a:pt x="80010" y="45719"/>
                </a:lnTo>
                <a:lnTo>
                  <a:pt x="4572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47970" y="4624070"/>
            <a:ext cx="80009" cy="80010"/>
          </a:xfrm>
          <a:custGeom>
            <a:avLst/>
            <a:gdLst/>
            <a:ahLst/>
            <a:cxnLst/>
            <a:rect l="l" t="t" r="r" b="b"/>
            <a:pathLst>
              <a:path w="80009" h="80010">
                <a:moveTo>
                  <a:pt x="0" y="34289"/>
                </a:moveTo>
                <a:lnTo>
                  <a:pt x="34289" y="80009"/>
                </a:lnTo>
                <a:lnTo>
                  <a:pt x="80009" y="45719"/>
                </a:lnTo>
                <a:lnTo>
                  <a:pt x="45719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6290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4860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3557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2127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08240" y="463359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9394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80909" y="463359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66609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52309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3928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2498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11950" y="463359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9765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8335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032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5602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4299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2869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15660" y="463359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0136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8706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7403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59730" y="46335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10450" y="463296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457200"/>
                </a:moveTo>
                <a:lnTo>
                  <a:pt x="609600" y="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19650" y="509016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2590800" y="0"/>
                </a:moveTo>
                <a:lnTo>
                  <a:pt x="0" y="0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160" y="4994910"/>
            <a:ext cx="171450" cy="172719"/>
          </a:xfrm>
          <a:custGeom>
            <a:avLst/>
            <a:gdLst/>
            <a:ahLst/>
            <a:cxnLst/>
            <a:rect l="l" t="t" r="r" b="b"/>
            <a:pathLst>
              <a:path w="171450" h="172719">
                <a:moveTo>
                  <a:pt x="85090" y="172719"/>
                </a:moveTo>
                <a:lnTo>
                  <a:pt x="171450" y="0"/>
                </a:lnTo>
                <a:lnTo>
                  <a:pt x="0" y="0"/>
                </a:lnTo>
                <a:lnTo>
                  <a:pt x="85090" y="17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10" y="50050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49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9310" y="444055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10" y="455485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10" y="46678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10" y="47821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310" y="48952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73810" y="735368"/>
            <a:ext cx="2278935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76" dirty="0" smtClean="0">
                <a:latin typeface="Arial"/>
                <a:cs typeface="Arial"/>
              </a:rPr>
              <a:t>Volumen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990" y="1342310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990" y="1972230"/>
            <a:ext cx="152424" cy="62611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2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9650" y="3643629"/>
            <a:ext cx="590550" cy="1446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410200" y="3643629"/>
            <a:ext cx="2609850" cy="579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410200" y="4222750"/>
            <a:ext cx="1936750" cy="413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346950" y="4222750"/>
            <a:ext cx="673100" cy="413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10200" y="4636135"/>
            <a:ext cx="1936750" cy="454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346950" y="4636135"/>
            <a:ext cx="673100" cy="425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762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 marL="147320" marR="675986">
              <a:lnSpc>
                <a:spcPts val="2230"/>
              </a:lnSpc>
              <a:spcBef>
                <a:spcPts val="111"/>
              </a:spcBef>
            </a:pPr>
            <a:r>
              <a:rPr sz="2000" spc="2" dirty="0" smtClean="0">
                <a:latin typeface="Arial"/>
                <a:cs typeface="Arial"/>
              </a:rPr>
              <a:t>El recorrido de un plano en movimiento (en una dirección distinta a la suya intrínseca) se convierte en un volumen.</a:t>
            </a:r>
            <a:endParaRPr sz="2000">
              <a:latin typeface="Arial"/>
              <a:cs typeface="Arial"/>
            </a:endParaRPr>
          </a:p>
          <a:p>
            <a:pPr marL="147320" marR="392349">
              <a:lnSpc>
                <a:spcPts val="2299"/>
              </a:lnSpc>
              <a:spcBef>
                <a:spcPts val="293"/>
              </a:spcBef>
            </a:pPr>
            <a:r>
              <a:rPr sz="2000" spc="2" dirty="0" smtClean="0">
                <a:latin typeface="Arial"/>
                <a:cs typeface="Arial"/>
              </a:rPr>
              <a:t>Tiene una posición en el espacio y está limitado por planos. </a:t>
            </a:r>
            <a:endParaRPr sz="2000">
              <a:latin typeface="Arial"/>
              <a:cs typeface="Arial"/>
            </a:endParaRPr>
          </a:p>
          <a:p>
            <a:pPr marL="147320" marR="392349">
              <a:lnSpc>
                <a:spcPts val="2299"/>
              </a:lnSpc>
              <a:spcBef>
                <a:spcPts val="430"/>
              </a:spcBef>
            </a:pPr>
            <a:r>
              <a:rPr sz="2000" spc="2" dirty="0" smtClean="0">
                <a:latin typeface="Arial"/>
                <a:cs typeface="Arial"/>
              </a:rPr>
              <a:t>En un diseño bí-dimensional, el volumen es ilusorio.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6500" y="1285239"/>
            <a:ext cx="2095500" cy="448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3810" y="735368"/>
            <a:ext cx="2379453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62" dirty="0" smtClean="0">
                <a:latin typeface="Arial"/>
                <a:cs typeface="Arial"/>
              </a:rPr>
              <a:t>Recordar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6960" y="1987510"/>
            <a:ext cx="4032250" cy="12319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 marR="33020">
              <a:lnSpc>
                <a:spcPts val="1120"/>
              </a:lnSpc>
            </a:pPr>
            <a:r>
              <a:rPr sz="1000" spc="-2" dirty="0" smtClean="0">
                <a:latin typeface="Arial"/>
                <a:cs typeface="Arial"/>
              </a:rPr>
              <a:t>Como general principal de la forma, el</a:t>
            </a:r>
            <a:endParaRPr sz="1000">
              <a:latin typeface="Arial"/>
              <a:cs typeface="Arial"/>
            </a:endParaRPr>
          </a:p>
          <a:p>
            <a:pPr marL="12700" marR="33020">
              <a:lnSpc>
                <a:spcPct val="95825"/>
              </a:lnSpc>
              <a:spcBef>
                <a:spcPts val="79"/>
              </a:spcBef>
            </a:pPr>
            <a:r>
              <a:rPr sz="2400" spc="-1" dirty="0" smtClean="0">
                <a:latin typeface="Arial"/>
                <a:cs typeface="Arial"/>
              </a:rPr>
              <a:t>Punto </a:t>
            </a:r>
            <a:r>
              <a:rPr sz="1000" spc="-1" dirty="0" smtClean="0">
                <a:latin typeface="Arial"/>
                <a:cs typeface="Arial"/>
              </a:rPr>
              <a:t>indica </a:t>
            </a:r>
            <a:r>
              <a:rPr sz="1000" spc="-1" dirty="0" smtClean="0">
                <a:solidFill>
                  <a:srgbClr val="FF0000"/>
                </a:solidFill>
                <a:latin typeface="Arial"/>
                <a:cs typeface="Arial"/>
              </a:rPr>
              <a:t>una posición en el espacio</a:t>
            </a:r>
            <a:r>
              <a:rPr sz="1000" spc="-1" dirty="0" smtClean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6975"/>
              </a:lnSpc>
              <a:spcBef>
                <a:spcPts val="1660"/>
              </a:spcBef>
            </a:pPr>
            <a:r>
              <a:rPr sz="1000" spc="-4" dirty="0" smtClean="0">
                <a:latin typeface="Arial"/>
                <a:cs typeface="Arial"/>
              </a:rPr>
              <a:t>L</a:t>
            </a:r>
            <a:r>
              <a:rPr sz="1000" spc="0" dirty="0" smtClean="0">
                <a:latin typeface="Arial"/>
                <a:cs typeface="Arial"/>
              </a:rPr>
              <a:t>a</a:t>
            </a:r>
            <a:r>
              <a:rPr sz="1000" spc="-4" dirty="0" smtClean="0">
                <a:latin typeface="Arial"/>
                <a:cs typeface="Arial"/>
              </a:rPr>
              <a:t> p</a:t>
            </a:r>
            <a:r>
              <a:rPr sz="1000" spc="4" dirty="0" smtClean="0">
                <a:latin typeface="Arial"/>
                <a:cs typeface="Arial"/>
              </a:rPr>
              <a:t>r</a:t>
            </a:r>
            <a:r>
              <a:rPr sz="1000" spc="-4" dirty="0" smtClean="0">
                <a:latin typeface="Arial"/>
                <a:cs typeface="Arial"/>
              </a:rPr>
              <a:t>o</a:t>
            </a:r>
            <a:r>
              <a:rPr sz="1000" spc="0" dirty="0" smtClean="0">
                <a:latin typeface="Arial"/>
                <a:cs typeface="Arial"/>
              </a:rPr>
              <a:t>l</a:t>
            </a:r>
            <a:r>
              <a:rPr sz="1000" spc="-4" dirty="0" smtClean="0">
                <a:latin typeface="Arial"/>
                <a:cs typeface="Arial"/>
              </a:rPr>
              <a:t>onga</a:t>
            </a:r>
            <a:r>
              <a:rPr sz="1000" spc="9" dirty="0" smtClean="0">
                <a:latin typeface="Arial"/>
                <a:cs typeface="Arial"/>
              </a:rPr>
              <a:t>c</a:t>
            </a:r>
            <a:r>
              <a:rPr sz="1000" spc="-9" dirty="0" smtClean="0">
                <a:latin typeface="Arial"/>
                <a:cs typeface="Arial"/>
              </a:rPr>
              <a:t>i</a:t>
            </a:r>
            <a:r>
              <a:rPr sz="1000" spc="4" dirty="0" smtClean="0">
                <a:latin typeface="Arial"/>
                <a:cs typeface="Arial"/>
              </a:rPr>
              <a:t>ó</a:t>
            </a:r>
            <a:r>
              <a:rPr sz="1000" spc="0" dirty="0" smtClean="0">
                <a:latin typeface="Arial"/>
                <a:cs typeface="Arial"/>
              </a:rPr>
              <a:t>n</a:t>
            </a:r>
            <a:r>
              <a:rPr sz="1000" spc="-4" dirty="0" smtClean="0">
                <a:latin typeface="Arial"/>
                <a:cs typeface="Arial"/>
              </a:rPr>
              <a:t> d</a:t>
            </a:r>
            <a:r>
              <a:rPr sz="1000" spc="0" dirty="0" smtClean="0">
                <a:latin typeface="Arial"/>
                <a:cs typeface="Arial"/>
              </a:rPr>
              <a:t>e</a:t>
            </a:r>
            <a:r>
              <a:rPr sz="1000" spc="-4" dirty="0" smtClean="0">
                <a:latin typeface="Arial"/>
                <a:cs typeface="Arial"/>
              </a:rPr>
              <a:t> u</a:t>
            </a:r>
            <a:r>
              <a:rPr sz="1000" spc="0" dirty="0" smtClean="0">
                <a:latin typeface="Arial"/>
                <a:cs typeface="Arial"/>
              </a:rPr>
              <a:t>n</a:t>
            </a:r>
            <a:r>
              <a:rPr sz="1000" spc="-1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un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389" dirty="0" smtClean="0">
                <a:latin typeface="Arial"/>
                <a:cs typeface="Arial"/>
              </a:rPr>
              <a:t> </a:t>
            </a:r>
            <a:r>
              <a:rPr sz="1000" spc="-4" dirty="0" smtClean="0">
                <a:latin typeface="Arial"/>
                <a:cs typeface="Arial"/>
              </a:rPr>
              <a:t>no</a:t>
            </a:r>
            <a:r>
              <a:rPr sz="1000" spc="0" dirty="0" smtClean="0">
                <a:latin typeface="Arial"/>
                <a:cs typeface="Arial"/>
              </a:rPr>
              <a:t>s</a:t>
            </a:r>
            <a:r>
              <a:rPr sz="1000" spc="4" dirty="0" smtClean="0">
                <a:latin typeface="Arial"/>
                <a:cs typeface="Arial"/>
              </a:rPr>
              <a:t> d</a:t>
            </a:r>
            <a:r>
              <a:rPr sz="1000" spc="0" dirty="0" smtClean="0">
                <a:latin typeface="Arial"/>
                <a:cs typeface="Arial"/>
              </a:rPr>
              <a:t>a</a:t>
            </a:r>
            <a:r>
              <a:rPr sz="1000" spc="-14" dirty="0" smtClean="0">
                <a:latin typeface="Arial"/>
                <a:cs typeface="Arial"/>
              </a:rPr>
              <a:t> </a:t>
            </a:r>
            <a:r>
              <a:rPr sz="1000" spc="4" dirty="0" smtClean="0">
                <a:latin typeface="Arial"/>
                <a:cs typeface="Arial"/>
              </a:rPr>
              <a:t>u</a:t>
            </a:r>
            <a:r>
              <a:rPr sz="1000" spc="-4" dirty="0" smtClean="0">
                <a:latin typeface="Arial"/>
                <a:cs typeface="Arial"/>
              </a:rPr>
              <a:t>n</a:t>
            </a:r>
            <a:r>
              <a:rPr sz="1000" spc="0" dirty="0" smtClean="0">
                <a:latin typeface="Arial"/>
                <a:cs typeface="Arial"/>
              </a:rPr>
              <a:t>a</a:t>
            </a:r>
            <a:r>
              <a:rPr sz="1000" spc="-1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Lí</a:t>
            </a:r>
            <a:r>
              <a:rPr sz="2400" spc="-4" dirty="0" smtClean="0">
                <a:latin typeface="Arial"/>
                <a:cs typeface="Arial"/>
              </a:rPr>
              <a:t>ne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389" dirty="0" smtClean="0">
                <a:latin typeface="Arial"/>
                <a:cs typeface="Arial"/>
              </a:rPr>
              <a:t> </a:t>
            </a:r>
            <a:r>
              <a:rPr sz="1000" spc="9" dirty="0" smtClean="0">
                <a:latin typeface="Arial"/>
                <a:cs typeface="Arial"/>
              </a:rPr>
              <a:t>c</a:t>
            </a:r>
            <a:r>
              <a:rPr sz="1000" spc="-4" dirty="0" smtClean="0">
                <a:latin typeface="Arial"/>
                <a:cs typeface="Arial"/>
              </a:rPr>
              <a:t>o</a:t>
            </a:r>
            <a:r>
              <a:rPr sz="1000" spc="0" dirty="0" smtClean="0">
                <a:latin typeface="Arial"/>
                <a:cs typeface="Arial"/>
              </a:rPr>
              <a:t>n</a:t>
            </a:r>
            <a:r>
              <a:rPr sz="1000" spc="-4" dirty="0" smtClean="0">
                <a:latin typeface="Arial"/>
                <a:cs typeface="Arial"/>
              </a:rPr>
              <a:t> </a:t>
            </a:r>
            <a:r>
              <a:rPr sz="1000" spc="0" dirty="0" smtClean="0">
                <a:latin typeface="Arial"/>
                <a:cs typeface="Arial"/>
              </a:rPr>
              <a:t>s</a:t>
            </a:r>
            <a:r>
              <a:rPr sz="1000" spc="-4" dirty="0" smtClean="0">
                <a:latin typeface="Arial"/>
                <a:cs typeface="Arial"/>
              </a:rPr>
              <a:t>u</a:t>
            </a:r>
            <a:r>
              <a:rPr sz="1000" spc="0" dirty="0" smtClean="0">
                <a:latin typeface="Arial"/>
                <a:cs typeface="Arial"/>
              </a:rPr>
              <a:t>s </a:t>
            </a:r>
            <a:r>
              <a:rPr sz="1000" spc="-4" dirty="0" smtClean="0">
                <a:latin typeface="Arial"/>
                <a:cs typeface="Arial"/>
              </a:rPr>
              <a:t>p</a:t>
            </a:r>
            <a:r>
              <a:rPr sz="1000" spc="4" dirty="0" smtClean="0">
                <a:latin typeface="Arial"/>
                <a:cs typeface="Arial"/>
              </a:rPr>
              <a:t>r</a:t>
            </a:r>
            <a:r>
              <a:rPr sz="1000" spc="-4" dirty="0" smtClean="0">
                <a:latin typeface="Arial"/>
                <a:cs typeface="Arial"/>
              </a:rPr>
              <a:t>op</a:t>
            </a:r>
            <a:r>
              <a:rPr sz="1000" spc="0" dirty="0" smtClean="0">
                <a:latin typeface="Arial"/>
                <a:cs typeface="Arial"/>
              </a:rPr>
              <a:t>i</a:t>
            </a:r>
            <a:r>
              <a:rPr sz="1000" spc="-4" dirty="0" smtClean="0">
                <a:latin typeface="Arial"/>
                <a:cs typeface="Arial"/>
              </a:rPr>
              <a:t>eda</a:t>
            </a:r>
            <a:r>
              <a:rPr sz="1000" spc="4" dirty="0" smtClean="0">
                <a:latin typeface="Arial"/>
                <a:cs typeface="Arial"/>
              </a:rPr>
              <a:t>d</a:t>
            </a:r>
            <a:r>
              <a:rPr sz="1000" spc="-4" dirty="0" smtClean="0">
                <a:latin typeface="Arial"/>
                <a:cs typeface="Arial"/>
              </a:rPr>
              <a:t>e</a:t>
            </a:r>
            <a:r>
              <a:rPr sz="1000" spc="0" dirty="0" smtClean="0">
                <a:latin typeface="Arial"/>
                <a:cs typeface="Arial"/>
              </a:rPr>
              <a:t>s</a:t>
            </a:r>
            <a:r>
              <a:rPr sz="1000" spc="4" dirty="0" smtClean="0">
                <a:latin typeface="Arial"/>
                <a:cs typeface="Arial"/>
              </a:rPr>
              <a:t> </a:t>
            </a:r>
            <a:r>
              <a:rPr sz="1000" spc="-4" dirty="0" smtClean="0">
                <a:latin typeface="Arial"/>
                <a:cs typeface="Arial"/>
              </a:rPr>
              <a:t>de</a:t>
            </a:r>
            <a:r>
              <a:rPr sz="1000" spc="0" dirty="0" smtClean="0">
                <a:latin typeface="Arial"/>
                <a:cs typeface="Arial"/>
              </a:rPr>
              <a:t>:</a:t>
            </a:r>
            <a:r>
              <a:rPr sz="1000" spc="-4" dirty="0" smtClean="0"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000" spc="-9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ud</a:t>
            </a: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4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spc="-9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00" spc="9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00" spc="-9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spc="4" dirty="0" smtClean="0">
                <a:solidFill>
                  <a:srgbClr val="FF0000"/>
                </a:solidFill>
                <a:latin typeface="Arial"/>
                <a:cs typeface="Arial"/>
              </a:rPr>
              <a:t>ó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 p</a:t>
            </a:r>
            <a:r>
              <a:rPr sz="1000" spc="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sici</a:t>
            </a:r>
            <a:r>
              <a:rPr sz="1000" spc="-4" dirty="0" smtClean="0">
                <a:solidFill>
                  <a:srgbClr val="FF0000"/>
                </a:solidFill>
                <a:latin typeface="Arial"/>
                <a:cs typeface="Arial"/>
              </a:rPr>
              <a:t>ón</a:t>
            </a:r>
            <a:r>
              <a:rPr sz="1000" spc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6960" y="3449986"/>
            <a:ext cx="4479290" cy="48443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1000" spc="-15" dirty="0" smtClean="0">
                <a:latin typeface="Arial"/>
                <a:cs typeface="Arial"/>
              </a:rPr>
              <a:t>La extensión de una </a:t>
            </a:r>
            <a:r>
              <a:rPr sz="2400" spc="-15" dirty="0" smtClean="0">
                <a:latin typeface="Arial"/>
                <a:cs typeface="Arial"/>
              </a:rPr>
              <a:t>línea </a:t>
            </a:r>
            <a:r>
              <a:rPr sz="1000" spc="-15" dirty="0" smtClean="0">
                <a:latin typeface="Arial"/>
                <a:cs typeface="Arial"/>
              </a:rPr>
              <a:t>produce un </a:t>
            </a:r>
            <a:r>
              <a:rPr sz="2400" spc="-15" dirty="0" smtClean="0">
                <a:latin typeface="Arial"/>
                <a:cs typeface="Arial"/>
              </a:rPr>
              <a:t>Plano </a:t>
            </a:r>
            <a:r>
              <a:rPr sz="1000" spc="-15" dirty="0" smtClean="0">
                <a:latin typeface="Arial"/>
                <a:cs typeface="Arial"/>
              </a:rPr>
              <a:t>cuyas propiedades</a:t>
            </a:r>
            <a:endParaRPr sz="10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1000" spc="-1" dirty="0" smtClean="0">
                <a:latin typeface="Arial"/>
                <a:cs typeface="Arial"/>
              </a:rPr>
              <a:t>son: </a:t>
            </a:r>
            <a:r>
              <a:rPr sz="1000" spc="-1" dirty="0" smtClean="0">
                <a:solidFill>
                  <a:srgbClr val="FF0000"/>
                </a:solidFill>
                <a:latin typeface="Arial"/>
                <a:cs typeface="Arial"/>
              </a:rPr>
              <a:t>longitud y anchura , forma, superficie, orientación ,posición.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6960" y="4234846"/>
            <a:ext cx="4588510" cy="63683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1000" spc="-15" dirty="0" smtClean="0">
                <a:latin typeface="Arial"/>
                <a:cs typeface="Arial"/>
              </a:rPr>
              <a:t>La extensión de un </a:t>
            </a:r>
            <a:r>
              <a:rPr sz="2400" spc="-15" dirty="0" smtClean="0">
                <a:latin typeface="Arial"/>
                <a:cs typeface="Arial"/>
              </a:rPr>
              <a:t>plano </a:t>
            </a:r>
            <a:r>
              <a:rPr sz="1000" spc="-15" dirty="0" smtClean="0">
                <a:latin typeface="Arial"/>
                <a:cs typeface="Arial"/>
              </a:rPr>
              <a:t>se convierte en un </a:t>
            </a:r>
            <a:r>
              <a:rPr sz="2400" spc="-15" dirty="0" smtClean="0">
                <a:latin typeface="Arial"/>
                <a:cs typeface="Arial"/>
              </a:rPr>
              <a:t>Volumen </a:t>
            </a:r>
            <a:r>
              <a:rPr sz="1000" spc="-15" dirty="0" smtClean="0">
                <a:latin typeface="Arial"/>
                <a:cs typeface="Arial"/>
              </a:rPr>
              <a:t>cuyas</a:t>
            </a:r>
            <a:endParaRPr sz="1000">
              <a:latin typeface="Arial"/>
              <a:cs typeface="Arial"/>
            </a:endParaRPr>
          </a:p>
          <a:p>
            <a:pPr marL="12700" marR="83779">
              <a:lnSpc>
                <a:spcPct val="100041"/>
              </a:lnSpc>
            </a:pPr>
            <a:r>
              <a:rPr sz="1000" spc="-1" dirty="0" smtClean="0">
                <a:latin typeface="Arial"/>
                <a:cs typeface="Arial"/>
              </a:rPr>
              <a:t>características son: </a:t>
            </a:r>
            <a:r>
              <a:rPr sz="1000" spc="-1" dirty="0" smtClean="0">
                <a:solidFill>
                  <a:srgbClr val="FF0000"/>
                </a:solidFill>
                <a:latin typeface="Arial"/>
                <a:cs typeface="Arial"/>
              </a:rPr>
              <a:t>longitud, anchura y profundidad, forma y espacio superficie, orientación, posición.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357630"/>
            <a:ext cx="2327910" cy="4805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4229" y="548678"/>
            <a:ext cx="5020236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67" dirty="0" smtClean="0">
                <a:latin typeface="Arial"/>
                <a:cs typeface="Arial"/>
              </a:rPr>
              <a:t>Elementos Visuales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30093" cy="4826000"/>
          </a:xfrm>
          <a:prstGeom prst="rect">
            <a:avLst/>
          </a:prstGeom>
        </p:spPr>
        <p:txBody>
          <a:bodyPr wrap="square" lIns="0" tIns="3051" rIns="0" bIns="0" rtlCol="0">
            <a:noAutofit/>
          </a:bodyPr>
          <a:lstStyle/>
          <a:p>
            <a:pPr marR="9813">
              <a:lnSpc>
                <a:spcPts val="750"/>
              </a:lnSpc>
            </a:pPr>
            <a:endParaRPr sz="750"/>
          </a:p>
          <a:p>
            <a:pPr marL="2589530" algn="just">
              <a:lnSpc>
                <a:spcPct val="100041"/>
              </a:lnSpc>
              <a:spcBef>
                <a:spcPts val="1000"/>
              </a:spcBef>
            </a:pPr>
            <a:r>
              <a:rPr sz="2000" spc="3" dirty="0" smtClean="0">
                <a:latin typeface="Arial"/>
                <a:cs typeface="Arial"/>
              </a:rPr>
              <a:t>Cuando los elementos conceptuales se materializa se hacen visibles.</a:t>
            </a:r>
            <a:endParaRPr sz="2000">
              <a:latin typeface="Arial"/>
              <a:cs typeface="Arial"/>
            </a:endParaRPr>
          </a:p>
          <a:p>
            <a:pPr marL="2589530" algn="just">
              <a:lnSpc>
                <a:spcPct val="100233"/>
              </a:lnSpc>
              <a:spcBef>
                <a:spcPts val="2401"/>
              </a:spcBef>
            </a:pPr>
            <a:r>
              <a:rPr sz="2000" spc="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os</a:t>
            </a:r>
            <a:r>
              <a:rPr sz="2000" spc="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 v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rm</a:t>
            </a:r>
            <a:r>
              <a:rPr sz="2000" spc="0" dirty="0" smtClean="0">
                <a:latin typeface="Arial"/>
                <a:cs typeface="Arial"/>
              </a:rPr>
              <a:t>an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pa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ás 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im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 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 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ñ</a:t>
            </a:r>
            <a:r>
              <a:rPr sz="2000" spc="0" dirty="0" smtClean="0">
                <a:latin typeface="Arial"/>
                <a:cs typeface="Arial"/>
              </a:rPr>
              <a:t>o,  </a:t>
            </a:r>
            <a:r>
              <a:rPr sz="2000" spc="9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q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on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o q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9" dirty="0" smtClean="0">
                <a:latin typeface="Arial"/>
                <a:cs typeface="Arial"/>
              </a:rPr>
              <a:t>ve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os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6120" y="1286510"/>
            <a:ext cx="2467610" cy="253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5490" y="1252220"/>
            <a:ext cx="2448560" cy="2571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6120" y="3858260"/>
            <a:ext cx="2429510" cy="253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5490" y="3884929"/>
            <a:ext cx="2467610" cy="2543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2330" y="3135139"/>
            <a:ext cx="298678" cy="2096770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400" spc="587" dirty="0" smtClean="0">
                <a:latin typeface="Arial Unicode MS"/>
                <a:cs typeface="Arial Unicode MS"/>
              </a:rPr>
              <a:t>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89192"/>
              </a:lnSpc>
              <a:spcBef>
                <a:spcPts val="1953"/>
              </a:spcBef>
            </a:pPr>
            <a:r>
              <a:rPr sz="2400" spc="587" dirty="0" smtClean="0">
                <a:latin typeface="Arial Unicode MS"/>
                <a:cs typeface="Arial Unicode MS"/>
              </a:rPr>
              <a:t>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89192"/>
              </a:lnSpc>
              <a:spcBef>
                <a:spcPts val="2061"/>
              </a:spcBef>
            </a:pPr>
            <a:r>
              <a:rPr sz="2400" spc="587" dirty="0" smtClean="0">
                <a:latin typeface="Arial Unicode MS"/>
                <a:cs typeface="Arial Unicode MS"/>
              </a:rPr>
              <a:t>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89192"/>
              </a:lnSpc>
              <a:spcBef>
                <a:spcPts val="2071"/>
              </a:spcBef>
            </a:pPr>
            <a:r>
              <a:rPr sz="2400" spc="587" dirty="0" smtClean="0">
                <a:latin typeface="Arial Unicode MS"/>
                <a:cs typeface="Arial Unicode MS"/>
              </a:rPr>
              <a:t>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4881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 marL="73660" marR="5434288">
              <a:lnSpc>
                <a:spcPts val="3679"/>
              </a:lnSpc>
              <a:spcBef>
                <a:spcPts val="14000"/>
              </a:spcBef>
            </a:pPr>
            <a:r>
              <a:rPr sz="3200" b="1" spc="226" dirty="0" smtClean="0">
                <a:latin typeface="Arial"/>
                <a:cs typeface="Arial"/>
              </a:rPr>
              <a:t>Forma </a:t>
            </a:r>
            <a:endParaRPr sz="3200">
              <a:latin typeface="Arial"/>
              <a:cs typeface="Arial"/>
            </a:endParaRPr>
          </a:p>
          <a:p>
            <a:pPr marL="73660" marR="5434288">
              <a:lnSpc>
                <a:spcPts val="3679"/>
              </a:lnSpc>
              <a:spcBef>
                <a:spcPts val="956"/>
              </a:spcBef>
            </a:pPr>
            <a:r>
              <a:rPr sz="3200" b="1" spc="246" dirty="0" smtClean="0">
                <a:latin typeface="Arial"/>
                <a:cs typeface="Arial"/>
              </a:rPr>
              <a:t>Medida </a:t>
            </a:r>
            <a:endParaRPr sz="3200">
              <a:latin typeface="Arial"/>
              <a:cs typeface="Arial"/>
            </a:endParaRPr>
          </a:p>
          <a:p>
            <a:pPr marL="73660" marR="5434288">
              <a:lnSpc>
                <a:spcPts val="3679"/>
              </a:lnSpc>
              <a:spcBef>
                <a:spcPts val="956"/>
              </a:spcBef>
            </a:pPr>
            <a:r>
              <a:rPr sz="3200" b="1" spc="159" dirty="0" smtClean="0">
                <a:latin typeface="Arial"/>
                <a:cs typeface="Arial"/>
              </a:rPr>
              <a:t>Color </a:t>
            </a:r>
            <a:endParaRPr sz="3200">
              <a:latin typeface="Arial"/>
              <a:cs typeface="Arial"/>
            </a:endParaRPr>
          </a:p>
          <a:p>
            <a:pPr marL="73660" marR="5434288">
              <a:lnSpc>
                <a:spcPts val="3679"/>
              </a:lnSpc>
              <a:spcBef>
                <a:spcPts val="956"/>
              </a:spcBef>
            </a:pPr>
            <a:r>
              <a:rPr sz="3200" b="1" spc="299" dirty="0" smtClean="0">
                <a:latin typeface="Arial"/>
                <a:cs typeface="Arial"/>
              </a:rPr>
              <a:t>Textura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1100" y="3897629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19" h="998220">
                <a:moveTo>
                  <a:pt x="499110" y="998220"/>
                </a:moveTo>
                <a:lnTo>
                  <a:pt x="998219" y="998220"/>
                </a:lnTo>
                <a:lnTo>
                  <a:pt x="998219" y="0"/>
                </a:lnTo>
                <a:lnTo>
                  <a:pt x="0" y="0"/>
                </a:lnTo>
                <a:lnTo>
                  <a:pt x="0" y="998220"/>
                </a:lnTo>
                <a:lnTo>
                  <a:pt x="499110" y="998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100" y="3897629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19" h="998220">
                <a:moveTo>
                  <a:pt x="499110" y="998220"/>
                </a:moveTo>
                <a:lnTo>
                  <a:pt x="0" y="998220"/>
                </a:lnTo>
                <a:lnTo>
                  <a:pt x="0" y="0"/>
                </a:lnTo>
                <a:lnTo>
                  <a:pt x="998219" y="0"/>
                </a:lnTo>
                <a:lnTo>
                  <a:pt x="998219" y="998220"/>
                </a:lnTo>
                <a:lnTo>
                  <a:pt x="499110" y="99822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9500" y="3912870"/>
            <a:ext cx="1228089" cy="1014730"/>
          </a:xfrm>
          <a:custGeom>
            <a:avLst/>
            <a:gdLst/>
            <a:ahLst/>
            <a:cxnLst/>
            <a:rect l="l" t="t" r="r" b="b"/>
            <a:pathLst>
              <a:path w="1228089" h="1014729">
                <a:moveTo>
                  <a:pt x="604520" y="0"/>
                </a:moveTo>
                <a:lnTo>
                  <a:pt x="0" y="1014729"/>
                </a:lnTo>
                <a:lnTo>
                  <a:pt x="1228089" y="1014729"/>
                </a:lnTo>
                <a:lnTo>
                  <a:pt x="604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9500" y="3912870"/>
            <a:ext cx="1228089" cy="1014730"/>
          </a:xfrm>
          <a:custGeom>
            <a:avLst/>
            <a:gdLst/>
            <a:ahLst/>
            <a:cxnLst/>
            <a:rect l="l" t="t" r="r" b="b"/>
            <a:pathLst>
              <a:path w="1228089" h="1014729">
                <a:moveTo>
                  <a:pt x="604520" y="0"/>
                </a:moveTo>
                <a:lnTo>
                  <a:pt x="1228089" y="1014729"/>
                </a:lnTo>
                <a:lnTo>
                  <a:pt x="0" y="1014729"/>
                </a:lnTo>
                <a:lnTo>
                  <a:pt x="60452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500" y="3856990"/>
            <a:ext cx="1189990" cy="1191260"/>
          </a:xfrm>
          <a:custGeom>
            <a:avLst/>
            <a:gdLst/>
            <a:ahLst/>
            <a:cxnLst/>
            <a:rect l="l" t="t" r="r" b="b"/>
            <a:pathLst>
              <a:path w="1189990" h="1191260">
                <a:moveTo>
                  <a:pt x="595629" y="1191260"/>
                </a:moveTo>
                <a:lnTo>
                  <a:pt x="644468" y="1189285"/>
                </a:lnTo>
                <a:lnTo>
                  <a:pt x="692202" y="1183463"/>
                </a:lnTo>
                <a:lnTo>
                  <a:pt x="738680" y="1173947"/>
                </a:lnTo>
                <a:lnTo>
                  <a:pt x="783752" y="1160891"/>
                </a:lnTo>
                <a:lnTo>
                  <a:pt x="827266" y="1144448"/>
                </a:lnTo>
                <a:lnTo>
                  <a:pt x="869069" y="1124771"/>
                </a:lnTo>
                <a:lnTo>
                  <a:pt x="909012" y="1102014"/>
                </a:lnTo>
                <a:lnTo>
                  <a:pt x="946942" y="1076330"/>
                </a:lnTo>
                <a:lnTo>
                  <a:pt x="982708" y="1047872"/>
                </a:lnTo>
                <a:lnTo>
                  <a:pt x="1016158" y="1016793"/>
                </a:lnTo>
                <a:lnTo>
                  <a:pt x="1047142" y="983248"/>
                </a:lnTo>
                <a:lnTo>
                  <a:pt x="1075507" y="947389"/>
                </a:lnTo>
                <a:lnTo>
                  <a:pt x="1101102" y="909370"/>
                </a:lnTo>
                <a:lnTo>
                  <a:pt x="1123776" y="869344"/>
                </a:lnTo>
                <a:lnTo>
                  <a:pt x="1143377" y="827464"/>
                </a:lnTo>
                <a:lnTo>
                  <a:pt x="1159753" y="783884"/>
                </a:lnTo>
                <a:lnTo>
                  <a:pt x="1172754" y="738757"/>
                </a:lnTo>
                <a:lnTo>
                  <a:pt x="1182229" y="692237"/>
                </a:lnTo>
                <a:lnTo>
                  <a:pt x="1188024" y="644477"/>
                </a:lnTo>
                <a:lnTo>
                  <a:pt x="1189990" y="595630"/>
                </a:lnTo>
                <a:lnTo>
                  <a:pt x="1188024" y="546782"/>
                </a:lnTo>
                <a:lnTo>
                  <a:pt x="1182229" y="499022"/>
                </a:lnTo>
                <a:lnTo>
                  <a:pt x="1172754" y="452502"/>
                </a:lnTo>
                <a:lnTo>
                  <a:pt x="1159753" y="407375"/>
                </a:lnTo>
                <a:lnTo>
                  <a:pt x="1143377" y="363795"/>
                </a:lnTo>
                <a:lnTo>
                  <a:pt x="1123776" y="321915"/>
                </a:lnTo>
                <a:lnTo>
                  <a:pt x="1101102" y="281889"/>
                </a:lnTo>
                <a:lnTo>
                  <a:pt x="1075507" y="243870"/>
                </a:lnTo>
                <a:lnTo>
                  <a:pt x="1047142" y="208011"/>
                </a:lnTo>
                <a:lnTo>
                  <a:pt x="1016158" y="174466"/>
                </a:lnTo>
                <a:lnTo>
                  <a:pt x="982708" y="143387"/>
                </a:lnTo>
                <a:lnTo>
                  <a:pt x="946942" y="114929"/>
                </a:lnTo>
                <a:lnTo>
                  <a:pt x="909012" y="89245"/>
                </a:lnTo>
                <a:lnTo>
                  <a:pt x="869069" y="66488"/>
                </a:lnTo>
                <a:lnTo>
                  <a:pt x="827266" y="46811"/>
                </a:lnTo>
                <a:lnTo>
                  <a:pt x="783752" y="30368"/>
                </a:lnTo>
                <a:lnTo>
                  <a:pt x="738680" y="17312"/>
                </a:lnTo>
                <a:lnTo>
                  <a:pt x="692202" y="7796"/>
                </a:lnTo>
                <a:lnTo>
                  <a:pt x="644468" y="1974"/>
                </a:lnTo>
                <a:lnTo>
                  <a:pt x="595629" y="0"/>
                </a:lnTo>
                <a:lnTo>
                  <a:pt x="546782" y="1974"/>
                </a:lnTo>
                <a:lnTo>
                  <a:pt x="499022" y="7796"/>
                </a:lnTo>
                <a:lnTo>
                  <a:pt x="452502" y="17312"/>
                </a:lnTo>
                <a:lnTo>
                  <a:pt x="407375" y="30368"/>
                </a:lnTo>
                <a:lnTo>
                  <a:pt x="363795" y="46811"/>
                </a:lnTo>
                <a:lnTo>
                  <a:pt x="321915" y="66488"/>
                </a:lnTo>
                <a:lnTo>
                  <a:pt x="281889" y="89245"/>
                </a:lnTo>
                <a:lnTo>
                  <a:pt x="243870" y="114929"/>
                </a:lnTo>
                <a:lnTo>
                  <a:pt x="208011" y="143387"/>
                </a:lnTo>
                <a:lnTo>
                  <a:pt x="174466" y="174466"/>
                </a:lnTo>
                <a:lnTo>
                  <a:pt x="143387" y="208011"/>
                </a:lnTo>
                <a:lnTo>
                  <a:pt x="114929" y="243870"/>
                </a:lnTo>
                <a:lnTo>
                  <a:pt x="89245" y="281889"/>
                </a:lnTo>
                <a:lnTo>
                  <a:pt x="66488" y="321915"/>
                </a:lnTo>
                <a:lnTo>
                  <a:pt x="46811" y="363795"/>
                </a:lnTo>
                <a:lnTo>
                  <a:pt x="30368" y="407375"/>
                </a:lnTo>
                <a:lnTo>
                  <a:pt x="17312" y="452502"/>
                </a:lnTo>
                <a:lnTo>
                  <a:pt x="7796" y="499022"/>
                </a:lnTo>
                <a:lnTo>
                  <a:pt x="1974" y="546782"/>
                </a:lnTo>
                <a:lnTo>
                  <a:pt x="0" y="595630"/>
                </a:lnTo>
                <a:lnTo>
                  <a:pt x="1974" y="644477"/>
                </a:lnTo>
                <a:lnTo>
                  <a:pt x="7796" y="692237"/>
                </a:lnTo>
                <a:lnTo>
                  <a:pt x="17312" y="738757"/>
                </a:lnTo>
                <a:lnTo>
                  <a:pt x="30368" y="783884"/>
                </a:lnTo>
                <a:lnTo>
                  <a:pt x="46811" y="827464"/>
                </a:lnTo>
                <a:lnTo>
                  <a:pt x="66488" y="869344"/>
                </a:lnTo>
                <a:lnTo>
                  <a:pt x="89245" y="909370"/>
                </a:lnTo>
                <a:lnTo>
                  <a:pt x="114929" y="947389"/>
                </a:lnTo>
                <a:lnTo>
                  <a:pt x="143387" y="983248"/>
                </a:lnTo>
                <a:lnTo>
                  <a:pt x="174466" y="1016793"/>
                </a:lnTo>
                <a:lnTo>
                  <a:pt x="208011" y="1047872"/>
                </a:lnTo>
                <a:lnTo>
                  <a:pt x="243870" y="1076330"/>
                </a:lnTo>
                <a:lnTo>
                  <a:pt x="281889" y="1102014"/>
                </a:lnTo>
                <a:lnTo>
                  <a:pt x="321915" y="1124771"/>
                </a:lnTo>
                <a:lnTo>
                  <a:pt x="363795" y="1144448"/>
                </a:lnTo>
                <a:lnTo>
                  <a:pt x="407375" y="1160891"/>
                </a:lnTo>
                <a:lnTo>
                  <a:pt x="452502" y="1173947"/>
                </a:lnTo>
                <a:lnTo>
                  <a:pt x="499022" y="1183463"/>
                </a:lnTo>
                <a:lnTo>
                  <a:pt x="546782" y="1189285"/>
                </a:lnTo>
                <a:lnTo>
                  <a:pt x="595629" y="1191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6500" y="3856990"/>
            <a:ext cx="1189990" cy="1191260"/>
          </a:xfrm>
          <a:custGeom>
            <a:avLst/>
            <a:gdLst/>
            <a:ahLst/>
            <a:cxnLst/>
            <a:rect l="l" t="t" r="r" b="b"/>
            <a:pathLst>
              <a:path w="1189990" h="1191260">
                <a:moveTo>
                  <a:pt x="595629" y="1191260"/>
                </a:moveTo>
                <a:lnTo>
                  <a:pt x="546782" y="1189285"/>
                </a:lnTo>
                <a:lnTo>
                  <a:pt x="499022" y="1183463"/>
                </a:lnTo>
                <a:lnTo>
                  <a:pt x="452502" y="1173947"/>
                </a:lnTo>
                <a:lnTo>
                  <a:pt x="407375" y="1160891"/>
                </a:lnTo>
                <a:lnTo>
                  <a:pt x="363795" y="1144448"/>
                </a:lnTo>
                <a:lnTo>
                  <a:pt x="321915" y="1124771"/>
                </a:lnTo>
                <a:lnTo>
                  <a:pt x="281889" y="1102014"/>
                </a:lnTo>
                <a:lnTo>
                  <a:pt x="243870" y="1076330"/>
                </a:lnTo>
                <a:lnTo>
                  <a:pt x="208011" y="1047872"/>
                </a:lnTo>
                <a:lnTo>
                  <a:pt x="174466" y="1016793"/>
                </a:lnTo>
                <a:lnTo>
                  <a:pt x="143387" y="983248"/>
                </a:lnTo>
                <a:lnTo>
                  <a:pt x="114929" y="947389"/>
                </a:lnTo>
                <a:lnTo>
                  <a:pt x="89245" y="909370"/>
                </a:lnTo>
                <a:lnTo>
                  <a:pt x="66488" y="869344"/>
                </a:lnTo>
                <a:lnTo>
                  <a:pt x="46811" y="827464"/>
                </a:lnTo>
                <a:lnTo>
                  <a:pt x="30368" y="783884"/>
                </a:lnTo>
                <a:lnTo>
                  <a:pt x="17312" y="738757"/>
                </a:lnTo>
                <a:lnTo>
                  <a:pt x="7796" y="692237"/>
                </a:lnTo>
                <a:lnTo>
                  <a:pt x="1974" y="644477"/>
                </a:lnTo>
                <a:lnTo>
                  <a:pt x="0" y="595630"/>
                </a:lnTo>
                <a:lnTo>
                  <a:pt x="1974" y="546782"/>
                </a:lnTo>
                <a:lnTo>
                  <a:pt x="7796" y="499022"/>
                </a:lnTo>
                <a:lnTo>
                  <a:pt x="17312" y="452502"/>
                </a:lnTo>
                <a:lnTo>
                  <a:pt x="30368" y="407375"/>
                </a:lnTo>
                <a:lnTo>
                  <a:pt x="46811" y="363795"/>
                </a:lnTo>
                <a:lnTo>
                  <a:pt x="66488" y="321915"/>
                </a:lnTo>
                <a:lnTo>
                  <a:pt x="89245" y="281889"/>
                </a:lnTo>
                <a:lnTo>
                  <a:pt x="114929" y="243870"/>
                </a:lnTo>
                <a:lnTo>
                  <a:pt x="143387" y="208011"/>
                </a:lnTo>
                <a:lnTo>
                  <a:pt x="174466" y="174466"/>
                </a:lnTo>
                <a:lnTo>
                  <a:pt x="208011" y="143387"/>
                </a:lnTo>
                <a:lnTo>
                  <a:pt x="243870" y="114929"/>
                </a:lnTo>
                <a:lnTo>
                  <a:pt x="281889" y="89245"/>
                </a:lnTo>
                <a:lnTo>
                  <a:pt x="321915" y="66488"/>
                </a:lnTo>
                <a:lnTo>
                  <a:pt x="363795" y="46811"/>
                </a:lnTo>
                <a:lnTo>
                  <a:pt x="407375" y="30368"/>
                </a:lnTo>
                <a:lnTo>
                  <a:pt x="452502" y="17312"/>
                </a:lnTo>
                <a:lnTo>
                  <a:pt x="499022" y="7796"/>
                </a:lnTo>
                <a:lnTo>
                  <a:pt x="546782" y="1974"/>
                </a:lnTo>
                <a:lnTo>
                  <a:pt x="595629" y="0"/>
                </a:lnTo>
                <a:lnTo>
                  <a:pt x="644468" y="1974"/>
                </a:lnTo>
                <a:lnTo>
                  <a:pt x="692202" y="7796"/>
                </a:lnTo>
                <a:lnTo>
                  <a:pt x="738680" y="17312"/>
                </a:lnTo>
                <a:lnTo>
                  <a:pt x="783752" y="30368"/>
                </a:lnTo>
                <a:lnTo>
                  <a:pt x="827266" y="46811"/>
                </a:lnTo>
                <a:lnTo>
                  <a:pt x="869069" y="66488"/>
                </a:lnTo>
                <a:lnTo>
                  <a:pt x="909012" y="89245"/>
                </a:lnTo>
                <a:lnTo>
                  <a:pt x="946942" y="114929"/>
                </a:lnTo>
                <a:lnTo>
                  <a:pt x="982708" y="143387"/>
                </a:lnTo>
                <a:lnTo>
                  <a:pt x="1016158" y="174466"/>
                </a:lnTo>
                <a:lnTo>
                  <a:pt x="1047142" y="208011"/>
                </a:lnTo>
                <a:lnTo>
                  <a:pt x="1075507" y="243870"/>
                </a:lnTo>
                <a:lnTo>
                  <a:pt x="1101102" y="281889"/>
                </a:lnTo>
                <a:lnTo>
                  <a:pt x="1123776" y="321915"/>
                </a:lnTo>
                <a:lnTo>
                  <a:pt x="1143377" y="363795"/>
                </a:lnTo>
                <a:lnTo>
                  <a:pt x="1159753" y="407375"/>
                </a:lnTo>
                <a:lnTo>
                  <a:pt x="1172754" y="452502"/>
                </a:lnTo>
                <a:lnTo>
                  <a:pt x="1182229" y="499022"/>
                </a:lnTo>
                <a:lnTo>
                  <a:pt x="1188024" y="546782"/>
                </a:lnTo>
                <a:lnTo>
                  <a:pt x="1189990" y="595630"/>
                </a:lnTo>
                <a:lnTo>
                  <a:pt x="1188024" y="644477"/>
                </a:lnTo>
                <a:lnTo>
                  <a:pt x="1182229" y="692237"/>
                </a:lnTo>
                <a:lnTo>
                  <a:pt x="1172754" y="738757"/>
                </a:lnTo>
                <a:lnTo>
                  <a:pt x="1159753" y="783884"/>
                </a:lnTo>
                <a:lnTo>
                  <a:pt x="1143377" y="827464"/>
                </a:lnTo>
                <a:lnTo>
                  <a:pt x="1123776" y="869344"/>
                </a:lnTo>
                <a:lnTo>
                  <a:pt x="1101102" y="909370"/>
                </a:lnTo>
                <a:lnTo>
                  <a:pt x="1075507" y="947389"/>
                </a:lnTo>
                <a:lnTo>
                  <a:pt x="1047142" y="983248"/>
                </a:lnTo>
                <a:lnTo>
                  <a:pt x="1016158" y="1016793"/>
                </a:lnTo>
                <a:lnTo>
                  <a:pt x="982708" y="1047872"/>
                </a:lnTo>
                <a:lnTo>
                  <a:pt x="946942" y="1076330"/>
                </a:lnTo>
                <a:lnTo>
                  <a:pt x="909012" y="1102014"/>
                </a:lnTo>
                <a:lnTo>
                  <a:pt x="869069" y="1124771"/>
                </a:lnTo>
                <a:lnTo>
                  <a:pt x="827266" y="1144448"/>
                </a:lnTo>
                <a:lnTo>
                  <a:pt x="783752" y="1160891"/>
                </a:lnTo>
                <a:lnTo>
                  <a:pt x="738680" y="1173947"/>
                </a:lnTo>
                <a:lnTo>
                  <a:pt x="692202" y="1183463"/>
                </a:lnTo>
                <a:lnTo>
                  <a:pt x="644468" y="1189285"/>
                </a:lnTo>
                <a:lnTo>
                  <a:pt x="595629" y="119126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3810" y="735368"/>
            <a:ext cx="1669030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73" dirty="0" smtClean="0">
                <a:latin typeface="Arial"/>
                <a:cs typeface="Arial"/>
              </a:rPr>
              <a:t>Forma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100" y="3897629"/>
            <a:ext cx="998219" cy="998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203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147570" marR="184238" indent="-342900" algn="just">
              <a:lnSpc>
                <a:spcPts val="2230"/>
              </a:lnSpc>
              <a:spcBef>
                <a:spcPts val="1111"/>
              </a:spcBef>
              <a:tabLst>
                <a:tab pos="2146300" algn="l"/>
              </a:tabLst>
            </a:pPr>
            <a:r>
              <a:rPr sz="2000" spc="0" dirty="0" smtClean="0">
                <a:latin typeface="Arial"/>
                <a:cs typeface="Arial"/>
              </a:rPr>
              <a:t>	T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4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q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 </a:t>
            </a:r>
            <a:r>
              <a:rPr sz="2000" spc="5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v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5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se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rm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qu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8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8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de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fi</a:t>
            </a:r>
            <a:r>
              <a:rPr sz="2000" spc="9" dirty="0" smtClean="0">
                <a:latin typeface="Arial"/>
                <a:cs typeface="Arial"/>
              </a:rPr>
              <a:t>cac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ón</a:t>
            </a:r>
            <a:r>
              <a:rPr sz="2000" spc="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 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nu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ep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ón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4120" y="3429000"/>
            <a:ext cx="2324100" cy="2324100"/>
          </a:xfrm>
          <a:custGeom>
            <a:avLst/>
            <a:gdLst/>
            <a:ahLst/>
            <a:cxnLst/>
            <a:rect l="l" t="t" r="r" b="b"/>
            <a:pathLst>
              <a:path w="2324100" h="2324100">
                <a:moveTo>
                  <a:pt x="1162050" y="2324100"/>
                </a:moveTo>
                <a:lnTo>
                  <a:pt x="2324100" y="2324100"/>
                </a:lnTo>
                <a:lnTo>
                  <a:pt x="2324100" y="0"/>
                </a:lnTo>
                <a:lnTo>
                  <a:pt x="0" y="0"/>
                </a:lnTo>
                <a:lnTo>
                  <a:pt x="0" y="2324100"/>
                </a:lnTo>
                <a:lnTo>
                  <a:pt x="1162050" y="2324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4120" y="3429000"/>
            <a:ext cx="2324100" cy="2324100"/>
          </a:xfrm>
          <a:custGeom>
            <a:avLst/>
            <a:gdLst/>
            <a:ahLst/>
            <a:cxnLst/>
            <a:rect l="l" t="t" r="r" b="b"/>
            <a:pathLst>
              <a:path w="2324100" h="2324100">
                <a:moveTo>
                  <a:pt x="1162050" y="2324100"/>
                </a:moveTo>
                <a:lnTo>
                  <a:pt x="0" y="2324100"/>
                </a:lnTo>
                <a:lnTo>
                  <a:pt x="0" y="0"/>
                </a:lnTo>
                <a:lnTo>
                  <a:pt x="2324100" y="0"/>
                </a:lnTo>
                <a:lnTo>
                  <a:pt x="2324100" y="2324100"/>
                </a:lnTo>
                <a:lnTo>
                  <a:pt x="1162050" y="232410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4380" y="3976370"/>
            <a:ext cx="1367790" cy="1366520"/>
          </a:xfrm>
          <a:custGeom>
            <a:avLst/>
            <a:gdLst/>
            <a:ahLst/>
            <a:cxnLst/>
            <a:rect l="l" t="t" r="r" b="b"/>
            <a:pathLst>
              <a:path w="1367790" h="1366520">
                <a:moveTo>
                  <a:pt x="683260" y="1366519"/>
                </a:moveTo>
                <a:lnTo>
                  <a:pt x="1367790" y="1366519"/>
                </a:lnTo>
                <a:lnTo>
                  <a:pt x="1367790" y="0"/>
                </a:lnTo>
                <a:lnTo>
                  <a:pt x="0" y="0"/>
                </a:lnTo>
                <a:lnTo>
                  <a:pt x="0" y="1366519"/>
                </a:lnTo>
                <a:lnTo>
                  <a:pt x="683260" y="1366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4380" y="3976370"/>
            <a:ext cx="1367790" cy="1366520"/>
          </a:xfrm>
          <a:custGeom>
            <a:avLst/>
            <a:gdLst/>
            <a:ahLst/>
            <a:cxnLst/>
            <a:rect l="l" t="t" r="r" b="b"/>
            <a:pathLst>
              <a:path w="1367790" h="1366520">
                <a:moveTo>
                  <a:pt x="683260" y="1366519"/>
                </a:moveTo>
                <a:lnTo>
                  <a:pt x="0" y="1366519"/>
                </a:lnTo>
                <a:lnTo>
                  <a:pt x="0" y="0"/>
                </a:lnTo>
                <a:lnTo>
                  <a:pt x="1367790" y="0"/>
                </a:lnTo>
                <a:lnTo>
                  <a:pt x="1367790" y="1366519"/>
                </a:lnTo>
                <a:lnTo>
                  <a:pt x="683260" y="1366519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1170" y="4522470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546099"/>
                </a:moveTo>
                <a:lnTo>
                  <a:pt x="546100" y="546099"/>
                </a:lnTo>
                <a:lnTo>
                  <a:pt x="546100" y="0"/>
                </a:lnTo>
                <a:lnTo>
                  <a:pt x="0" y="0"/>
                </a:lnTo>
                <a:lnTo>
                  <a:pt x="0" y="546099"/>
                </a:lnTo>
                <a:lnTo>
                  <a:pt x="273050" y="546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1170" y="4522470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546099"/>
                </a:moveTo>
                <a:lnTo>
                  <a:pt x="0" y="546099"/>
                </a:lnTo>
                <a:lnTo>
                  <a:pt x="0" y="0"/>
                </a:lnTo>
                <a:lnTo>
                  <a:pt x="546100" y="0"/>
                </a:lnTo>
                <a:lnTo>
                  <a:pt x="546100" y="546099"/>
                </a:lnTo>
                <a:lnTo>
                  <a:pt x="273050" y="546099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3810" y="735368"/>
            <a:ext cx="1897630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87" dirty="0" smtClean="0">
                <a:latin typeface="Arial"/>
                <a:cs typeface="Arial"/>
              </a:rPr>
              <a:t>Medida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2510" y="2078863"/>
            <a:ext cx="152908" cy="279400"/>
          </a:xfrm>
          <a:prstGeom prst="rect">
            <a:avLst/>
          </a:prstGeom>
        </p:spPr>
        <p:txBody>
          <a:bodyPr wrap="square" lIns="0" tIns="5717" rIns="0" bIns="0" rtlCol="0">
            <a:noAutofit/>
          </a:bodyPr>
          <a:lstStyle/>
          <a:p>
            <a:pPr marR="38100">
              <a:lnSpc>
                <a:spcPts val="950"/>
              </a:lnSpc>
            </a:pPr>
            <a:endParaRPr sz="950"/>
          </a:p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3000" spc="148" baseline="-26089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1170" y="4522470"/>
            <a:ext cx="546100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564380" y="3976370"/>
            <a:ext cx="1367790" cy="1366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14120" y="3429000"/>
            <a:ext cx="2324100" cy="2324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3533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2161540">
              <a:lnSpc>
                <a:spcPct val="95825"/>
              </a:lnSpc>
              <a:spcBef>
                <a:spcPts val="1000"/>
              </a:spcBef>
            </a:pPr>
            <a:r>
              <a:rPr sz="1900" spc="0" dirty="0" smtClean="0">
                <a:latin typeface="Arial"/>
                <a:cs typeface="Arial"/>
              </a:rPr>
              <a:t>•  </a:t>
            </a:r>
            <a:r>
              <a:rPr sz="1900" spc="45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od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s  </a:t>
            </a:r>
            <a:r>
              <a:rPr sz="1900" spc="17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l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s  </a:t>
            </a:r>
            <a:r>
              <a:rPr sz="1900" spc="17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f</a:t>
            </a:r>
            <a:r>
              <a:rPr sz="1900" spc="-4" dirty="0" smtClean="0">
                <a:latin typeface="Arial"/>
                <a:cs typeface="Arial"/>
              </a:rPr>
              <a:t>o</a:t>
            </a:r>
            <a:r>
              <a:rPr sz="1900" spc="9" dirty="0" smtClean="0">
                <a:latin typeface="Arial"/>
                <a:cs typeface="Arial"/>
              </a:rPr>
              <a:t>r</a:t>
            </a:r>
            <a:r>
              <a:rPr sz="1900" spc="0" dirty="0" smtClean="0">
                <a:latin typeface="Arial"/>
                <a:cs typeface="Arial"/>
              </a:rPr>
              <a:t>m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s  </a:t>
            </a:r>
            <a:r>
              <a:rPr sz="1900" spc="179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ti</a:t>
            </a:r>
            <a:r>
              <a:rPr sz="1900" spc="4" dirty="0" smtClean="0">
                <a:latin typeface="Arial"/>
                <a:cs typeface="Arial"/>
              </a:rPr>
              <a:t>e</a:t>
            </a:r>
            <a:r>
              <a:rPr sz="1900" spc="-4" dirty="0" smtClean="0">
                <a:latin typeface="Arial"/>
                <a:cs typeface="Arial"/>
              </a:rPr>
              <a:t>n</a:t>
            </a:r>
            <a:r>
              <a:rPr sz="1900" spc="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n  </a:t>
            </a:r>
            <a:r>
              <a:rPr sz="1900" spc="184" dirty="0" smtClean="0">
                <a:latin typeface="Arial"/>
                <a:cs typeface="Arial"/>
              </a:rPr>
              <a:t> </a:t>
            </a:r>
            <a:r>
              <a:rPr sz="1900" spc="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n  </a:t>
            </a:r>
            <a:r>
              <a:rPr sz="1900" spc="174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m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-4" dirty="0" smtClean="0">
                <a:latin typeface="Arial"/>
                <a:cs typeface="Arial"/>
              </a:rPr>
              <a:t>ñ</a:t>
            </a:r>
            <a:r>
              <a:rPr sz="1900" spc="4" dirty="0" smtClean="0">
                <a:latin typeface="Arial"/>
                <a:cs typeface="Arial"/>
              </a:rPr>
              <a:t>o</a:t>
            </a:r>
            <a:r>
              <a:rPr sz="1900" spc="0" dirty="0" smtClean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2504440" marR="140294">
              <a:lnSpc>
                <a:spcPts val="2110"/>
              </a:lnSpc>
              <a:spcBef>
                <a:spcPts val="135"/>
              </a:spcBef>
            </a:pPr>
            <a:r>
              <a:rPr sz="1900" spc="-9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l </a:t>
            </a:r>
            <a:r>
              <a:rPr sz="1900" spc="51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t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m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-4" dirty="0" smtClean="0">
                <a:latin typeface="Arial"/>
                <a:cs typeface="Arial"/>
              </a:rPr>
              <a:t>ñ</a:t>
            </a:r>
            <a:r>
              <a:rPr sz="1900" spc="0" dirty="0" smtClean="0">
                <a:latin typeface="Arial"/>
                <a:cs typeface="Arial"/>
              </a:rPr>
              <a:t>o 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s </a:t>
            </a:r>
            <a:r>
              <a:rPr sz="1900" spc="51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físi</a:t>
            </a:r>
            <a:r>
              <a:rPr sz="1900" spc="-9" dirty="0" smtClean="0">
                <a:latin typeface="Arial"/>
                <a:cs typeface="Arial"/>
              </a:rPr>
              <a:t>c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m</a:t>
            </a:r>
            <a:r>
              <a:rPr sz="1900" spc="4" dirty="0" smtClean="0">
                <a:latin typeface="Arial"/>
                <a:cs typeface="Arial"/>
              </a:rPr>
              <a:t>en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e </a:t>
            </a:r>
            <a:r>
              <a:rPr sz="1900" spc="521" dirty="0" smtClean="0">
                <a:latin typeface="Arial"/>
                <a:cs typeface="Arial"/>
              </a:rPr>
              <a:t> </a:t>
            </a:r>
            <a:r>
              <a:rPr sz="1900" spc="9" dirty="0" smtClean="0">
                <a:latin typeface="Arial"/>
                <a:cs typeface="Arial"/>
              </a:rPr>
              <a:t>m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n</a:t>
            </a:r>
            <a:r>
              <a:rPr sz="1900" spc="0" dirty="0" smtClean="0">
                <a:latin typeface="Arial"/>
                <a:cs typeface="Arial"/>
              </a:rPr>
              <a:t>s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9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b</a:t>
            </a:r>
            <a:r>
              <a:rPr sz="1900" spc="0" dirty="0" smtClean="0">
                <a:latin typeface="Arial"/>
                <a:cs typeface="Arial"/>
              </a:rPr>
              <a:t>l</a:t>
            </a:r>
            <a:r>
              <a:rPr sz="1900" spc="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, </a:t>
            </a:r>
            <a:r>
              <a:rPr sz="1900" spc="4" dirty="0" smtClean="0">
                <a:latin typeface="Arial"/>
                <a:cs typeface="Arial"/>
              </a:rPr>
              <a:t>a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4" dirty="0" smtClean="0">
                <a:latin typeface="Arial"/>
                <a:cs typeface="Arial"/>
              </a:rPr>
              <a:t>n</a:t>
            </a:r>
            <a:r>
              <a:rPr sz="1900" spc="-4" dirty="0" smtClean="0">
                <a:latin typeface="Arial"/>
                <a:cs typeface="Arial"/>
              </a:rPr>
              <a:t>q</a:t>
            </a:r>
            <a:r>
              <a:rPr sz="1900" spc="4" dirty="0" smtClean="0">
                <a:latin typeface="Arial"/>
                <a:cs typeface="Arial"/>
              </a:rPr>
              <a:t>u</a:t>
            </a:r>
            <a:r>
              <a:rPr sz="1900" spc="0" dirty="0" smtClean="0">
                <a:latin typeface="Arial"/>
                <a:cs typeface="Arial"/>
              </a:rPr>
              <a:t>e   </a:t>
            </a:r>
            <a:r>
              <a:rPr sz="1900" spc="421" dirty="0" smtClean="0">
                <a:latin typeface="Arial"/>
                <a:cs typeface="Arial"/>
              </a:rPr>
              <a:t> </a:t>
            </a:r>
            <a:r>
              <a:rPr sz="1900" spc="9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s</a:t>
            </a:r>
            <a:r>
              <a:rPr sz="1900" spc="-4" dirty="0" smtClean="0">
                <a:latin typeface="Arial"/>
                <a:cs typeface="Arial"/>
              </a:rPr>
              <a:t>u</a:t>
            </a:r>
            <a:r>
              <a:rPr sz="1900" spc="4" dirty="0" smtClean="0">
                <a:latin typeface="Arial"/>
                <a:cs typeface="Arial"/>
              </a:rPr>
              <a:t>l</a:t>
            </a:r>
            <a:r>
              <a:rPr sz="1900" spc="-4" dirty="0" smtClean="0">
                <a:latin typeface="Arial"/>
                <a:cs typeface="Arial"/>
              </a:rPr>
              <a:t>t</a:t>
            </a:r>
            <a:r>
              <a:rPr sz="1900" spc="0" dirty="0" smtClean="0">
                <a:latin typeface="Arial"/>
                <a:cs typeface="Arial"/>
              </a:rPr>
              <a:t>a   </a:t>
            </a:r>
            <a:r>
              <a:rPr sz="1900" spc="416" dirty="0" smtClean="0">
                <a:latin typeface="Arial"/>
                <a:cs typeface="Arial"/>
              </a:rPr>
              <a:t> </a:t>
            </a:r>
            <a:r>
              <a:rPr sz="1900" spc="9" dirty="0" smtClean="0">
                <a:latin typeface="Arial"/>
                <a:cs typeface="Arial"/>
              </a:rPr>
              <a:t>r</a:t>
            </a:r>
            <a:r>
              <a:rPr sz="1900" spc="-4" dirty="0" smtClean="0">
                <a:latin typeface="Arial"/>
                <a:cs typeface="Arial"/>
              </a:rPr>
              <a:t>e</a:t>
            </a:r>
            <a:r>
              <a:rPr sz="1900" spc="4" dirty="0" smtClean="0">
                <a:latin typeface="Arial"/>
                <a:cs typeface="Arial"/>
              </a:rPr>
              <a:t>l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0" dirty="0" smtClean="0">
                <a:latin typeface="Arial"/>
                <a:cs typeface="Arial"/>
              </a:rPr>
              <a:t>tivo   </a:t>
            </a:r>
            <a:r>
              <a:rPr sz="1900" spc="406" dirty="0" smtClean="0">
                <a:latin typeface="Arial"/>
                <a:cs typeface="Arial"/>
              </a:rPr>
              <a:t> </a:t>
            </a:r>
            <a:r>
              <a:rPr sz="1900" spc="0" dirty="0" smtClean="0">
                <a:latin typeface="Arial"/>
                <a:cs typeface="Arial"/>
              </a:rPr>
              <a:t>c</a:t>
            </a:r>
            <a:r>
              <a:rPr sz="1900" spc="4" dirty="0" smtClean="0">
                <a:latin typeface="Arial"/>
                <a:cs typeface="Arial"/>
              </a:rPr>
              <a:t>u</a:t>
            </a:r>
            <a:r>
              <a:rPr sz="1900" spc="-4" dirty="0" smtClean="0">
                <a:latin typeface="Arial"/>
                <a:cs typeface="Arial"/>
              </a:rPr>
              <a:t>a</a:t>
            </a:r>
            <a:r>
              <a:rPr sz="1900" spc="4" dirty="0" smtClean="0">
                <a:latin typeface="Arial"/>
                <a:cs typeface="Arial"/>
              </a:rPr>
              <a:t>n</a:t>
            </a:r>
            <a:r>
              <a:rPr sz="1900" spc="-4" dirty="0" smtClean="0">
                <a:latin typeface="Arial"/>
                <a:cs typeface="Arial"/>
              </a:rPr>
              <a:t>d</a:t>
            </a:r>
            <a:r>
              <a:rPr sz="1900" spc="0" dirty="0" smtClean="0">
                <a:latin typeface="Arial"/>
                <a:cs typeface="Arial"/>
              </a:rPr>
              <a:t>o   </a:t>
            </a:r>
            <a:r>
              <a:rPr sz="1900" spc="416" dirty="0" smtClean="0">
                <a:latin typeface="Arial"/>
                <a:cs typeface="Arial"/>
              </a:rPr>
              <a:t> </a:t>
            </a:r>
            <a:r>
              <a:rPr sz="1900" spc="4" dirty="0" smtClean="0">
                <a:latin typeface="Arial"/>
                <a:cs typeface="Arial"/>
              </a:rPr>
              <a:t>e</a:t>
            </a:r>
            <a:r>
              <a:rPr sz="1900" spc="0" dirty="0" smtClean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2473642" marR="3577299" algn="ctr">
              <a:lnSpc>
                <a:spcPct val="95825"/>
              </a:lnSpc>
            </a:pPr>
            <a:r>
              <a:rPr sz="1900" spc="1" dirty="0" smtClean="0">
                <a:latin typeface="Arial"/>
                <a:cs typeface="Arial"/>
              </a:rPr>
              <a:t>comparado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9740" y="2641600"/>
            <a:ext cx="4358640" cy="3317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3810" y="735368"/>
            <a:ext cx="1414761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191" dirty="0" smtClean="0">
                <a:latin typeface="Arial"/>
                <a:cs typeface="Arial"/>
              </a:rPr>
              <a:t>Color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861820" marR="360554" indent="-342900">
              <a:lnSpc>
                <a:spcPts val="2230"/>
              </a:lnSpc>
              <a:spcBef>
                <a:spcPts val="3597"/>
              </a:spcBef>
              <a:tabLst>
                <a:tab pos="18542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3" dirty="0" smtClean="0">
                <a:latin typeface="Arial"/>
                <a:cs typeface="Arial"/>
              </a:rPr>
              <a:t>Una forma se distingue de sus cercanías por medio del color.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9130" y="3352800"/>
            <a:ext cx="1471930" cy="1471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9130" y="3352800"/>
            <a:ext cx="1471930" cy="1471930"/>
          </a:xfrm>
          <a:custGeom>
            <a:avLst/>
            <a:gdLst/>
            <a:ahLst/>
            <a:cxnLst/>
            <a:rect l="l" t="t" r="r" b="b"/>
            <a:pathLst>
              <a:path w="1471930" h="1471929">
                <a:moveTo>
                  <a:pt x="735330" y="1471930"/>
                </a:moveTo>
                <a:lnTo>
                  <a:pt x="0" y="1471930"/>
                </a:lnTo>
                <a:lnTo>
                  <a:pt x="0" y="0"/>
                </a:lnTo>
                <a:lnTo>
                  <a:pt x="1471930" y="0"/>
                </a:lnTo>
                <a:lnTo>
                  <a:pt x="1471930" y="1471930"/>
                </a:lnTo>
                <a:lnTo>
                  <a:pt x="735330" y="147193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5729" y="3352800"/>
            <a:ext cx="1471929" cy="1471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5729" y="3352800"/>
            <a:ext cx="1471930" cy="1471930"/>
          </a:xfrm>
          <a:custGeom>
            <a:avLst/>
            <a:gdLst/>
            <a:ahLst/>
            <a:cxnLst/>
            <a:rect l="l" t="t" r="r" b="b"/>
            <a:pathLst>
              <a:path w="1471930" h="1471929">
                <a:moveTo>
                  <a:pt x="735330" y="1471930"/>
                </a:moveTo>
                <a:lnTo>
                  <a:pt x="0" y="1471930"/>
                </a:lnTo>
                <a:lnTo>
                  <a:pt x="0" y="0"/>
                </a:lnTo>
                <a:lnTo>
                  <a:pt x="1471930" y="0"/>
                </a:lnTo>
                <a:lnTo>
                  <a:pt x="1471930" y="1471930"/>
                </a:lnTo>
                <a:lnTo>
                  <a:pt x="735330" y="147193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2330" y="3356609"/>
            <a:ext cx="1471929" cy="1471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2330" y="3356610"/>
            <a:ext cx="1473200" cy="1471929"/>
          </a:xfrm>
          <a:custGeom>
            <a:avLst/>
            <a:gdLst/>
            <a:ahLst/>
            <a:cxnLst/>
            <a:rect l="l" t="t" r="r" b="b"/>
            <a:pathLst>
              <a:path w="1473200" h="1471929">
                <a:moveTo>
                  <a:pt x="736600" y="1471929"/>
                </a:moveTo>
                <a:lnTo>
                  <a:pt x="0" y="1471929"/>
                </a:lnTo>
                <a:lnTo>
                  <a:pt x="0" y="0"/>
                </a:lnTo>
                <a:lnTo>
                  <a:pt x="1473200" y="0"/>
                </a:lnTo>
                <a:lnTo>
                  <a:pt x="1473200" y="1471929"/>
                </a:lnTo>
                <a:lnTo>
                  <a:pt x="736600" y="1471929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3810" y="735368"/>
            <a:ext cx="2049878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331" dirty="0" smtClean="0">
                <a:latin typeface="Arial"/>
                <a:cs typeface="Arial"/>
              </a:rPr>
              <a:t>Textura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790190" marR="254346" indent="-342900" algn="just">
              <a:lnSpc>
                <a:spcPts val="2230"/>
              </a:lnSpc>
              <a:spcBef>
                <a:spcPts val="1347"/>
              </a:spcBef>
              <a:tabLst>
                <a:tab pos="2781300" algn="l"/>
              </a:tabLst>
            </a:pPr>
            <a:r>
              <a:rPr sz="2000" spc="0" dirty="0" smtClean="0">
                <a:latin typeface="Arial"/>
                <a:cs typeface="Arial"/>
              </a:rPr>
              <a:t>•	</a:t>
            </a:r>
            <a:r>
              <a:rPr sz="2000" spc="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  </a:t>
            </a:r>
            <a:r>
              <a:rPr sz="2000" spc="483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x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   </a:t>
            </a:r>
            <a:r>
              <a:rPr sz="2000" spc="483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   </a:t>
            </a:r>
            <a:r>
              <a:rPr sz="2000" spc="483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fi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   </a:t>
            </a:r>
            <a:r>
              <a:rPr sz="2000" spc="48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  </a:t>
            </a:r>
            <a:r>
              <a:rPr sz="2000" spc="483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s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ac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í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s </a:t>
            </a:r>
            <a:r>
              <a:rPr sz="2000" spc="15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 </a:t>
            </a:r>
            <a:r>
              <a:rPr sz="2000" spc="9" dirty="0" smtClean="0">
                <a:latin typeface="Arial"/>
                <a:cs typeface="Arial"/>
              </a:rPr>
              <a:t>su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 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na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rm</a:t>
            </a:r>
            <a:r>
              <a:rPr sz="2000" spc="0" dirty="0" smtClean="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22400" y="1235710"/>
            <a:ext cx="7200900" cy="4773930"/>
          </a:xfrm>
          <a:custGeom>
            <a:avLst/>
            <a:gdLst/>
            <a:ahLst/>
            <a:cxnLst/>
            <a:rect l="l" t="t" r="r" b="b"/>
            <a:pathLst>
              <a:path w="7200900" h="4773930">
                <a:moveTo>
                  <a:pt x="7174230" y="4528267"/>
                </a:moveTo>
                <a:lnTo>
                  <a:pt x="7174230" y="4773930"/>
                </a:lnTo>
                <a:lnTo>
                  <a:pt x="7200900" y="4773930"/>
                </a:lnTo>
                <a:lnTo>
                  <a:pt x="7200900" y="676910"/>
                </a:lnTo>
                <a:lnTo>
                  <a:pt x="459739" y="676910"/>
                </a:lnTo>
                <a:lnTo>
                  <a:pt x="459739" y="0"/>
                </a:lnTo>
                <a:lnTo>
                  <a:pt x="0" y="0"/>
                </a:lnTo>
                <a:lnTo>
                  <a:pt x="0" y="27939"/>
                </a:lnTo>
                <a:lnTo>
                  <a:pt x="433069" y="27939"/>
                </a:lnTo>
                <a:lnTo>
                  <a:pt x="433069" y="706119"/>
                </a:lnTo>
                <a:lnTo>
                  <a:pt x="7174230" y="706119"/>
                </a:lnTo>
                <a:lnTo>
                  <a:pt x="7174230" y="4528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020" y="848360"/>
            <a:ext cx="637540" cy="445769"/>
          </a:xfrm>
          <a:custGeom>
            <a:avLst/>
            <a:gdLst/>
            <a:ahLst/>
            <a:cxnLst/>
            <a:rect l="l" t="t" r="r" b="b"/>
            <a:pathLst>
              <a:path w="637540" h="445769">
                <a:moveTo>
                  <a:pt x="311149" y="0"/>
                </a:moveTo>
                <a:lnTo>
                  <a:pt x="0" y="175260"/>
                </a:lnTo>
                <a:lnTo>
                  <a:pt x="367030" y="445769"/>
                </a:lnTo>
                <a:lnTo>
                  <a:pt x="637540" y="175260"/>
                </a:lnTo>
                <a:lnTo>
                  <a:pt x="311149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020" y="1023620"/>
            <a:ext cx="637540" cy="628650"/>
          </a:xfrm>
          <a:custGeom>
            <a:avLst/>
            <a:gdLst/>
            <a:ahLst/>
            <a:cxnLst/>
            <a:rect l="l" t="t" r="r" b="b"/>
            <a:pathLst>
              <a:path w="637540" h="628650">
                <a:moveTo>
                  <a:pt x="0" y="0"/>
                </a:moveTo>
                <a:lnTo>
                  <a:pt x="29210" y="349250"/>
                </a:lnTo>
                <a:lnTo>
                  <a:pt x="367030" y="628650"/>
                </a:lnTo>
                <a:lnTo>
                  <a:pt x="601980" y="346709"/>
                </a:lnTo>
                <a:lnTo>
                  <a:pt x="63754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050" y="1294129"/>
            <a:ext cx="1269" cy="358140"/>
          </a:xfrm>
          <a:custGeom>
            <a:avLst/>
            <a:gdLst/>
            <a:ahLst/>
            <a:cxnLst/>
            <a:rect l="l" t="t" r="r" b="b"/>
            <a:pathLst>
              <a:path w="1269" h="358140">
                <a:moveTo>
                  <a:pt x="0" y="0"/>
                </a:moveTo>
                <a:lnTo>
                  <a:pt x="1269" y="35814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4190" y="599821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7950" y="1272904"/>
            <a:ext cx="3066002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7003" y="1272904"/>
            <a:ext cx="1618211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7460" y="6127740"/>
            <a:ext cx="3499543" cy="36068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09800" y="24384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Este electivo es dinámico y es importante para nosotras, sus docentes. ¡Que disfruten estos conocimientos que las ayudaran no solo para un futuro profesional, sino también para mejorar su calidad de vida! </a:t>
            </a:r>
          </a:p>
          <a:p>
            <a:endParaRPr lang="es-ES" dirty="0"/>
          </a:p>
          <a:p>
            <a:r>
              <a:rPr lang="es-ES" dirty="0" smtClean="0"/>
              <a:t>Buscaremos diversas formas de llegar a todas y todos usando variados recursos virtuales que son de gran apoyo.</a:t>
            </a:r>
          </a:p>
          <a:p>
            <a:endParaRPr lang="es-ES" dirty="0"/>
          </a:p>
          <a:p>
            <a:r>
              <a:rPr lang="es-ES" dirty="0" smtClean="0"/>
              <a:t>                                                                             Depto. De Artes 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2130" y="1570989"/>
            <a:ext cx="2495549" cy="2543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3810" y="735368"/>
            <a:ext cx="2379453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62" dirty="0" smtClean="0">
                <a:latin typeface="Arial"/>
                <a:cs typeface="Arial"/>
              </a:rPr>
              <a:t>Recordar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669" y="4439840"/>
            <a:ext cx="2711449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3" dirty="0" smtClean="0">
                <a:latin typeface="Arial"/>
                <a:cs typeface="Arial"/>
              </a:rPr>
              <a:t>Los elementos visuales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4740" y="4439840"/>
            <a:ext cx="326136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2" dirty="0" smtClean="0">
                <a:latin typeface="Arial"/>
                <a:cs typeface="Arial"/>
              </a:rPr>
              <a:t>son la materialización de los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669" y="4744640"/>
            <a:ext cx="2882349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4" dirty="0" smtClean="0">
                <a:latin typeface="Arial"/>
                <a:cs typeface="Arial"/>
              </a:rPr>
              <a:t>elementos conceptuales.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669" y="5354240"/>
            <a:ext cx="6870992" cy="5842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3" dirty="0" smtClean="0">
                <a:latin typeface="Arial"/>
                <a:cs typeface="Arial"/>
              </a:rPr>
              <a:t>Cuando dibujamos en un papel empleamos una línea visible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</a:pPr>
            <a:r>
              <a:rPr sz="2000" spc="3" dirty="0" smtClean="0">
                <a:latin typeface="Arial"/>
                <a:cs typeface="Arial"/>
              </a:rPr>
              <a:t>para representar una línea conceptual.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0250" y="3566160"/>
            <a:ext cx="5652770" cy="1176020"/>
          </a:xfrm>
          <a:custGeom>
            <a:avLst/>
            <a:gdLst/>
            <a:ahLst/>
            <a:cxnLst/>
            <a:rect l="l" t="t" r="r" b="b"/>
            <a:pathLst>
              <a:path w="5652770" h="1176019">
                <a:moveTo>
                  <a:pt x="2825750" y="1176020"/>
                </a:moveTo>
                <a:lnTo>
                  <a:pt x="5652770" y="1176020"/>
                </a:lnTo>
                <a:lnTo>
                  <a:pt x="5652770" y="0"/>
                </a:lnTo>
                <a:lnTo>
                  <a:pt x="0" y="0"/>
                </a:lnTo>
                <a:lnTo>
                  <a:pt x="0" y="1176020"/>
                </a:lnTo>
                <a:lnTo>
                  <a:pt x="2825750" y="1176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0250" y="3566160"/>
            <a:ext cx="5652770" cy="1176020"/>
          </a:xfrm>
          <a:custGeom>
            <a:avLst/>
            <a:gdLst/>
            <a:ahLst/>
            <a:cxnLst/>
            <a:rect l="l" t="t" r="r" b="b"/>
            <a:pathLst>
              <a:path w="5652770" h="1176019">
                <a:moveTo>
                  <a:pt x="2825750" y="1176020"/>
                </a:moveTo>
                <a:lnTo>
                  <a:pt x="0" y="1176020"/>
                </a:lnTo>
                <a:lnTo>
                  <a:pt x="0" y="0"/>
                </a:lnTo>
                <a:lnTo>
                  <a:pt x="5652770" y="0"/>
                </a:lnTo>
                <a:lnTo>
                  <a:pt x="5652770" y="1176020"/>
                </a:lnTo>
                <a:lnTo>
                  <a:pt x="2825750" y="117602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8830" y="3622040"/>
            <a:ext cx="448310" cy="448310"/>
          </a:xfrm>
          <a:custGeom>
            <a:avLst/>
            <a:gdLst/>
            <a:ahLst/>
            <a:cxnLst/>
            <a:rect l="l" t="t" r="r" b="b"/>
            <a:pathLst>
              <a:path w="448310" h="448310">
                <a:moveTo>
                  <a:pt x="224790" y="448310"/>
                </a:moveTo>
                <a:lnTo>
                  <a:pt x="243087" y="447567"/>
                </a:lnTo>
                <a:lnTo>
                  <a:pt x="260983" y="445376"/>
                </a:lnTo>
                <a:lnTo>
                  <a:pt x="278420" y="441794"/>
                </a:lnTo>
                <a:lnTo>
                  <a:pt x="295341" y="436880"/>
                </a:lnTo>
                <a:lnTo>
                  <a:pt x="311685" y="430688"/>
                </a:lnTo>
                <a:lnTo>
                  <a:pt x="327397" y="423278"/>
                </a:lnTo>
                <a:lnTo>
                  <a:pt x="342416" y="414705"/>
                </a:lnTo>
                <a:lnTo>
                  <a:pt x="356687" y="405028"/>
                </a:lnTo>
                <a:lnTo>
                  <a:pt x="370149" y="394303"/>
                </a:lnTo>
                <a:lnTo>
                  <a:pt x="382746" y="382587"/>
                </a:lnTo>
                <a:lnTo>
                  <a:pt x="394418" y="369938"/>
                </a:lnTo>
                <a:lnTo>
                  <a:pt x="405109" y="356412"/>
                </a:lnTo>
                <a:lnTo>
                  <a:pt x="414760" y="342068"/>
                </a:lnTo>
                <a:lnTo>
                  <a:pt x="423312" y="326961"/>
                </a:lnTo>
                <a:lnTo>
                  <a:pt x="430708" y="311150"/>
                </a:lnTo>
                <a:lnTo>
                  <a:pt x="436890" y="294690"/>
                </a:lnTo>
                <a:lnTo>
                  <a:pt x="441799" y="277641"/>
                </a:lnTo>
                <a:lnTo>
                  <a:pt x="445377" y="260057"/>
                </a:lnTo>
                <a:lnTo>
                  <a:pt x="447567" y="241998"/>
                </a:lnTo>
                <a:lnTo>
                  <a:pt x="448310" y="223520"/>
                </a:lnTo>
                <a:lnTo>
                  <a:pt x="447567" y="205222"/>
                </a:lnTo>
                <a:lnTo>
                  <a:pt x="445377" y="187326"/>
                </a:lnTo>
                <a:lnTo>
                  <a:pt x="441799" y="169889"/>
                </a:lnTo>
                <a:lnTo>
                  <a:pt x="436890" y="152968"/>
                </a:lnTo>
                <a:lnTo>
                  <a:pt x="430708" y="136624"/>
                </a:lnTo>
                <a:lnTo>
                  <a:pt x="423312" y="120912"/>
                </a:lnTo>
                <a:lnTo>
                  <a:pt x="414760" y="105893"/>
                </a:lnTo>
                <a:lnTo>
                  <a:pt x="405109" y="91622"/>
                </a:lnTo>
                <a:lnTo>
                  <a:pt x="394418" y="78160"/>
                </a:lnTo>
                <a:lnTo>
                  <a:pt x="382746" y="65563"/>
                </a:lnTo>
                <a:lnTo>
                  <a:pt x="370149" y="53891"/>
                </a:lnTo>
                <a:lnTo>
                  <a:pt x="356687" y="43200"/>
                </a:lnTo>
                <a:lnTo>
                  <a:pt x="342416" y="33549"/>
                </a:lnTo>
                <a:lnTo>
                  <a:pt x="327397" y="24997"/>
                </a:lnTo>
                <a:lnTo>
                  <a:pt x="311685" y="17601"/>
                </a:lnTo>
                <a:lnTo>
                  <a:pt x="295341" y="11419"/>
                </a:lnTo>
                <a:lnTo>
                  <a:pt x="278420" y="6510"/>
                </a:lnTo>
                <a:lnTo>
                  <a:pt x="260983" y="2932"/>
                </a:lnTo>
                <a:lnTo>
                  <a:pt x="243087" y="742"/>
                </a:lnTo>
                <a:lnTo>
                  <a:pt x="224790" y="0"/>
                </a:lnTo>
                <a:lnTo>
                  <a:pt x="206311" y="742"/>
                </a:lnTo>
                <a:lnTo>
                  <a:pt x="188252" y="2932"/>
                </a:lnTo>
                <a:lnTo>
                  <a:pt x="170668" y="6510"/>
                </a:lnTo>
                <a:lnTo>
                  <a:pt x="153619" y="11419"/>
                </a:lnTo>
                <a:lnTo>
                  <a:pt x="137160" y="17601"/>
                </a:lnTo>
                <a:lnTo>
                  <a:pt x="121348" y="24997"/>
                </a:lnTo>
                <a:lnTo>
                  <a:pt x="106241" y="33549"/>
                </a:lnTo>
                <a:lnTo>
                  <a:pt x="91897" y="43200"/>
                </a:lnTo>
                <a:lnTo>
                  <a:pt x="78371" y="53891"/>
                </a:lnTo>
                <a:lnTo>
                  <a:pt x="65722" y="65563"/>
                </a:lnTo>
                <a:lnTo>
                  <a:pt x="54006" y="78160"/>
                </a:lnTo>
                <a:lnTo>
                  <a:pt x="43281" y="91622"/>
                </a:lnTo>
                <a:lnTo>
                  <a:pt x="33604" y="105893"/>
                </a:lnTo>
                <a:lnTo>
                  <a:pt x="25031" y="120912"/>
                </a:lnTo>
                <a:lnTo>
                  <a:pt x="17621" y="136624"/>
                </a:lnTo>
                <a:lnTo>
                  <a:pt x="11430" y="152968"/>
                </a:lnTo>
                <a:lnTo>
                  <a:pt x="6515" y="169889"/>
                </a:lnTo>
                <a:lnTo>
                  <a:pt x="2933" y="187326"/>
                </a:lnTo>
                <a:lnTo>
                  <a:pt x="742" y="205222"/>
                </a:lnTo>
                <a:lnTo>
                  <a:pt x="0" y="223520"/>
                </a:lnTo>
                <a:lnTo>
                  <a:pt x="742" y="241998"/>
                </a:lnTo>
                <a:lnTo>
                  <a:pt x="2933" y="260057"/>
                </a:lnTo>
                <a:lnTo>
                  <a:pt x="6515" y="277641"/>
                </a:lnTo>
                <a:lnTo>
                  <a:pt x="11429" y="294690"/>
                </a:lnTo>
                <a:lnTo>
                  <a:pt x="17621" y="311149"/>
                </a:lnTo>
                <a:lnTo>
                  <a:pt x="25031" y="326961"/>
                </a:lnTo>
                <a:lnTo>
                  <a:pt x="33604" y="342068"/>
                </a:lnTo>
                <a:lnTo>
                  <a:pt x="43281" y="356412"/>
                </a:lnTo>
                <a:lnTo>
                  <a:pt x="54006" y="369938"/>
                </a:lnTo>
                <a:lnTo>
                  <a:pt x="65722" y="382587"/>
                </a:lnTo>
                <a:lnTo>
                  <a:pt x="78371" y="394303"/>
                </a:lnTo>
                <a:lnTo>
                  <a:pt x="91897" y="405028"/>
                </a:lnTo>
                <a:lnTo>
                  <a:pt x="106241" y="414705"/>
                </a:lnTo>
                <a:lnTo>
                  <a:pt x="121348" y="423278"/>
                </a:lnTo>
                <a:lnTo>
                  <a:pt x="137160" y="430688"/>
                </a:lnTo>
                <a:lnTo>
                  <a:pt x="153619" y="436879"/>
                </a:lnTo>
                <a:lnTo>
                  <a:pt x="170668" y="441794"/>
                </a:lnTo>
                <a:lnTo>
                  <a:pt x="188252" y="445376"/>
                </a:lnTo>
                <a:lnTo>
                  <a:pt x="206311" y="447567"/>
                </a:lnTo>
                <a:lnTo>
                  <a:pt x="224790" y="448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8830" y="3622040"/>
            <a:ext cx="448310" cy="448310"/>
          </a:xfrm>
          <a:custGeom>
            <a:avLst/>
            <a:gdLst/>
            <a:ahLst/>
            <a:cxnLst/>
            <a:rect l="l" t="t" r="r" b="b"/>
            <a:pathLst>
              <a:path w="448310" h="448310">
                <a:moveTo>
                  <a:pt x="224790" y="448310"/>
                </a:moveTo>
                <a:lnTo>
                  <a:pt x="206311" y="447567"/>
                </a:lnTo>
                <a:lnTo>
                  <a:pt x="188252" y="445376"/>
                </a:lnTo>
                <a:lnTo>
                  <a:pt x="170668" y="441794"/>
                </a:lnTo>
                <a:lnTo>
                  <a:pt x="153619" y="436879"/>
                </a:lnTo>
                <a:lnTo>
                  <a:pt x="137160" y="430688"/>
                </a:lnTo>
                <a:lnTo>
                  <a:pt x="121348" y="423278"/>
                </a:lnTo>
                <a:lnTo>
                  <a:pt x="106241" y="414705"/>
                </a:lnTo>
                <a:lnTo>
                  <a:pt x="91897" y="405028"/>
                </a:lnTo>
                <a:lnTo>
                  <a:pt x="78371" y="394303"/>
                </a:lnTo>
                <a:lnTo>
                  <a:pt x="65722" y="382587"/>
                </a:lnTo>
                <a:lnTo>
                  <a:pt x="54006" y="369938"/>
                </a:lnTo>
                <a:lnTo>
                  <a:pt x="43281" y="356412"/>
                </a:lnTo>
                <a:lnTo>
                  <a:pt x="33604" y="342068"/>
                </a:lnTo>
                <a:lnTo>
                  <a:pt x="25031" y="326961"/>
                </a:lnTo>
                <a:lnTo>
                  <a:pt x="17621" y="311149"/>
                </a:lnTo>
                <a:lnTo>
                  <a:pt x="11429" y="294690"/>
                </a:lnTo>
                <a:lnTo>
                  <a:pt x="6515" y="277641"/>
                </a:lnTo>
                <a:lnTo>
                  <a:pt x="2933" y="260057"/>
                </a:lnTo>
                <a:lnTo>
                  <a:pt x="742" y="241998"/>
                </a:lnTo>
                <a:lnTo>
                  <a:pt x="0" y="223520"/>
                </a:lnTo>
                <a:lnTo>
                  <a:pt x="742" y="205222"/>
                </a:lnTo>
                <a:lnTo>
                  <a:pt x="2933" y="187326"/>
                </a:lnTo>
                <a:lnTo>
                  <a:pt x="6515" y="169889"/>
                </a:lnTo>
                <a:lnTo>
                  <a:pt x="11430" y="152968"/>
                </a:lnTo>
                <a:lnTo>
                  <a:pt x="17621" y="136624"/>
                </a:lnTo>
                <a:lnTo>
                  <a:pt x="25031" y="120912"/>
                </a:lnTo>
                <a:lnTo>
                  <a:pt x="33604" y="105893"/>
                </a:lnTo>
                <a:lnTo>
                  <a:pt x="43281" y="91622"/>
                </a:lnTo>
                <a:lnTo>
                  <a:pt x="54006" y="78160"/>
                </a:lnTo>
                <a:lnTo>
                  <a:pt x="65722" y="65563"/>
                </a:lnTo>
                <a:lnTo>
                  <a:pt x="78371" y="53891"/>
                </a:lnTo>
                <a:lnTo>
                  <a:pt x="91897" y="43200"/>
                </a:lnTo>
                <a:lnTo>
                  <a:pt x="106241" y="33549"/>
                </a:lnTo>
                <a:lnTo>
                  <a:pt x="121348" y="24997"/>
                </a:lnTo>
                <a:lnTo>
                  <a:pt x="137160" y="17601"/>
                </a:lnTo>
                <a:lnTo>
                  <a:pt x="153619" y="11419"/>
                </a:lnTo>
                <a:lnTo>
                  <a:pt x="170668" y="6510"/>
                </a:lnTo>
                <a:lnTo>
                  <a:pt x="188252" y="2932"/>
                </a:lnTo>
                <a:lnTo>
                  <a:pt x="206311" y="742"/>
                </a:lnTo>
                <a:lnTo>
                  <a:pt x="224790" y="0"/>
                </a:lnTo>
                <a:lnTo>
                  <a:pt x="243087" y="742"/>
                </a:lnTo>
                <a:lnTo>
                  <a:pt x="260983" y="2932"/>
                </a:lnTo>
                <a:lnTo>
                  <a:pt x="278420" y="6510"/>
                </a:lnTo>
                <a:lnTo>
                  <a:pt x="295341" y="11419"/>
                </a:lnTo>
                <a:lnTo>
                  <a:pt x="311685" y="17601"/>
                </a:lnTo>
                <a:lnTo>
                  <a:pt x="327397" y="24997"/>
                </a:lnTo>
                <a:lnTo>
                  <a:pt x="342416" y="33549"/>
                </a:lnTo>
                <a:lnTo>
                  <a:pt x="356687" y="43200"/>
                </a:lnTo>
                <a:lnTo>
                  <a:pt x="370149" y="53891"/>
                </a:lnTo>
                <a:lnTo>
                  <a:pt x="382746" y="65563"/>
                </a:lnTo>
                <a:lnTo>
                  <a:pt x="394418" y="78160"/>
                </a:lnTo>
                <a:lnTo>
                  <a:pt x="405109" y="91622"/>
                </a:lnTo>
                <a:lnTo>
                  <a:pt x="414760" y="105893"/>
                </a:lnTo>
                <a:lnTo>
                  <a:pt x="423312" y="120912"/>
                </a:lnTo>
                <a:lnTo>
                  <a:pt x="430708" y="136624"/>
                </a:lnTo>
                <a:lnTo>
                  <a:pt x="436890" y="152968"/>
                </a:lnTo>
                <a:lnTo>
                  <a:pt x="441799" y="169889"/>
                </a:lnTo>
                <a:lnTo>
                  <a:pt x="445377" y="187326"/>
                </a:lnTo>
                <a:lnTo>
                  <a:pt x="447567" y="205222"/>
                </a:lnTo>
                <a:lnTo>
                  <a:pt x="448310" y="223520"/>
                </a:lnTo>
                <a:lnTo>
                  <a:pt x="447567" y="241998"/>
                </a:lnTo>
                <a:lnTo>
                  <a:pt x="445377" y="260057"/>
                </a:lnTo>
                <a:lnTo>
                  <a:pt x="441799" y="277641"/>
                </a:lnTo>
                <a:lnTo>
                  <a:pt x="436890" y="294690"/>
                </a:lnTo>
                <a:lnTo>
                  <a:pt x="430708" y="311150"/>
                </a:lnTo>
                <a:lnTo>
                  <a:pt x="423312" y="326961"/>
                </a:lnTo>
                <a:lnTo>
                  <a:pt x="414760" y="342068"/>
                </a:lnTo>
                <a:lnTo>
                  <a:pt x="405109" y="356412"/>
                </a:lnTo>
                <a:lnTo>
                  <a:pt x="394418" y="369938"/>
                </a:lnTo>
                <a:lnTo>
                  <a:pt x="382746" y="382587"/>
                </a:lnTo>
                <a:lnTo>
                  <a:pt x="370149" y="394303"/>
                </a:lnTo>
                <a:lnTo>
                  <a:pt x="356687" y="405028"/>
                </a:lnTo>
                <a:lnTo>
                  <a:pt x="342416" y="414705"/>
                </a:lnTo>
                <a:lnTo>
                  <a:pt x="327397" y="423278"/>
                </a:lnTo>
                <a:lnTo>
                  <a:pt x="311685" y="430688"/>
                </a:lnTo>
                <a:lnTo>
                  <a:pt x="295341" y="436880"/>
                </a:lnTo>
                <a:lnTo>
                  <a:pt x="278420" y="441794"/>
                </a:lnTo>
                <a:lnTo>
                  <a:pt x="260983" y="445376"/>
                </a:lnTo>
                <a:lnTo>
                  <a:pt x="243087" y="447567"/>
                </a:lnTo>
                <a:lnTo>
                  <a:pt x="224790" y="448310"/>
                </a:lnTo>
                <a:close/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1190" y="4126229"/>
            <a:ext cx="223519" cy="223519"/>
          </a:xfrm>
          <a:custGeom>
            <a:avLst/>
            <a:gdLst/>
            <a:ahLst/>
            <a:cxnLst/>
            <a:rect l="l" t="t" r="r" b="b"/>
            <a:pathLst>
              <a:path w="223519" h="223520">
                <a:moveTo>
                  <a:pt x="111759" y="223520"/>
                </a:moveTo>
                <a:lnTo>
                  <a:pt x="118259" y="223326"/>
                </a:lnTo>
                <a:lnTo>
                  <a:pt x="132520" y="221528"/>
                </a:lnTo>
                <a:lnTo>
                  <a:pt x="146205" y="217945"/>
                </a:lnTo>
                <a:lnTo>
                  <a:pt x="159187" y="212703"/>
                </a:lnTo>
                <a:lnTo>
                  <a:pt x="171339" y="205929"/>
                </a:lnTo>
                <a:lnTo>
                  <a:pt x="182536" y="197749"/>
                </a:lnTo>
                <a:lnTo>
                  <a:pt x="192650" y="188290"/>
                </a:lnTo>
                <a:lnTo>
                  <a:pt x="201555" y="177679"/>
                </a:lnTo>
                <a:lnTo>
                  <a:pt x="209125" y="166041"/>
                </a:lnTo>
                <a:lnTo>
                  <a:pt x="215233" y="153504"/>
                </a:lnTo>
                <a:lnTo>
                  <a:pt x="219752" y="140194"/>
                </a:lnTo>
                <a:lnTo>
                  <a:pt x="222557" y="126237"/>
                </a:lnTo>
                <a:lnTo>
                  <a:pt x="223519" y="111760"/>
                </a:lnTo>
                <a:lnTo>
                  <a:pt x="223326" y="105133"/>
                </a:lnTo>
                <a:lnTo>
                  <a:pt x="221528" y="90653"/>
                </a:lnTo>
                <a:lnTo>
                  <a:pt x="217945" y="76831"/>
                </a:lnTo>
                <a:lnTo>
                  <a:pt x="212703" y="63780"/>
                </a:lnTo>
                <a:lnTo>
                  <a:pt x="205929" y="51617"/>
                </a:lnTo>
                <a:lnTo>
                  <a:pt x="197749" y="40456"/>
                </a:lnTo>
                <a:lnTo>
                  <a:pt x="188290" y="30410"/>
                </a:lnTo>
                <a:lnTo>
                  <a:pt x="177679" y="21596"/>
                </a:lnTo>
                <a:lnTo>
                  <a:pt x="166041" y="14127"/>
                </a:lnTo>
                <a:lnTo>
                  <a:pt x="153504" y="8118"/>
                </a:lnTo>
                <a:lnTo>
                  <a:pt x="140194" y="3684"/>
                </a:lnTo>
                <a:lnTo>
                  <a:pt x="126237" y="940"/>
                </a:lnTo>
                <a:lnTo>
                  <a:pt x="111759" y="0"/>
                </a:lnTo>
                <a:lnTo>
                  <a:pt x="105133" y="188"/>
                </a:lnTo>
                <a:lnTo>
                  <a:pt x="90653" y="1945"/>
                </a:lnTo>
                <a:lnTo>
                  <a:pt x="76831" y="5456"/>
                </a:lnTo>
                <a:lnTo>
                  <a:pt x="63780" y="10605"/>
                </a:lnTo>
                <a:lnTo>
                  <a:pt x="51617" y="17278"/>
                </a:lnTo>
                <a:lnTo>
                  <a:pt x="40456" y="25360"/>
                </a:lnTo>
                <a:lnTo>
                  <a:pt x="30410" y="34736"/>
                </a:lnTo>
                <a:lnTo>
                  <a:pt x="21596" y="45292"/>
                </a:lnTo>
                <a:lnTo>
                  <a:pt x="14127" y="56914"/>
                </a:lnTo>
                <a:lnTo>
                  <a:pt x="8118" y="69486"/>
                </a:lnTo>
                <a:lnTo>
                  <a:pt x="3684" y="82894"/>
                </a:lnTo>
                <a:lnTo>
                  <a:pt x="940" y="97023"/>
                </a:lnTo>
                <a:lnTo>
                  <a:pt x="0" y="111760"/>
                </a:lnTo>
                <a:lnTo>
                  <a:pt x="188" y="118259"/>
                </a:lnTo>
                <a:lnTo>
                  <a:pt x="1945" y="132520"/>
                </a:lnTo>
                <a:lnTo>
                  <a:pt x="5456" y="146205"/>
                </a:lnTo>
                <a:lnTo>
                  <a:pt x="10605" y="159187"/>
                </a:lnTo>
                <a:lnTo>
                  <a:pt x="17278" y="171339"/>
                </a:lnTo>
                <a:lnTo>
                  <a:pt x="25360" y="182536"/>
                </a:lnTo>
                <a:lnTo>
                  <a:pt x="34736" y="192650"/>
                </a:lnTo>
                <a:lnTo>
                  <a:pt x="45292" y="201555"/>
                </a:lnTo>
                <a:lnTo>
                  <a:pt x="56914" y="209125"/>
                </a:lnTo>
                <a:lnTo>
                  <a:pt x="69486" y="215233"/>
                </a:lnTo>
                <a:lnTo>
                  <a:pt x="82894" y="219752"/>
                </a:lnTo>
                <a:lnTo>
                  <a:pt x="97023" y="222557"/>
                </a:lnTo>
                <a:lnTo>
                  <a:pt x="111759" y="223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1190" y="4126229"/>
            <a:ext cx="223519" cy="223519"/>
          </a:xfrm>
          <a:custGeom>
            <a:avLst/>
            <a:gdLst/>
            <a:ahLst/>
            <a:cxnLst/>
            <a:rect l="l" t="t" r="r" b="b"/>
            <a:pathLst>
              <a:path w="223519" h="223520">
                <a:moveTo>
                  <a:pt x="111759" y="223520"/>
                </a:moveTo>
                <a:lnTo>
                  <a:pt x="97023" y="222557"/>
                </a:lnTo>
                <a:lnTo>
                  <a:pt x="82894" y="219752"/>
                </a:lnTo>
                <a:lnTo>
                  <a:pt x="69486" y="215233"/>
                </a:lnTo>
                <a:lnTo>
                  <a:pt x="56914" y="209125"/>
                </a:lnTo>
                <a:lnTo>
                  <a:pt x="45292" y="201555"/>
                </a:lnTo>
                <a:lnTo>
                  <a:pt x="34736" y="192650"/>
                </a:lnTo>
                <a:lnTo>
                  <a:pt x="25360" y="182536"/>
                </a:lnTo>
                <a:lnTo>
                  <a:pt x="17278" y="171339"/>
                </a:lnTo>
                <a:lnTo>
                  <a:pt x="10605" y="159187"/>
                </a:lnTo>
                <a:lnTo>
                  <a:pt x="5456" y="146205"/>
                </a:lnTo>
                <a:lnTo>
                  <a:pt x="1945" y="132520"/>
                </a:lnTo>
                <a:lnTo>
                  <a:pt x="188" y="118259"/>
                </a:lnTo>
                <a:lnTo>
                  <a:pt x="0" y="111760"/>
                </a:lnTo>
                <a:lnTo>
                  <a:pt x="940" y="97023"/>
                </a:lnTo>
                <a:lnTo>
                  <a:pt x="3684" y="82894"/>
                </a:lnTo>
                <a:lnTo>
                  <a:pt x="8118" y="69486"/>
                </a:lnTo>
                <a:lnTo>
                  <a:pt x="14127" y="56914"/>
                </a:lnTo>
                <a:lnTo>
                  <a:pt x="21596" y="45292"/>
                </a:lnTo>
                <a:lnTo>
                  <a:pt x="30410" y="34736"/>
                </a:lnTo>
                <a:lnTo>
                  <a:pt x="40456" y="25360"/>
                </a:lnTo>
                <a:lnTo>
                  <a:pt x="51617" y="17278"/>
                </a:lnTo>
                <a:lnTo>
                  <a:pt x="63780" y="10605"/>
                </a:lnTo>
                <a:lnTo>
                  <a:pt x="76831" y="5456"/>
                </a:lnTo>
                <a:lnTo>
                  <a:pt x="90653" y="1945"/>
                </a:lnTo>
                <a:lnTo>
                  <a:pt x="105133" y="188"/>
                </a:lnTo>
                <a:lnTo>
                  <a:pt x="111759" y="0"/>
                </a:lnTo>
                <a:lnTo>
                  <a:pt x="126237" y="940"/>
                </a:lnTo>
                <a:lnTo>
                  <a:pt x="140194" y="3684"/>
                </a:lnTo>
                <a:lnTo>
                  <a:pt x="153504" y="8118"/>
                </a:lnTo>
                <a:lnTo>
                  <a:pt x="166041" y="14127"/>
                </a:lnTo>
                <a:lnTo>
                  <a:pt x="177679" y="21596"/>
                </a:lnTo>
                <a:lnTo>
                  <a:pt x="188290" y="30410"/>
                </a:lnTo>
                <a:lnTo>
                  <a:pt x="197749" y="40456"/>
                </a:lnTo>
                <a:lnTo>
                  <a:pt x="205929" y="51617"/>
                </a:lnTo>
                <a:lnTo>
                  <a:pt x="212703" y="63780"/>
                </a:lnTo>
                <a:lnTo>
                  <a:pt x="217945" y="76831"/>
                </a:lnTo>
                <a:lnTo>
                  <a:pt x="221528" y="90653"/>
                </a:lnTo>
                <a:lnTo>
                  <a:pt x="223326" y="105133"/>
                </a:lnTo>
                <a:lnTo>
                  <a:pt x="223519" y="111760"/>
                </a:lnTo>
                <a:lnTo>
                  <a:pt x="222557" y="126237"/>
                </a:lnTo>
                <a:lnTo>
                  <a:pt x="219752" y="140194"/>
                </a:lnTo>
                <a:lnTo>
                  <a:pt x="215233" y="153504"/>
                </a:lnTo>
                <a:lnTo>
                  <a:pt x="209125" y="166041"/>
                </a:lnTo>
                <a:lnTo>
                  <a:pt x="201555" y="177679"/>
                </a:lnTo>
                <a:lnTo>
                  <a:pt x="192650" y="188290"/>
                </a:lnTo>
                <a:lnTo>
                  <a:pt x="182536" y="197749"/>
                </a:lnTo>
                <a:lnTo>
                  <a:pt x="171339" y="205929"/>
                </a:lnTo>
                <a:lnTo>
                  <a:pt x="159187" y="212703"/>
                </a:lnTo>
                <a:lnTo>
                  <a:pt x="146205" y="217945"/>
                </a:lnTo>
                <a:lnTo>
                  <a:pt x="132520" y="221528"/>
                </a:lnTo>
                <a:lnTo>
                  <a:pt x="118259" y="223326"/>
                </a:lnTo>
                <a:lnTo>
                  <a:pt x="111759" y="223520"/>
                </a:lnTo>
                <a:close/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5530" y="3285490"/>
            <a:ext cx="1903730" cy="1903730"/>
          </a:xfrm>
          <a:custGeom>
            <a:avLst/>
            <a:gdLst/>
            <a:ahLst/>
            <a:cxnLst/>
            <a:rect l="l" t="t" r="r" b="b"/>
            <a:pathLst>
              <a:path w="1903730" h="1903730">
                <a:moveTo>
                  <a:pt x="951230" y="1903730"/>
                </a:moveTo>
                <a:lnTo>
                  <a:pt x="1029313" y="1900570"/>
                </a:lnTo>
                <a:lnTo>
                  <a:pt x="1105664" y="1891257"/>
                </a:lnTo>
                <a:lnTo>
                  <a:pt x="1180038" y="1876036"/>
                </a:lnTo>
                <a:lnTo>
                  <a:pt x="1252189" y="1855155"/>
                </a:lnTo>
                <a:lnTo>
                  <a:pt x="1321871" y="1828859"/>
                </a:lnTo>
                <a:lnTo>
                  <a:pt x="1388838" y="1797396"/>
                </a:lnTo>
                <a:lnTo>
                  <a:pt x="1452846" y="1761013"/>
                </a:lnTo>
                <a:lnTo>
                  <a:pt x="1513646" y="1719955"/>
                </a:lnTo>
                <a:lnTo>
                  <a:pt x="1570996" y="1674471"/>
                </a:lnTo>
                <a:lnTo>
                  <a:pt x="1624647" y="1624806"/>
                </a:lnTo>
                <a:lnTo>
                  <a:pt x="1674355" y="1571207"/>
                </a:lnTo>
                <a:lnTo>
                  <a:pt x="1719874" y="1513921"/>
                </a:lnTo>
                <a:lnTo>
                  <a:pt x="1760958" y="1453194"/>
                </a:lnTo>
                <a:lnTo>
                  <a:pt x="1797362" y="1389274"/>
                </a:lnTo>
                <a:lnTo>
                  <a:pt x="1828839" y="1322407"/>
                </a:lnTo>
                <a:lnTo>
                  <a:pt x="1855144" y="1252839"/>
                </a:lnTo>
                <a:lnTo>
                  <a:pt x="1876032" y="1180818"/>
                </a:lnTo>
                <a:lnTo>
                  <a:pt x="1891256" y="1106590"/>
                </a:lnTo>
                <a:lnTo>
                  <a:pt x="1900570" y="1030401"/>
                </a:lnTo>
                <a:lnTo>
                  <a:pt x="1903730" y="952500"/>
                </a:lnTo>
                <a:lnTo>
                  <a:pt x="1900570" y="874416"/>
                </a:lnTo>
                <a:lnTo>
                  <a:pt x="1891256" y="798065"/>
                </a:lnTo>
                <a:lnTo>
                  <a:pt x="1876032" y="723691"/>
                </a:lnTo>
                <a:lnTo>
                  <a:pt x="1855144" y="651540"/>
                </a:lnTo>
                <a:lnTo>
                  <a:pt x="1828839" y="581858"/>
                </a:lnTo>
                <a:lnTo>
                  <a:pt x="1797362" y="514891"/>
                </a:lnTo>
                <a:lnTo>
                  <a:pt x="1760958" y="450883"/>
                </a:lnTo>
                <a:lnTo>
                  <a:pt x="1719874" y="390083"/>
                </a:lnTo>
                <a:lnTo>
                  <a:pt x="1674355" y="332733"/>
                </a:lnTo>
                <a:lnTo>
                  <a:pt x="1624647" y="279082"/>
                </a:lnTo>
                <a:lnTo>
                  <a:pt x="1570996" y="229374"/>
                </a:lnTo>
                <a:lnTo>
                  <a:pt x="1513646" y="183855"/>
                </a:lnTo>
                <a:lnTo>
                  <a:pt x="1452846" y="142771"/>
                </a:lnTo>
                <a:lnTo>
                  <a:pt x="1388838" y="106367"/>
                </a:lnTo>
                <a:lnTo>
                  <a:pt x="1321871" y="74890"/>
                </a:lnTo>
                <a:lnTo>
                  <a:pt x="1252189" y="48585"/>
                </a:lnTo>
                <a:lnTo>
                  <a:pt x="1180038" y="27697"/>
                </a:lnTo>
                <a:lnTo>
                  <a:pt x="1105664" y="12473"/>
                </a:lnTo>
                <a:lnTo>
                  <a:pt x="1029313" y="3159"/>
                </a:lnTo>
                <a:lnTo>
                  <a:pt x="951230" y="0"/>
                </a:lnTo>
                <a:lnTo>
                  <a:pt x="873156" y="3159"/>
                </a:lnTo>
                <a:lnTo>
                  <a:pt x="796831" y="12473"/>
                </a:lnTo>
                <a:lnTo>
                  <a:pt x="722498" y="27697"/>
                </a:lnTo>
                <a:lnTo>
                  <a:pt x="650402" y="48585"/>
                </a:lnTo>
                <a:lnTo>
                  <a:pt x="580786" y="74890"/>
                </a:lnTo>
                <a:lnTo>
                  <a:pt x="513895" y="106367"/>
                </a:lnTo>
                <a:lnTo>
                  <a:pt x="449971" y="142771"/>
                </a:lnTo>
                <a:lnTo>
                  <a:pt x="389260" y="183855"/>
                </a:lnTo>
                <a:lnTo>
                  <a:pt x="332004" y="229374"/>
                </a:lnTo>
                <a:lnTo>
                  <a:pt x="278447" y="279082"/>
                </a:lnTo>
                <a:lnTo>
                  <a:pt x="228834" y="332733"/>
                </a:lnTo>
                <a:lnTo>
                  <a:pt x="183408" y="390083"/>
                </a:lnTo>
                <a:lnTo>
                  <a:pt x="142413" y="450883"/>
                </a:lnTo>
                <a:lnTo>
                  <a:pt x="106093" y="514891"/>
                </a:lnTo>
                <a:lnTo>
                  <a:pt x="74691" y="581858"/>
                </a:lnTo>
                <a:lnTo>
                  <a:pt x="48453" y="651540"/>
                </a:lnTo>
                <a:lnTo>
                  <a:pt x="27620" y="723691"/>
                </a:lnTo>
                <a:lnTo>
                  <a:pt x="12438" y="798065"/>
                </a:lnTo>
                <a:lnTo>
                  <a:pt x="3150" y="874416"/>
                </a:lnTo>
                <a:lnTo>
                  <a:pt x="0" y="952500"/>
                </a:lnTo>
                <a:lnTo>
                  <a:pt x="3150" y="1030401"/>
                </a:lnTo>
                <a:lnTo>
                  <a:pt x="12438" y="1106590"/>
                </a:lnTo>
                <a:lnTo>
                  <a:pt x="27620" y="1180818"/>
                </a:lnTo>
                <a:lnTo>
                  <a:pt x="48453" y="1252839"/>
                </a:lnTo>
                <a:lnTo>
                  <a:pt x="74691" y="1322407"/>
                </a:lnTo>
                <a:lnTo>
                  <a:pt x="106093" y="1389274"/>
                </a:lnTo>
                <a:lnTo>
                  <a:pt x="142413" y="1453194"/>
                </a:lnTo>
                <a:lnTo>
                  <a:pt x="183408" y="1513921"/>
                </a:lnTo>
                <a:lnTo>
                  <a:pt x="228834" y="1571207"/>
                </a:lnTo>
                <a:lnTo>
                  <a:pt x="278447" y="1624806"/>
                </a:lnTo>
                <a:lnTo>
                  <a:pt x="332004" y="1674471"/>
                </a:lnTo>
                <a:lnTo>
                  <a:pt x="389260" y="1719955"/>
                </a:lnTo>
                <a:lnTo>
                  <a:pt x="449971" y="1761013"/>
                </a:lnTo>
                <a:lnTo>
                  <a:pt x="513895" y="1797396"/>
                </a:lnTo>
                <a:lnTo>
                  <a:pt x="580786" y="1828859"/>
                </a:lnTo>
                <a:lnTo>
                  <a:pt x="650402" y="1855155"/>
                </a:lnTo>
                <a:lnTo>
                  <a:pt x="722498" y="1876036"/>
                </a:lnTo>
                <a:lnTo>
                  <a:pt x="796831" y="1891257"/>
                </a:lnTo>
                <a:lnTo>
                  <a:pt x="873156" y="1900570"/>
                </a:lnTo>
                <a:lnTo>
                  <a:pt x="951230" y="1903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5530" y="3285490"/>
            <a:ext cx="1903730" cy="1903730"/>
          </a:xfrm>
          <a:custGeom>
            <a:avLst/>
            <a:gdLst/>
            <a:ahLst/>
            <a:cxnLst/>
            <a:rect l="l" t="t" r="r" b="b"/>
            <a:pathLst>
              <a:path w="1903730" h="1903730">
                <a:moveTo>
                  <a:pt x="951230" y="1903730"/>
                </a:moveTo>
                <a:lnTo>
                  <a:pt x="873156" y="1900570"/>
                </a:lnTo>
                <a:lnTo>
                  <a:pt x="796831" y="1891257"/>
                </a:lnTo>
                <a:lnTo>
                  <a:pt x="722498" y="1876036"/>
                </a:lnTo>
                <a:lnTo>
                  <a:pt x="650402" y="1855155"/>
                </a:lnTo>
                <a:lnTo>
                  <a:pt x="580786" y="1828859"/>
                </a:lnTo>
                <a:lnTo>
                  <a:pt x="513895" y="1797396"/>
                </a:lnTo>
                <a:lnTo>
                  <a:pt x="449971" y="1761013"/>
                </a:lnTo>
                <a:lnTo>
                  <a:pt x="389260" y="1719955"/>
                </a:lnTo>
                <a:lnTo>
                  <a:pt x="332004" y="1674471"/>
                </a:lnTo>
                <a:lnTo>
                  <a:pt x="278447" y="1624806"/>
                </a:lnTo>
                <a:lnTo>
                  <a:pt x="228834" y="1571207"/>
                </a:lnTo>
                <a:lnTo>
                  <a:pt x="183408" y="1513921"/>
                </a:lnTo>
                <a:lnTo>
                  <a:pt x="142413" y="1453194"/>
                </a:lnTo>
                <a:lnTo>
                  <a:pt x="106093" y="1389274"/>
                </a:lnTo>
                <a:lnTo>
                  <a:pt x="74691" y="1322407"/>
                </a:lnTo>
                <a:lnTo>
                  <a:pt x="48453" y="1252839"/>
                </a:lnTo>
                <a:lnTo>
                  <a:pt x="27620" y="1180818"/>
                </a:lnTo>
                <a:lnTo>
                  <a:pt x="12438" y="1106590"/>
                </a:lnTo>
                <a:lnTo>
                  <a:pt x="3150" y="1030401"/>
                </a:lnTo>
                <a:lnTo>
                  <a:pt x="0" y="952500"/>
                </a:lnTo>
                <a:lnTo>
                  <a:pt x="3150" y="874416"/>
                </a:lnTo>
                <a:lnTo>
                  <a:pt x="12438" y="798065"/>
                </a:lnTo>
                <a:lnTo>
                  <a:pt x="27620" y="723691"/>
                </a:lnTo>
                <a:lnTo>
                  <a:pt x="48453" y="651540"/>
                </a:lnTo>
                <a:lnTo>
                  <a:pt x="74691" y="581858"/>
                </a:lnTo>
                <a:lnTo>
                  <a:pt x="106093" y="514891"/>
                </a:lnTo>
                <a:lnTo>
                  <a:pt x="142413" y="450883"/>
                </a:lnTo>
                <a:lnTo>
                  <a:pt x="183408" y="390083"/>
                </a:lnTo>
                <a:lnTo>
                  <a:pt x="228834" y="332733"/>
                </a:lnTo>
                <a:lnTo>
                  <a:pt x="278447" y="279082"/>
                </a:lnTo>
                <a:lnTo>
                  <a:pt x="332004" y="229374"/>
                </a:lnTo>
                <a:lnTo>
                  <a:pt x="389260" y="183855"/>
                </a:lnTo>
                <a:lnTo>
                  <a:pt x="449971" y="142771"/>
                </a:lnTo>
                <a:lnTo>
                  <a:pt x="513895" y="106367"/>
                </a:lnTo>
                <a:lnTo>
                  <a:pt x="580786" y="74890"/>
                </a:lnTo>
                <a:lnTo>
                  <a:pt x="650402" y="48585"/>
                </a:lnTo>
                <a:lnTo>
                  <a:pt x="722498" y="27697"/>
                </a:lnTo>
                <a:lnTo>
                  <a:pt x="796831" y="12473"/>
                </a:lnTo>
                <a:lnTo>
                  <a:pt x="873156" y="3159"/>
                </a:lnTo>
                <a:lnTo>
                  <a:pt x="951230" y="0"/>
                </a:lnTo>
                <a:lnTo>
                  <a:pt x="1029313" y="3159"/>
                </a:lnTo>
                <a:lnTo>
                  <a:pt x="1105664" y="12473"/>
                </a:lnTo>
                <a:lnTo>
                  <a:pt x="1180038" y="27697"/>
                </a:lnTo>
                <a:lnTo>
                  <a:pt x="1252189" y="48585"/>
                </a:lnTo>
                <a:lnTo>
                  <a:pt x="1321871" y="74890"/>
                </a:lnTo>
                <a:lnTo>
                  <a:pt x="1388838" y="106367"/>
                </a:lnTo>
                <a:lnTo>
                  <a:pt x="1452846" y="142771"/>
                </a:lnTo>
                <a:lnTo>
                  <a:pt x="1513646" y="183855"/>
                </a:lnTo>
                <a:lnTo>
                  <a:pt x="1570996" y="229374"/>
                </a:lnTo>
                <a:lnTo>
                  <a:pt x="1624647" y="279082"/>
                </a:lnTo>
                <a:lnTo>
                  <a:pt x="1674355" y="332733"/>
                </a:lnTo>
                <a:lnTo>
                  <a:pt x="1719874" y="390083"/>
                </a:lnTo>
                <a:lnTo>
                  <a:pt x="1760958" y="450883"/>
                </a:lnTo>
                <a:lnTo>
                  <a:pt x="1797362" y="514891"/>
                </a:lnTo>
                <a:lnTo>
                  <a:pt x="1828839" y="581858"/>
                </a:lnTo>
                <a:lnTo>
                  <a:pt x="1855144" y="651540"/>
                </a:lnTo>
                <a:lnTo>
                  <a:pt x="1876032" y="723691"/>
                </a:lnTo>
                <a:lnTo>
                  <a:pt x="1891256" y="798065"/>
                </a:lnTo>
                <a:lnTo>
                  <a:pt x="1900570" y="874416"/>
                </a:lnTo>
                <a:lnTo>
                  <a:pt x="1903730" y="952500"/>
                </a:lnTo>
                <a:lnTo>
                  <a:pt x="1900570" y="1030401"/>
                </a:lnTo>
                <a:lnTo>
                  <a:pt x="1891256" y="1106590"/>
                </a:lnTo>
                <a:lnTo>
                  <a:pt x="1876032" y="1180818"/>
                </a:lnTo>
                <a:lnTo>
                  <a:pt x="1855144" y="1252839"/>
                </a:lnTo>
                <a:lnTo>
                  <a:pt x="1828839" y="1322407"/>
                </a:lnTo>
                <a:lnTo>
                  <a:pt x="1797362" y="1389274"/>
                </a:lnTo>
                <a:lnTo>
                  <a:pt x="1760958" y="1453194"/>
                </a:lnTo>
                <a:lnTo>
                  <a:pt x="1719874" y="1513921"/>
                </a:lnTo>
                <a:lnTo>
                  <a:pt x="1674355" y="1571207"/>
                </a:lnTo>
                <a:lnTo>
                  <a:pt x="1624647" y="1624806"/>
                </a:lnTo>
                <a:lnTo>
                  <a:pt x="1570996" y="1674471"/>
                </a:lnTo>
                <a:lnTo>
                  <a:pt x="1513646" y="1719955"/>
                </a:lnTo>
                <a:lnTo>
                  <a:pt x="1452846" y="1761013"/>
                </a:lnTo>
                <a:lnTo>
                  <a:pt x="1388838" y="1797396"/>
                </a:lnTo>
                <a:lnTo>
                  <a:pt x="1321871" y="1828859"/>
                </a:lnTo>
                <a:lnTo>
                  <a:pt x="1252189" y="1855155"/>
                </a:lnTo>
                <a:lnTo>
                  <a:pt x="1180038" y="1876036"/>
                </a:lnTo>
                <a:lnTo>
                  <a:pt x="1105664" y="1891257"/>
                </a:lnTo>
                <a:lnTo>
                  <a:pt x="1029313" y="1900570"/>
                </a:lnTo>
                <a:lnTo>
                  <a:pt x="951230" y="190373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3810" y="735368"/>
            <a:ext cx="5833665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67" dirty="0" smtClean="0">
                <a:latin typeface="Arial"/>
                <a:cs typeface="Arial"/>
              </a:rPr>
              <a:t>Elementos de Relación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0250" y="3566160"/>
            <a:ext cx="5652770" cy="1176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330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433320" marR="243208" indent="-342900">
              <a:lnSpc>
                <a:spcPts val="2230"/>
              </a:lnSpc>
              <a:spcBef>
                <a:spcPts val="1111"/>
              </a:spcBef>
              <a:tabLst>
                <a:tab pos="24257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2" dirty="0" smtClean="0">
                <a:latin typeface="Arial"/>
                <a:cs typeface="Arial"/>
              </a:rPr>
              <a:t>Este grupo de elementos gobierna la ubicación y la interrelación de las formas en un diseño.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0500" y="1285240"/>
            <a:ext cx="4349750" cy="450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3810" y="735368"/>
            <a:ext cx="2735608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81" dirty="0" smtClean="0">
                <a:latin typeface="Arial"/>
                <a:cs typeface="Arial"/>
              </a:rPr>
              <a:t>Elementos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759" y="735368"/>
            <a:ext cx="703881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88" dirty="0" smtClean="0">
                <a:latin typeface="Arial"/>
                <a:cs typeface="Arial"/>
              </a:rPr>
              <a:t>de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9911" y="735368"/>
            <a:ext cx="2277563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63" dirty="0" smtClean="0">
                <a:latin typeface="Arial"/>
                <a:cs typeface="Arial"/>
              </a:rPr>
              <a:t>Relación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2419270"/>
            <a:ext cx="152424" cy="62611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2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0" y="3679110"/>
            <a:ext cx="152424" cy="626109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2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4470">
              <a:lnSpc>
                <a:spcPct val="95825"/>
              </a:lnSpc>
              <a:spcBef>
                <a:spcPts val="8494"/>
              </a:spcBef>
            </a:pPr>
            <a:r>
              <a:rPr sz="2000" spc="4" dirty="0" smtClean="0">
                <a:latin typeface="Arial"/>
                <a:cs typeface="Arial"/>
              </a:rPr>
              <a:t>Dirección</a:t>
            </a:r>
            <a:endParaRPr sz="2000">
              <a:latin typeface="Arial"/>
              <a:cs typeface="Arial"/>
            </a:endParaRPr>
          </a:p>
          <a:p>
            <a:pPr marL="204470">
              <a:lnSpc>
                <a:spcPct val="95825"/>
              </a:lnSpc>
              <a:spcBef>
                <a:spcPts val="430"/>
              </a:spcBef>
            </a:pPr>
            <a:r>
              <a:rPr sz="2000" spc="3" dirty="0" smtClean="0">
                <a:latin typeface="Arial"/>
                <a:cs typeface="Arial"/>
              </a:rPr>
              <a:t>Posición</a:t>
            </a:r>
            <a:endParaRPr sz="2000">
              <a:latin typeface="Arial"/>
              <a:cs typeface="Arial"/>
            </a:endParaRPr>
          </a:p>
          <a:p>
            <a:pPr marL="204470">
              <a:lnSpc>
                <a:spcPts val="2230"/>
              </a:lnSpc>
              <a:spcBef>
                <a:spcPts val="111"/>
              </a:spcBef>
            </a:pPr>
            <a:r>
              <a:rPr sz="2000" spc="4" dirty="0" smtClean="0">
                <a:latin typeface="Arial"/>
                <a:cs typeface="Arial"/>
              </a:rPr>
              <a:t>Pueden ser percibidos</a:t>
            </a:r>
            <a:endParaRPr sz="2000">
              <a:latin typeface="Arial"/>
              <a:cs typeface="Arial"/>
            </a:endParaRPr>
          </a:p>
          <a:p>
            <a:pPr marL="204470">
              <a:lnSpc>
                <a:spcPct val="95825"/>
              </a:lnSpc>
              <a:spcBef>
                <a:spcPts val="2548"/>
              </a:spcBef>
            </a:pPr>
            <a:r>
              <a:rPr sz="2000" spc="2" dirty="0" smtClean="0">
                <a:latin typeface="Arial"/>
                <a:cs typeface="Arial"/>
              </a:rPr>
              <a:t>Espacio</a:t>
            </a:r>
            <a:endParaRPr sz="2000">
              <a:latin typeface="Arial"/>
              <a:cs typeface="Arial"/>
            </a:endParaRPr>
          </a:p>
          <a:p>
            <a:pPr marL="204470">
              <a:lnSpc>
                <a:spcPct val="95825"/>
              </a:lnSpc>
              <a:spcBef>
                <a:spcPts val="430"/>
              </a:spcBef>
            </a:pPr>
            <a:r>
              <a:rPr sz="2000" spc="4" dirty="0" smtClean="0">
                <a:latin typeface="Arial"/>
                <a:cs typeface="Arial"/>
              </a:rPr>
              <a:t>Gravedad</a:t>
            </a:r>
            <a:endParaRPr sz="2000">
              <a:latin typeface="Arial"/>
              <a:cs typeface="Arial"/>
            </a:endParaRPr>
          </a:p>
          <a:p>
            <a:pPr marL="204470">
              <a:lnSpc>
                <a:spcPts val="2230"/>
              </a:lnSpc>
              <a:spcBef>
                <a:spcPts val="111"/>
              </a:spcBef>
            </a:pPr>
            <a:r>
              <a:rPr sz="2000" spc="3" dirty="0" smtClean="0">
                <a:latin typeface="Arial"/>
                <a:cs typeface="Arial"/>
              </a:rPr>
              <a:t>Pueden ser sentidos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5620" y="3571240"/>
            <a:ext cx="1466850" cy="1468120"/>
          </a:xfrm>
          <a:custGeom>
            <a:avLst/>
            <a:gdLst/>
            <a:ahLst/>
            <a:cxnLst/>
            <a:rect l="l" t="t" r="r" b="b"/>
            <a:pathLst>
              <a:path w="1466850" h="1468120">
                <a:moveTo>
                  <a:pt x="734060" y="1468120"/>
                </a:moveTo>
                <a:lnTo>
                  <a:pt x="1466850" y="1468120"/>
                </a:lnTo>
                <a:lnTo>
                  <a:pt x="1466850" y="0"/>
                </a:lnTo>
                <a:lnTo>
                  <a:pt x="0" y="0"/>
                </a:lnTo>
                <a:lnTo>
                  <a:pt x="0" y="1468120"/>
                </a:lnTo>
                <a:lnTo>
                  <a:pt x="734060" y="146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5620" y="3571240"/>
            <a:ext cx="1466850" cy="1468120"/>
          </a:xfrm>
          <a:custGeom>
            <a:avLst/>
            <a:gdLst/>
            <a:ahLst/>
            <a:cxnLst/>
            <a:rect l="l" t="t" r="r" b="b"/>
            <a:pathLst>
              <a:path w="1466850" h="1468120">
                <a:moveTo>
                  <a:pt x="734060" y="1468120"/>
                </a:moveTo>
                <a:lnTo>
                  <a:pt x="0" y="1468120"/>
                </a:lnTo>
                <a:lnTo>
                  <a:pt x="0" y="0"/>
                </a:lnTo>
                <a:lnTo>
                  <a:pt x="1466850" y="0"/>
                </a:lnTo>
                <a:lnTo>
                  <a:pt x="1466850" y="1468120"/>
                </a:lnTo>
                <a:lnTo>
                  <a:pt x="734060" y="146812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2690" y="3511550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30250" y="1525270"/>
                </a:moveTo>
                <a:lnTo>
                  <a:pt x="1460500" y="1587500"/>
                </a:lnTo>
                <a:lnTo>
                  <a:pt x="1587500" y="125730"/>
                </a:lnTo>
                <a:lnTo>
                  <a:pt x="125730" y="0"/>
                </a:lnTo>
                <a:lnTo>
                  <a:pt x="0" y="1461770"/>
                </a:lnTo>
                <a:lnTo>
                  <a:pt x="730250" y="1525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2690" y="3511550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30250" y="1525270"/>
                </a:moveTo>
                <a:lnTo>
                  <a:pt x="0" y="1461770"/>
                </a:lnTo>
                <a:lnTo>
                  <a:pt x="125730" y="0"/>
                </a:lnTo>
                <a:lnTo>
                  <a:pt x="1587500" y="125730"/>
                </a:lnTo>
                <a:lnTo>
                  <a:pt x="1460500" y="1587500"/>
                </a:lnTo>
                <a:lnTo>
                  <a:pt x="730250" y="152527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6420" y="3459479"/>
            <a:ext cx="1813559" cy="1813560"/>
          </a:xfrm>
          <a:custGeom>
            <a:avLst/>
            <a:gdLst/>
            <a:ahLst/>
            <a:cxnLst/>
            <a:rect l="l" t="t" r="r" b="b"/>
            <a:pathLst>
              <a:path w="1813559" h="1813560">
                <a:moveTo>
                  <a:pt x="704850" y="1612900"/>
                </a:moveTo>
                <a:lnTo>
                  <a:pt x="1410970" y="1813560"/>
                </a:lnTo>
                <a:lnTo>
                  <a:pt x="1813559" y="402590"/>
                </a:lnTo>
                <a:lnTo>
                  <a:pt x="403859" y="0"/>
                </a:lnTo>
                <a:lnTo>
                  <a:pt x="0" y="1410970"/>
                </a:lnTo>
                <a:lnTo>
                  <a:pt x="704850" y="161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6420" y="3459479"/>
            <a:ext cx="1813559" cy="1813560"/>
          </a:xfrm>
          <a:custGeom>
            <a:avLst/>
            <a:gdLst/>
            <a:ahLst/>
            <a:cxnLst/>
            <a:rect l="l" t="t" r="r" b="b"/>
            <a:pathLst>
              <a:path w="1813559" h="1813560">
                <a:moveTo>
                  <a:pt x="704850" y="1612900"/>
                </a:moveTo>
                <a:lnTo>
                  <a:pt x="0" y="1410970"/>
                </a:lnTo>
                <a:lnTo>
                  <a:pt x="403859" y="0"/>
                </a:lnTo>
                <a:lnTo>
                  <a:pt x="1813559" y="402590"/>
                </a:lnTo>
                <a:lnTo>
                  <a:pt x="1410970" y="1813560"/>
                </a:lnTo>
                <a:lnTo>
                  <a:pt x="704850" y="161290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3810" y="735368"/>
            <a:ext cx="2481017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53" dirty="0" smtClean="0">
                <a:latin typeface="Arial"/>
                <a:cs typeface="Arial"/>
              </a:rPr>
              <a:t>Dirección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5620" y="3571240"/>
            <a:ext cx="1466850" cy="1468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330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147570" marR="245456" indent="-342900">
              <a:lnSpc>
                <a:spcPts val="2230"/>
              </a:lnSpc>
              <a:spcBef>
                <a:spcPts val="1111"/>
              </a:spcBef>
              <a:tabLst>
                <a:tab pos="21463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3" dirty="0" smtClean="0">
                <a:latin typeface="Arial"/>
                <a:cs typeface="Arial"/>
              </a:rPr>
              <a:t>Depende de cómo está relacionada con el observador, con el marco que la contiene o con otras formas cercanas.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142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5712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409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979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6760" y="516191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246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9430" y="516191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7680" y="50800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7680" y="49663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7680" y="48520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7680" y="47390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7680" y="46247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7680" y="451104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7680" y="43973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7680" y="42837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7680" y="41700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7680" y="40557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7680" y="39427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57680" y="38284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7680" y="37147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57680" y="36010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36420" y="356679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4945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6375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78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9108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5380" y="356679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841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2710" y="356679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4574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004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307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8737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01670" y="356679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1470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2900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70910" y="3637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70910" y="37522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70910" y="3865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70910" y="39795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70910" y="40932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0910" y="4206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70910" y="4321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70910" y="44342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70910" y="45485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70910" y="46615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70910" y="47758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70910" y="48895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70910" y="50031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0910" y="51174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0106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8029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7373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6070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4640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33370" y="516191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1907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1760" y="513334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85720" y="516191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12720" y="3699510"/>
            <a:ext cx="542290" cy="504189"/>
          </a:xfrm>
          <a:custGeom>
            <a:avLst/>
            <a:gdLst/>
            <a:ahLst/>
            <a:cxnLst/>
            <a:rect l="l" t="t" r="r" b="b"/>
            <a:pathLst>
              <a:path w="542290" h="504189">
                <a:moveTo>
                  <a:pt x="271780" y="504189"/>
                </a:moveTo>
                <a:lnTo>
                  <a:pt x="293856" y="503353"/>
                </a:lnTo>
                <a:lnTo>
                  <a:pt x="315461" y="500886"/>
                </a:lnTo>
                <a:lnTo>
                  <a:pt x="336523" y="496856"/>
                </a:lnTo>
                <a:lnTo>
                  <a:pt x="356971" y="491327"/>
                </a:lnTo>
                <a:lnTo>
                  <a:pt x="376733" y="484366"/>
                </a:lnTo>
                <a:lnTo>
                  <a:pt x="395738" y="476037"/>
                </a:lnTo>
                <a:lnTo>
                  <a:pt x="413914" y="466408"/>
                </a:lnTo>
                <a:lnTo>
                  <a:pt x="431190" y="455543"/>
                </a:lnTo>
                <a:lnTo>
                  <a:pt x="447494" y="443509"/>
                </a:lnTo>
                <a:lnTo>
                  <a:pt x="462756" y="430371"/>
                </a:lnTo>
                <a:lnTo>
                  <a:pt x="476903" y="416194"/>
                </a:lnTo>
                <a:lnTo>
                  <a:pt x="489864" y="401045"/>
                </a:lnTo>
                <a:lnTo>
                  <a:pt x="501568" y="384989"/>
                </a:lnTo>
                <a:lnTo>
                  <a:pt x="511943" y="368092"/>
                </a:lnTo>
                <a:lnTo>
                  <a:pt x="520918" y="350420"/>
                </a:lnTo>
                <a:lnTo>
                  <a:pt x="528421" y="332038"/>
                </a:lnTo>
                <a:lnTo>
                  <a:pt x="534381" y="313013"/>
                </a:lnTo>
                <a:lnTo>
                  <a:pt x="538727" y="293409"/>
                </a:lnTo>
                <a:lnTo>
                  <a:pt x="541387" y="273293"/>
                </a:lnTo>
                <a:lnTo>
                  <a:pt x="542290" y="252729"/>
                </a:lnTo>
                <a:lnTo>
                  <a:pt x="541387" y="231985"/>
                </a:lnTo>
                <a:lnTo>
                  <a:pt x="538727" y="211706"/>
                </a:lnTo>
                <a:lnTo>
                  <a:pt x="534381" y="191956"/>
                </a:lnTo>
                <a:lnTo>
                  <a:pt x="528421" y="172801"/>
                </a:lnTo>
                <a:lnTo>
                  <a:pt x="520918" y="154304"/>
                </a:lnTo>
                <a:lnTo>
                  <a:pt x="511943" y="136532"/>
                </a:lnTo>
                <a:lnTo>
                  <a:pt x="501568" y="119548"/>
                </a:lnTo>
                <a:lnTo>
                  <a:pt x="489864" y="103418"/>
                </a:lnTo>
                <a:lnTo>
                  <a:pt x="476903" y="88206"/>
                </a:lnTo>
                <a:lnTo>
                  <a:pt x="462756" y="73977"/>
                </a:lnTo>
                <a:lnTo>
                  <a:pt x="447494" y="60796"/>
                </a:lnTo>
                <a:lnTo>
                  <a:pt x="431190" y="48727"/>
                </a:lnTo>
                <a:lnTo>
                  <a:pt x="413914" y="37835"/>
                </a:lnTo>
                <a:lnTo>
                  <a:pt x="395738" y="28186"/>
                </a:lnTo>
                <a:lnTo>
                  <a:pt x="376733" y="19843"/>
                </a:lnTo>
                <a:lnTo>
                  <a:pt x="356971" y="12872"/>
                </a:lnTo>
                <a:lnTo>
                  <a:pt x="336523" y="7338"/>
                </a:lnTo>
                <a:lnTo>
                  <a:pt x="315461" y="3304"/>
                </a:lnTo>
                <a:lnTo>
                  <a:pt x="293856" y="836"/>
                </a:lnTo>
                <a:lnTo>
                  <a:pt x="271780" y="0"/>
                </a:lnTo>
                <a:lnTo>
                  <a:pt x="249522" y="836"/>
                </a:lnTo>
                <a:lnTo>
                  <a:pt x="227754" y="3304"/>
                </a:lnTo>
                <a:lnTo>
                  <a:pt x="206546" y="7338"/>
                </a:lnTo>
                <a:lnTo>
                  <a:pt x="185968" y="12872"/>
                </a:lnTo>
                <a:lnTo>
                  <a:pt x="166092" y="19843"/>
                </a:lnTo>
                <a:lnTo>
                  <a:pt x="146987" y="28186"/>
                </a:lnTo>
                <a:lnTo>
                  <a:pt x="128724" y="37835"/>
                </a:lnTo>
                <a:lnTo>
                  <a:pt x="111373" y="48727"/>
                </a:lnTo>
                <a:lnTo>
                  <a:pt x="95006" y="60796"/>
                </a:lnTo>
                <a:lnTo>
                  <a:pt x="79692" y="73977"/>
                </a:lnTo>
                <a:lnTo>
                  <a:pt x="65502" y="88206"/>
                </a:lnTo>
                <a:lnTo>
                  <a:pt x="52506" y="103418"/>
                </a:lnTo>
                <a:lnTo>
                  <a:pt x="40776" y="119548"/>
                </a:lnTo>
                <a:lnTo>
                  <a:pt x="30380" y="136532"/>
                </a:lnTo>
                <a:lnTo>
                  <a:pt x="21391" y="154304"/>
                </a:lnTo>
                <a:lnTo>
                  <a:pt x="13878" y="172801"/>
                </a:lnTo>
                <a:lnTo>
                  <a:pt x="7912" y="191956"/>
                </a:lnTo>
                <a:lnTo>
                  <a:pt x="3563" y="211706"/>
                </a:lnTo>
                <a:lnTo>
                  <a:pt x="902" y="231985"/>
                </a:lnTo>
                <a:lnTo>
                  <a:pt x="0" y="252729"/>
                </a:lnTo>
                <a:lnTo>
                  <a:pt x="902" y="273293"/>
                </a:lnTo>
                <a:lnTo>
                  <a:pt x="3563" y="293409"/>
                </a:lnTo>
                <a:lnTo>
                  <a:pt x="7912" y="313013"/>
                </a:lnTo>
                <a:lnTo>
                  <a:pt x="13878" y="332038"/>
                </a:lnTo>
                <a:lnTo>
                  <a:pt x="21391" y="350420"/>
                </a:lnTo>
                <a:lnTo>
                  <a:pt x="30380" y="368092"/>
                </a:lnTo>
                <a:lnTo>
                  <a:pt x="40776" y="384989"/>
                </a:lnTo>
                <a:lnTo>
                  <a:pt x="52506" y="401045"/>
                </a:lnTo>
                <a:lnTo>
                  <a:pt x="65502" y="416194"/>
                </a:lnTo>
                <a:lnTo>
                  <a:pt x="79692" y="430371"/>
                </a:lnTo>
                <a:lnTo>
                  <a:pt x="95006" y="443509"/>
                </a:lnTo>
                <a:lnTo>
                  <a:pt x="111373" y="455543"/>
                </a:lnTo>
                <a:lnTo>
                  <a:pt x="128724" y="466408"/>
                </a:lnTo>
                <a:lnTo>
                  <a:pt x="146987" y="476037"/>
                </a:lnTo>
                <a:lnTo>
                  <a:pt x="166092" y="484366"/>
                </a:lnTo>
                <a:lnTo>
                  <a:pt x="185968" y="491327"/>
                </a:lnTo>
                <a:lnTo>
                  <a:pt x="206546" y="496856"/>
                </a:lnTo>
                <a:lnTo>
                  <a:pt x="227754" y="500886"/>
                </a:lnTo>
                <a:lnTo>
                  <a:pt x="249522" y="503353"/>
                </a:lnTo>
                <a:lnTo>
                  <a:pt x="271780" y="504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2720" y="3699510"/>
            <a:ext cx="542290" cy="504189"/>
          </a:xfrm>
          <a:custGeom>
            <a:avLst/>
            <a:gdLst/>
            <a:ahLst/>
            <a:cxnLst/>
            <a:rect l="l" t="t" r="r" b="b"/>
            <a:pathLst>
              <a:path w="542290" h="504189">
                <a:moveTo>
                  <a:pt x="271780" y="504189"/>
                </a:moveTo>
                <a:lnTo>
                  <a:pt x="249522" y="503353"/>
                </a:lnTo>
                <a:lnTo>
                  <a:pt x="227754" y="500886"/>
                </a:lnTo>
                <a:lnTo>
                  <a:pt x="206546" y="496856"/>
                </a:lnTo>
                <a:lnTo>
                  <a:pt x="185968" y="491327"/>
                </a:lnTo>
                <a:lnTo>
                  <a:pt x="166092" y="484366"/>
                </a:lnTo>
                <a:lnTo>
                  <a:pt x="146987" y="476037"/>
                </a:lnTo>
                <a:lnTo>
                  <a:pt x="128724" y="466408"/>
                </a:lnTo>
                <a:lnTo>
                  <a:pt x="111373" y="455543"/>
                </a:lnTo>
                <a:lnTo>
                  <a:pt x="95006" y="443509"/>
                </a:lnTo>
                <a:lnTo>
                  <a:pt x="79692" y="430371"/>
                </a:lnTo>
                <a:lnTo>
                  <a:pt x="65502" y="416194"/>
                </a:lnTo>
                <a:lnTo>
                  <a:pt x="52506" y="401045"/>
                </a:lnTo>
                <a:lnTo>
                  <a:pt x="40776" y="384989"/>
                </a:lnTo>
                <a:lnTo>
                  <a:pt x="30380" y="368092"/>
                </a:lnTo>
                <a:lnTo>
                  <a:pt x="21391" y="350420"/>
                </a:lnTo>
                <a:lnTo>
                  <a:pt x="13878" y="332038"/>
                </a:lnTo>
                <a:lnTo>
                  <a:pt x="7912" y="313013"/>
                </a:lnTo>
                <a:lnTo>
                  <a:pt x="3563" y="293409"/>
                </a:lnTo>
                <a:lnTo>
                  <a:pt x="902" y="273293"/>
                </a:lnTo>
                <a:lnTo>
                  <a:pt x="0" y="252729"/>
                </a:lnTo>
                <a:lnTo>
                  <a:pt x="902" y="231985"/>
                </a:lnTo>
                <a:lnTo>
                  <a:pt x="3563" y="211706"/>
                </a:lnTo>
                <a:lnTo>
                  <a:pt x="7912" y="191956"/>
                </a:lnTo>
                <a:lnTo>
                  <a:pt x="13878" y="172801"/>
                </a:lnTo>
                <a:lnTo>
                  <a:pt x="21391" y="154304"/>
                </a:lnTo>
                <a:lnTo>
                  <a:pt x="30380" y="136532"/>
                </a:lnTo>
                <a:lnTo>
                  <a:pt x="40776" y="119548"/>
                </a:lnTo>
                <a:lnTo>
                  <a:pt x="52506" y="103418"/>
                </a:lnTo>
                <a:lnTo>
                  <a:pt x="65502" y="88206"/>
                </a:lnTo>
                <a:lnTo>
                  <a:pt x="79692" y="73977"/>
                </a:lnTo>
                <a:lnTo>
                  <a:pt x="95006" y="60796"/>
                </a:lnTo>
                <a:lnTo>
                  <a:pt x="111373" y="48727"/>
                </a:lnTo>
                <a:lnTo>
                  <a:pt x="128724" y="37835"/>
                </a:lnTo>
                <a:lnTo>
                  <a:pt x="146987" y="28186"/>
                </a:lnTo>
                <a:lnTo>
                  <a:pt x="166092" y="19843"/>
                </a:lnTo>
                <a:lnTo>
                  <a:pt x="185968" y="12872"/>
                </a:lnTo>
                <a:lnTo>
                  <a:pt x="206546" y="7338"/>
                </a:lnTo>
                <a:lnTo>
                  <a:pt x="227754" y="3304"/>
                </a:lnTo>
                <a:lnTo>
                  <a:pt x="249522" y="836"/>
                </a:lnTo>
                <a:lnTo>
                  <a:pt x="271780" y="0"/>
                </a:lnTo>
                <a:lnTo>
                  <a:pt x="293856" y="836"/>
                </a:lnTo>
                <a:lnTo>
                  <a:pt x="315461" y="3304"/>
                </a:lnTo>
                <a:lnTo>
                  <a:pt x="336523" y="7338"/>
                </a:lnTo>
                <a:lnTo>
                  <a:pt x="356971" y="12872"/>
                </a:lnTo>
                <a:lnTo>
                  <a:pt x="376733" y="19843"/>
                </a:lnTo>
                <a:lnTo>
                  <a:pt x="395738" y="28186"/>
                </a:lnTo>
                <a:lnTo>
                  <a:pt x="413914" y="37835"/>
                </a:lnTo>
                <a:lnTo>
                  <a:pt x="431190" y="48727"/>
                </a:lnTo>
                <a:lnTo>
                  <a:pt x="447494" y="60796"/>
                </a:lnTo>
                <a:lnTo>
                  <a:pt x="462756" y="73977"/>
                </a:lnTo>
                <a:lnTo>
                  <a:pt x="476903" y="88206"/>
                </a:lnTo>
                <a:lnTo>
                  <a:pt x="489864" y="103418"/>
                </a:lnTo>
                <a:lnTo>
                  <a:pt x="501568" y="119548"/>
                </a:lnTo>
                <a:lnTo>
                  <a:pt x="511943" y="136532"/>
                </a:lnTo>
                <a:lnTo>
                  <a:pt x="520918" y="154304"/>
                </a:lnTo>
                <a:lnTo>
                  <a:pt x="528421" y="172801"/>
                </a:lnTo>
                <a:lnTo>
                  <a:pt x="534381" y="191956"/>
                </a:lnTo>
                <a:lnTo>
                  <a:pt x="538727" y="211706"/>
                </a:lnTo>
                <a:lnTo>
                  <a:pt x="541387" y="231985"/>
                </a:lnTo>
                <a:lnTo>
                  <a:pt x="542290" y="252729"/>
                </a:lnTo>
                <a:lnTo>
                  <a:pt x="541387" y="273293"/>
                </a:lnTo>
                <a:lnTo>
                  <a:pt x="538727" y="293409"/>
                </a:lnTo>
                <a:lnTo>
                  <a:pt x="534381" y="313013"/>
                </a:lnTo>
                <a:lnTo>
                  <a:pt x="528421" y="332038"/>
                </a:lnTo>
                <a:lnTo>
                  <a:pt x="520918" y="350420"/>
                </a:lnTo>
                <a:lnTo>
                  <a:pt x="511943" y="368092"/>
                </a:lnTo>
                <a:lnTo>
                  <a:pt x="501568" y="384989"/>
                </a:lnTo>
                <a:lnTo>
                  <a:pt x="489864" y="401045"/>
                </a:lnTo>
                <a:lnTo>
                  <a:pt x="476903" y="416194"/>
                </a:lnTo>
                <a:lnTo>
                  <a:pt x="462756" y="430371"/>
                </a:lnTo>
                <a:lnTo>
                  <a:pt x="447494" y="443509"/>
                </a:lnTo>
                <a:lnTo>
                  <a:pt x="431190" y="455543"/>
                </a:lnTo>
                <a:lnTo>
                  <a:pt x="413914" y="466408"/>
                </a:lnTo>
                <a:lnTo>
                  <a:pt x="395738" y="476037"/>
                </a:lnTo>
                <a:lnTo>
                  <a:pt x="376733" y="484366"/>
                </a:lnTo>
                <a:lnTo>
                  <a:pt x="356971" y="491327"/>
                </a:lnTo>
                <a:lnTo>
                  <a:pt x="336523" y="496856"/>
                </a:lnTo>
                <a:lnTo>
                  <a:pt x="315461" y="500886"/>
                </a:lnTo>
                <a:lnTo>
                  <a:pt x="293856" y="503353"/>
                </a:lnTo>
                <a:lnTo>
                  <a:pt x="271780" y="504189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1264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9834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8531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7101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57979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43679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30650" y="516191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8900" y="50800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98900" y="49663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98900" y="48520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98900" y="47390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98900" y="46247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98900" y="451104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98900" y="43973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98900" y="42837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98900" y="41700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98900" y="40557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98900" y="39427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98900" y="38284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98900" y="37147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98900" y="36010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7764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9067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0497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1800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3230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46600" y="356679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5963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7393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8696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0126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1429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2859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42890" y="356679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5592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70220" y="3566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12130" y="3637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12130" y="37522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12130" y="3865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12130" y="39795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12130" y="40932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12130" y="4206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12130" y="4321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12130" y="44342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12130" y="45485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12130" y="46615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12130" y="47758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12130" y="48895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12130" y="50031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12130" y="51174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3550" y="516191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2925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495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0192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8762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974590" y="516191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60290" y="51619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92980" y="513334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26940" y="516191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498340" y="4564380"/>
            <a:ext cx="541020" cy="504189"/>
          </a:xfrm>
          <a:custGeom>
            <a:avLst/>
            <a:gdLst/>
            <a:ahLst/>
            <a:cxnLst/>
            <a:rect l="l" t="t" r="r" b="b"/>
            <a:pathLst>
              <a:path w="541020" h="504189">
                <a:moveTo>
                  <a:pt x="270510" y="504190"/>
                </a:moveTo>
                <a:lnTo>
                  <a:pt x="292758" y="503353"/>
                </a:lnTo>
                <a:lnTo>
                  <a:pt x="314500" y="500885"/>
                </a:lnTo>
                <a:lnTo>
                  <a:pt x="335666" y="496851"/>
                </a:lnTo>
                <a:lnTo>
                  <a:pt x="356189" y="491317"/>
                </a:lnTo>
                <a:lnTo>
                  <a:pt x="375999" y="484346"/>
                </a:lnTo>
                <a:lnTo>
                  <a:pt x="395028" y="476003"/>
                </a:lnTo>
                <a:lnTo>
                  <a:pt x="413207" y="466354"/>
                </a:lnTo>
                <a:lnTo>
                  <a:pt x="430469" y="455462"/>
                </a:lnTo>
                <a:lnTo>
                  <a:pt x="446743" y="443393"/>
                </a:lnTo>
                <a:lnTo>
                  <a:pt x="461962" y="430212"/>
                </a:lnTo>
                <a:lnTo>
                  <a:pt x="476057" y="415983"/>
                </a:lnTo>
                <a:lnTo>
                  <a:pt x="488960" y="400771"/>
                </a:lnTo>
                <a:lnTo>
                  <a:pt x="500601" y="384641"/>
                </a:lnTo>
                <a:lnTo>
                  <a:pt x="510913" y="367657"/>
                </a:lnTo>
                <a:lnTo>
                  <a:pt x="519826" y="349885"/>
                </a:lnTo>
                <a:lnTo>
                  <a:pt x="527273" y="331388"/>
                </a:lnTo>
                <a:lnTo>
                  <a:pt x="533184" y="312233"/>
                </a:lnTo>
                <a:lnTo>
                  <a:pt x="537491" y="292483"/>
                </a:lnTo>
                <a:lnTo>
                  <a:pt x="540126" y="272204"/>
                </a:lnTo>
                <a:lnTo>
                  <a:pt x="541020" y="251460"/>
                </a:lnTo>
                <a:lnTo>
                  <a:pt x="540126" y="230725"/>
                </a:lnTo>
                <a:lnTo>
                  <a:pt x="537491" y="210472"/>
                </a:lnTo>
                <a:lnTo>
                  <a:pt x="533184" y="190763"/>
                </a:lnTo>
                <a:lnTo>
                  <a:pt x="527273" y="171663"/>
                </a:lnTo>
                <a:lnTo>
                  <a:pt x="519826" y="153233"/>
                </a:lnTo>
                <a:lnTo>
                  <a:pt x="510913" y="135536"/>
                </a:lnTo>
                <a:lnTo>
                  <a:pt x="500601" y="118636"/>
                </a:lnTo>
                <a:lnTo>
                  <a:pt x="488960" y="102595"/>
                </a:lnTo>
                <a:lnTo>
                  <a:pt x="476057" y="87476"/>
                </a:lnTo>
                <a:lnTo>
                  <a:pt x="461962" y="73342"/>
                </a:lnTo>
                <a:lnTo>
                  <a:pt x="446743" y="60256"/>
                </a:lnTo>
                <a:lnTo>
                  <a:pt x="430469" y="48280"/>
                </a:lnTo>
                <a:lnTo>
                  <a:pt x="413207" y="37478"/>
                </a:lnTo>
                <a:lnTo>
                  <a:pt x="395028" y="27912"/>
                </a:lnTo>
                <a:lnTo>
                  <a:pt x="375999" y="19645"/>
                </a:lnTo>
                <a:lnTo>
                  <a:pt x="356189" y="12740"/>
                </a:lnTo>
                <a:lnTo>
                  <a:pt x="335666" y="7260"/>
                </a:lnTo>
                <a:lnTo>
                  <a:pt x="314500" y="3268"/>
                </a:lnTo>
                <a:lnTo>
                  <a:pt x="292758" y="827"/>
                </a:lnTo>
                <a:lnTo>
                  <a:pt x="270510" y="0"/>
                </a:lnTo>
                <a:lnTo>
                  <a:pt x="248261" y="827"/>
                </a:lnTo>
                <a:lnTo>
                  <a:pt x="226519" y="3268"/>
                </a:lnTo>
                <a:lnTo>
                  <a:pt x="205353" y="7260"/>
                </a:lnTo>
                <a:lnTo>
                  <a:pt x="184830" y="12740"/>
                </a:lnTo>
                <a:lnTo>
                  <a:pt x="165020" y="19645"/>
                </a:lnTo>
                <a:lnTo>
                  <a:pt x="145991" y="27912"/>
                </a:lnTo>
                <a:lnTo>
                  <a:pt x="127812" y="37478"/>
                </a:lnTo>
                <a:lnTo>
                  <a:pt x="110550" y="48280"/>
                </a:lnTo>
                <a:lnTo>
                  <a:pt x="94276" y="60256"/>
                </a:lnTo>
                <a:lnTo>
                  <a:pt x="79057" y="73342"/>
                </a:lnTo>
                <a:lnTo>
                  <a:pt x="64962" y="87476"/>
                </a:lnTo>
                <a:lnTo>
                  <a:pt x="52059" y="102595"/>
                </a:lnTo>
                <a:lnTo>
                  <a:pt x="40418" y="118636"/>
                </a:lnTo>
                <a:lnTo>
                  <a:pt x="30106" y="135536"/>
                </a:lnTo>
                <a:lnTo>
                  <a:pt x="21193" y="153233"/>
                </a:lnTo>
                <a:lnTo>
                  <a:pt x="13746" y="171663"/>
                </a:lnTo>
                <a:lnTo>
                  <a:pt x="7835" y="190763"/>
                </a:lnTo>
                <a:lnTo>
                  <a:pt x="3528" y="210472"/>
                </a:lnTo>
                <a:lnTo>
                  <a:pt x="893" y="230725"/>
                </a:lnTo>
                <a:lnTo>
                  <a:pt x="0" y="251460"/>
                </a:lnTo>
                <a:lnTo>
                  <a:pt x="893" y="272204"/>
                </a:lnTo>
                <a:lnTo>
                  <a:pt x="3528" y="292483"/>
                </a:lnTo>
                <a:lnTo>
                  <a:pt x="7835" y="312233"/>
                </a:lnTo>
                <a:lnTo>
                  <a:pt x="13746" y="331388"/>
                </a:lnTo>
                <a:lnTo>
                  <a:pt x="21193" y="349885"/>
                </a:lnTo>
                <a:lnTo>
                  <a:pt x="30106" y="367657"/>
                </a:lnTo>
                <a:lnTo>
                  <a:pt x="40418" y="384641"/>
                </a:lnTo>
                <a:lnTo>
                  <a:pt x="52059" y="400771"/>
                </a:lnTo>
                <a:lnTo>
                  <a:pt x="64962" y="415983"/>
                </a:lnTo>
                <a:lnTo>
                  <a:pt x="79057" y="430212"/>
                </a:lnTo>
                <a:lnTo>
                  <a:pt x="94276" y="443393"/>
                </a:lnTo>
                <a:lnTo>
                  <a:pt x="110550" y="455462"/>
                </a:lnTo>
                <a:lnTo>
                  <a:pt x="127812" y="466354"/>
                </a:lnTo>
                <a:lnTo>
                  <a:pt x="145991" y="476003"/>
                </a:lnTo>
                <a:lnTo>
                  <a:pt x="165020" y="484346"/>
                </a:lnTo>
                <a:lnTo>
                  <a:pt x="184830" y="491317"/>
                </a:lnTo>
                <a:lnTo>
                  <a:pt x="205353" y="496851"/>
                </a:lnTo>
                <a:lnTo>
                  <a:pt x="226519" y="500885"/>
                </a:lnTo>
                <a:lnTo>
                  <a:pt x="248261" y="503353"/>
                </a:lnTo>
                <a:lnTo>
                  <a:pt x="270510" y="50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98340" y="4564380"/>
            <a:ext cx="541020" cy="504189"/>
          </a:xfrm>
          <a:custGeom>
            <a:avLst/>
            <a:gdLst/>
            <a:ahLst/>
            <a:cxnLst/>
            <a:rect l="l" t="t" r="r" b="b"/>
            <a:pathLst>
              <a:path w="541020" h="504189">
                <a:moveTo>
                  <a:pt x="270510" y="504190"/>
                </a:moveTo>
                <a:lnTo>
                  <a:pt x="248261" y="503353"/>
                </a:lnTo>
                <a:lnTo>
                  <a:pt x="226519" y="500885"/>
                </a:lnTo>
                <a:lnTo>
                  <a:pt x="205353" y="496851"/>
                </a:lnTo>
                <a:lnTo>
                  <a:pt x="184830" y="491317"/>
                </a:lnTo>
                <a:lnTo>
                  <a:pt x="165020" y="484346"/>
                </a:lnTo>
                <a:lnTo>
                  <a:pt x="145991" y="476003"/>
                </a:lnTo>
                <a:lnTo>
                  <a:pt x="127812" y="466354"/>
                </a:lnTo>
                <a:lnTo>
                  <a:pt x="110550" y="455462"/>
                </a:lnTo>
                <a:lnTo>
                  <a:pt x="94276" y="443393"/>
                </a:lnTo>
                <a:lnTo>
                  <a:pt x="79057" y="430212"/>
                </a:lnTo>
                <a:lnTo>
                  <a:pt x="64962" y="415983"/>
                </a:lnTo>
                <a:lnTo>
                  <a:pt x="52059" y="400771"/>
                </a:lnTo>
                <a:lnTo>
                  <a:pt x="40418" y="384641"/>
                </a:lnTo>
                <a:lnTo>
                  <a:pt x="30106" y="367657"/>
                </a:lnTo>
                <a:lnTo>
                  <a:pt x="21193" y="349885"/>
                </a:lnTo>
                <a:lnTo>
                  <a:pt x="13746" y="331388"/>
                </a:lnTo>
                <a:lnTo>
                  <a:pt x="7835" y="312233"/>
                </a:lnTo>
                <a:lnTo>
                  <a:pt x="3528" y="292483"/>
                </a:lnTo>
                <a:lnTo>
                  <a:pt x="893" y="272204"/>
                </a:lnTo>
                <a:lnTo>
                  <a:pt x="0" y="251460"/>
                </a:lnTo>
                <a:lnTo>
                  <a:pt x="893" y="230725"/>
                </a:lnTo>
                <a:lnTo>
                  <a:pt x="3528" y="210472"/>
                </a:lnTo>
                <a:lnTo>
                  <a:pt x="7835" y="190763"/>
                </a:lnTo>
                <a:lnTo>
                  <a:pt x="13746" y="171663"/>
                </a:lnTo>
                <a:lnTo>
                  <a:pt x="21193" y="153233"/>
                </a:lnTo>
                <a:lnTo>
                  <a:pt x="30106" y="135536"/>
                </a:lnTo>
                <a:lnTo>
                  <a:pt x="40418" y="118636"/>
                </a:lnTo>
                <a:lnTo>
                  <a:pt x="52059" y="102595"/>
                </a:lnTo>
                <a:lnTo>
                  <a:pt x="64962" y="87476"/>
                </a:lnTo>
                <a:lnTo>
                  <a:pt x="79057" y="73342"/>
                </a:lnTo>
                <a:lnTo>
                  <a:pt x="94276" y="60256"/>
                </a:lnTo>
                <a:lnTo>
                  <a:pt x="110550" y="48280"/>
                </a:lnTo>
                <a:lnTo>
                  <a:pt x="127812" y="37478"/>
                </a:lnTo>
                <a:lnTo>
                  <a:pt x="145991" y="27912"/>
                </a:lnTo>
                <a:lnTo>
                  <a:pt x="165020" y="19645"/>
                </a:lnTo>
                <a:lnTo>
                  <a:pt x="184830" y="12740"/>
                </a:lnTo>
                <a:lnTo>
                  <a:pt x="205353" y="7260"/>
                </a:lnTo>
                <a:lnTo>
                  <a:pt x="226519" y="3268"/>
                </a:lnTo>
                <a:lnTo>
                  <a:pt x="248261" y="827"/>
                </a:lnTo>
                <a:lnTo>
                  <a:pt x="270510" y="0"/>
                </a:lnTo>
                <a:lnTo>
                  <a:pt x="292758" y="827"/>
                </a:lnTo>
                <a:lnTo>
                  <a:pt x="314500" y="3268"/>
                </a:lnTo>
                <a:lnTo>
                  <a:pt x="335666" y="7260"/>
                </a:lnTo>
                <a:lnTo>
                  <a:pt x="356189" y="12740"/>
                </a:lnTo>
                <a:lnTo>
                  <a:pt x="375999" y="19645"/>
                </a:lnTo>
                <a:lnTo>
                  <a:pt x="395028" y="27912"/>
                </a:lnTo>
                <a:lnTo>
                  <a:pt x="413207" y="37478"/>
                </a:lnTo>
                <a:lnTo>
                  <a:pt x="430469" y="48280"/>
                </a:lnTo>
                <a:lnTo>
                  <a:pt x="446743" y="60256"/>
                </a:lnTo>
                <a:lnTo>
                  <a:pt x="461962" y="73342"/>
                </a:lnTo>
                <a:lnTo>
                  <a:pt x="476057" y="87476"/>
                </a:lnTo>
                <a:lnTo>
                  <a:pt x="488960" y="102595"/>
                </a:lnTo>
                <a:lnTo>
                  <a:pt x="500601" y="118636"/>
                </a:lnTo>
                <a:lnTo>
                  <a:pt x="510913" y="135536"/>
                </a:lnTo>
                <a:lnTo>
                  <a:pt x="519826" y="153233"/>
                </a:lnTo>
                <a:lnTo>
                  <a:pt x="527273" y="171663"/>
                </a:lnTo>
                <a:lnTo>
                  <a:pt x="533184" y="190763"/>
                </a:lnTo>
                <a:lnTo>
                  <a:pt x="537491" y="210472"/>
                </a:lnTo>
                <a:lnTo>
                  <a:pt x="540126" y="230725"/>
                </a:lnTo>
                <a:lnTo>
                  <a:pt x="541020" y="251460"/>
                </a:lnTo>
                <a:lnTo>
                  <a:pt x="540126" y="272204"/>
                </a:lnTo>
                <a:lnTo>
                  <a:pt x="537491" y="292483"/>
                </a:lnTo>
                <a:lnTo>
                  <a:pt x="533184" y="312233"/>
                </a:lnTo>
                <a:lnTo>
                  <a:pt x="527273" y="331388"/>
                </a:lnTo>
                <a:lnTo>
                  <a:pt x="519826" y="349885"/>
                </a:lnTo>
                <a:lnTo>
                  <a:pt x="510913" y="367657"/>
                </a:lnTo>
                <a:lnTo>
                  <a:pt x="500601" y="384641"/>
                </a:lnTo>
                <a:lnTo>
                  <a:pt x="488960" y="400771"/>
                </a:lnTo>
                <a:lnTo>
                  <a:pt x="476057" y="415983"/>
                </a:lnTo>
                <a:lnTo>
                  <a:pt x="461962" y="430212"/>
                </a:lnTo>
                <a:lnTo>
                  <a:pt x="446743" y="443393"/>
                </a:lnTo>
                <a:lnTo>
                  <a:pt x="430469" y="455462"/>
                </a:lnTo>
                <a:lnTo>
                  <a:pt x="413207" y="466354"/>
                </a:lnTo>
                <a:lnTo>
                  <a:pt x="395028" y="476003"/>
                </a:lnTo>
                <a:lnTo>
                  <a:pt x="375999" y="484346"/>
                </a:lnTo>
                <a:lnTo>
                  <a:pt x="356189" y="491317"/>
                </a:lnTo>
                <a:lnTo>
                  <a:pt x="335666" y="496851"/>
                </a:lnTo>
                <a:lnTo>
                  <a:pt x="314500" y="500885"/>
                </a:lnTo>
                <a:lnTo>
                  <a:pt x="292758" y="503353"/>
                </a:lnTo>
                <a:lnTo>
                  <a:pt x="270510" y="50419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162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9732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84290" y="509587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6999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56960" y="509587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4266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2836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96610" y="501332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96610" y="490029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96610" y="478599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96610" y="467233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96610" y="455866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96610" y="444500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96610" y="433133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96610" y="421703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96610" y="4104004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96610" y="3989704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96610" y="387604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96610" y="376237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96610" y="364871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96610" y="353504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04560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1822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31890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4555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5985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72884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687184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00850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91451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28180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4184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25614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36917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83475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97140" y="3470910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09840" y="357187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09840" y="368617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09840" y="3799204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09840" y="3913504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09840" y="402653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09840" y="414083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09840" y="425450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09840" y="436816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09840" y="448246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09840" y="459549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09840" y="470979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09840" y="482282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09840" y="493712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09840" y="505079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41259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2823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31393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200900" y="5095875"/>
            <a:ext cx="55879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08660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7230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5927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91959" y="50673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24650" y="50958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25820" y="3500120"/>
            <a:ext cx="541019" cy="504189"/>
          </a:xfrm>
          <a:custGeom>
            <a:avLst/>
            <a:gdLst/>
            <a:ahLst/>
            <a:cxnLst/>
            <a:rect l="l" t="t" r="r" b="b"/>
            <a:pathLst>
              <a:path w="541019" h="504189">
                <a:moveTo>
                  <a:pt x="270509" y="504189"/>
                </a:moveTo>
                <a:lnTo>
                  <a:pt x="292758" y="503353"/>
                </a:lnTo>
                <a:lnTo>
                  <a:pt x="314500" y="500886"/>
                </a:lnTo>
                <a:lnTo>
                  <a:pt x="335666" y="496856"/>
                </a:lnTo>
                <a:lnTo>
                  <a:pt x="356189" y="491327"/>
                </a:lnTo>
                <a:lnTo>
                  <a:pt x="375999" y="484366"/>
                </a:lnTo>
                <a:lnTo>
                  <a:pt x="395028" y="476037"/>
                </a:lnTo>
                <a:lnTo>
                  <a:pt x="413207" y="466408"/>
                </a:lnTo>
                <a:lnTo>
                  <a:pt x="430469" y="455543"/>
                </a:lnTo>
                <a:lnTo>
                  <a:pt x="446743" y="443509"/>
                </a:lnTo>
                <a:lnTo>
                  <a:pt x="461962" y="430371"/>
                </a:lnTo>
                <a:lnTo>
                  <a:pt x="476057" y="416194"/>
                </a:lnTo>
                <a:lnTo>
                  <a:pt x="488960" y="401045"/>
                </a:lnTo>
                <a:lnTo>
                  <a:pt x="500601" y="384989"/>
                </a:lnTo>
                <a:lnTo>
                  <a:pt x="510913" y="368092"/>
                </a:lnTo>
                <a:lnTo>
                  <a:pt x="519826" y="350420"/>
                </a:lnTo>
                <a:lnTo>
                  <a:pt x="527273" y="332038"/>
                </a:lnTo>
                <a:lnTo>
                  <a:pt x="533184" y="313013"/>
                </a:lnTo>
                <a:lnTo>
                  <a:pt x="537491" y="293409"/>
                </a:lnTo>
                <a:lnTo>
                  <a:pt x="540126" y="273293"/>
                </a:lnTo>
                <a:lnTo>
                  <a:pt x="541019" y="252729"/>
                </a:lnTo>
                <a:lnTo>
                  <a:pt x="540126" y="231985"/>
                </a:lnTo>
                <a:lnTo>
                  <a:pt x="537491" y="211706"/>
                </a:lnTo>
                <a:lnTo>
                  <a:pt x="533184" y="191956"/>
                </a:lnTo>
                <a:lnTo>
                  <a:pt x="527273" y="172801"/>
                </a:lnTo>
                <a:lnTo>
                  <a:pt x="519826" y="154304"/>
                </a:lnTo>
                <a:lnTo>
                  <a:pt x="510913" y="136532"/>
                </a:lnTo>
                <a:lnTo>
                  <a:pt x="500601" y="119548"/>
                </a:lnTo>
                <a:lnTo>
                  <a:pt x="488960" y="103418"/>
                </a:lnTo>
                <a:lnTo>
                  <a:pt x="476057" y="88206"/>
                </a:lnTo>
                <a:lnTo>
                  <a:pt x="461962" y="73977"/>
                </a:lnTo>
                <a:lnTo>
                  <a:pt x="446743" y="60796"/>
                </a:lnTo>
                <a:lnTo>
                  <a:pt x="430469" y="48727"/>
                </a:lnTo>
                <a:lnTo>
                  <a:pt x="413207" y="37835"/>
                </a:lnTo>
                <a:lnTo>
                  <a:pt x="395028" y="28186"/>
                </a:lnTo>
                <a:lnTo>
                  <a:pt x="375999" y="19843"/>
                </a:lnTo>
                <a:lnTo>
                  <a:pt x="356189" y="12872"/>
                </a:lnTo>
                <a:lnTo>
                  <a:pt x="335666" y="7338"/>
                </a:lnTo>
                <a:lnTo>
                  <a:pt x="314500" y="3304"/>
                </a:lnTo>
                <a:lnTo>
                  <a:pt x="292758" y="836"/>
                </a:lnTo>
                <a:lnTo>
                  <a:pt x="270509" y="0"/>
                </a:lnTo>
                <a:lnTo>
                  <a:pt x="248261" y="836"/>
                </a:lnTo>
                <a:lnTo>
                  <a:pt x="226519" y="3304"/>
                </a:lnTo>
                <a:lnTo>
                  <a:pt x="205353" y="7338"/>
                </a:lnTo>
                <a:lnTo>
                  <a:pt x="184830" y="12872"/>
                </a:lnTo>
                <a:lnTo>
                  <a:pt x="165020" y="19843"/>
                </a:lnTo>
                <a:lnTo>
                  <a:pt x="145991" y="28186"/>
                </a:lnTo>
                <a:lnTo>
                  <a:pt x="127812" y="37835"/>
                </a:lnTo>
                <a:lnTo>
                  <a:pt x="110550" y="48727"/>
                </a:lnTo>
                <a:lnTo>
                  <a:pt x="94276" y="60796"/>
                </a:lnTo>
                <a:lnTo>
                  <a:pt x="79057" y="73977"/>
                </a:lnTo>
                <a:lnTo>
                  <a:pt x="64962" y="88206"/>
                </a:lnTo>
                <a:lnTo>
                  <a:pt x="52059" y="103418"/>
                </a:lnTo>
                <a:lnTo>
                  <a:pt x="40418" y="119548"/>
                </a:lnTo>
                <a:lnTo>
                  <a:pt x="30106" y="136532"/>
                </a:lnTo>
                <a:lnTo>
                  <a:pt x="21193" y="154304"/>
                </a:lnTo>
                <a:lnTo>
                  <a:pt x="13746" y="172801"/>
                </a:lnTo>
                <a:lnTo>
                  <a:pt x="7835" y="191956"/>
                </a:lnTo>
                <a:lnTo>
                  <a:pt x="3528" y="211706"/>
                </a:lnTo>
                <a:lnTo>
                  <a:pt x="893" y="231985"/>
                </a:lnTo>
                <a:lnTo>
                  <a:pt x="0" y="252729"/>
                </a:lnTo>
                <a:lnTo>
                  <a:pt x="893" y="273293"/>
                </a:lnTo>
                <a:lnTo>
                  <a:pt x="3528" y="293409"/>
                </a:lnTo>
                <a:lnTo>
                  <a:pt x="7835" y="313013"/>
                </a:lnTo>
                <a:lnTo>
                  <a:pt x="13746" y="332038"/>
                </a:lnTo>
                <a:lnTo>
                  <a:pt x="21193" y="350420"/>
                </a:lnTo>
                <a:lnTo>
                  <a:pt x="30106" y="368092"/>
                </a:lnTo>
                <a:lnTo>
                  <a:pt x="40418" y="384989"/>
                </a:lnTo>
                <a:lnTo>
                  <a:pt x="52059" y="401045"/>
                </a:lnTo>
                <a:lnTo>
                  <a:pt x="64962" y="416194"/>
                </a:lnTo>
                <a:lnTo>
                  <a:pt x="79057" y="430371"/>
                </a:lnTo>
                <a:lnTo>
                  <a:pt x="94276" y="443509"/>
                </a:lnTo>
                <a:lnTo>
                  <a:pt x="110550" y="455543"/>
                </a:lnTo>
                <a:lnTo>
                  <a:pt x="127812" y="466408"/>
                </a:lnTo>
                <a:lnTo>
                  <a:pt x="145991" y="476037"/>
                </a:lnTo>
                <a:lnTo>
                  <a:pt x="165020" y="484366"/>
                </a:lnTo>
                <a:lnTo>
                  <a:pt x="184830" y="491327"/>
                </a:lnTo>
                <a:lnTo>
                  <a:pt x="205353" y="496856"/>
                </a:lnTo>
                <a:lnTo>
                  <a:pt x="226519" y="500886"/>
                </a:lnTo>
                <a:lnTo>
                  <a:pt x="248261" y="503353"/>
                </a:lnTo>
                <a:lnTo>
                  <a:pt x="270509" y="504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25820" y="3500120"/>
            <a:ext cx="541019" cy="504189"/>
          </a:xfrm>
          <a:custGeom>
            <a:avLst/>
            <a:gdLst/>
            <a:ahLst/>
            <a:cxnLst/>
            <a:rect l="l" t="t" r="r" b="b"/>
            <a:pathLst>
              <a:path w="541019" h="504189">
                <a:moveTo>
                  <a:pt x="270509" y="504189"/>
                </a:moveTo>
                <a:lnTo>
                  <a:pt x="248261" y="503353"/>
                </a:lnTo>
                <a:lnTo>
                  <a:pt x="226519" y="500886"/>
                </a:lnTo>
                <a:lnTo>
                  <a:pt x="205353" y="496856"/>
                </a:lnTo>
                <a:lnTo>
                  <a:pt x="184830" y="491327"/>
                </a:lnTo>
                <a:lnTo>
                  <a:pt x="165020" y="484366"/>
                </a:lnTo>
                <a:lnTo>
                  <a:pt x="145991" y="476037"/>
                </a:lnTo>
                <a:lnTo>
                  <a:pt x="127812" y="466408"/>
                </a:lnTo>
                <a:lnTo>
                  <a:pt x="110550" y="455543"/>
                </a:lnTo>
                <a:lnTo>
                  <a:pt x="94276" y="443509"/>
                </a:lnTo>
                <a:lnTo>
                  <a:pt x="79057" y="430371"/>
                </a:lnTo>
                <a:lnTo>
                  <a:pt x="64962" y="416194"/>
                </a:lnTo>
                <a:lnTo>
                  <a:pt x="52059" y="401045"/>
                </a:lnTo>
                <a:lnTo>
                  <a:pt x="40418" y="384989"/>
                </a:lnTo>
                <a:lnTo>
                  <a:pt x="30106" y="368092"/>
                </a:lnTo>
                <a:lnTo>
                  <a:pt x="21193" y="350420"/>
                </a:lnTo>
                <a:lnTo>
                  <a:pt x="13746" y="332038"/>
                </a:lnTo>
                <a:lnTo>
                  <a:pt x="7835" y="313013"/>
                </a:lnTo>
                <a:lnTo>
                  <a:pt x="3528" y="293409"/>
                </a:lnTo>
                <a:lnTo>
                  <a:pt x="893" y="273293"/>
                </a:lnTo>
                <a:lnTo>
                  <a:pt x="0" y="252729"/>
                </a:lnTo>
                <a:lnTo>
                  <a:pt x="893" y="231985"/>
                </a:lnTo>
                <a:lnTo>
                  <a:pt x="3528" y="211706"/>
                </a:lnTo>
                <a:lnTo>
                  <a:pt x="7835" y="191956"/>
                </a:lnTo>
                <a:lnTo>
                  <a:pt x="13746" y="172801"/>
                </a:lnTo>
                <a:lnTo>
                  <a:pt x="21193" y="154304"/>
                </a:lnTo>
                <a:lnTo>
                  <a:pt x="30106" y="136532"/>
                </a:lnTo>
                <a:lnTo>
                  <a:pt x="40418" y="119548"/>
                </a:lnTo>
                <a:lnTo>
                  <a:pt x="52059" y="103418"/>
                </a:lnTo>
                <a:lnTo>
                  <a:pt x="64962" y="88206"/>
                </a:lnTo>
                <a:lnTo>
                  <a:pt x="79057" y="73977"/>
                </a:lnTo>
                <a:lnTo>
                  <a:pt x="94276" y="60796"/>
                </a:lnTo>
                <a:lnTo>
                  <a:pt x="110550" y="48727"/>
                </a:lnTo>
                <a:lnTo>
                  <a:pt x="127812" y="37835"/>
                </a:lnTo>
                <a:lnTo>
                  <a:pt x="145991" y="28186"/>
                </a:lnTo>
                <a:lnTo>
                  <a:pt x="165020" y="19843"/>
                </a:lnTo>
                <a:lnTo>
                  <a:pt x="184830" y="12872"/>
                </a:lnTo>
                <a:lnTo>
                  <a:pt x="205353" y="7338"/>
                </a:lnTo>
                <a:lnTo>
                  <a:pt x="226519" y="3304"/>
                </a:lnTo>
                <a:lnTo>
                  <a:pt x="248261" y="836"/>
                </a:lnTo>
                <a:lnTo>
                  <a:pt x="270509" y="0"/>
                </a:lnTo>
                <a:lnTo>
                  <a:pt x="292758" y="836"/>
                </a:lnTo>
                <a:lnTo>
                  <a:pt x="314500" y="3304"/>
                </a:lnTo>
                <a:lnTo>
                  <a:pt x="335666" y="7338"/>
                </a:lnTo>
                <a:lnTo>
                  <a:pt x="356189" y="12872"/>
                </a:lnTo>
                <a:lnTo>
                  <a:pt x="375999" y="19843"/>
                </a:lnTo>
                <a:lnTo>
                  <a:pt x="395028" y="28186"/>
                </a:lnTo>
                <a:lnTo>
                  <a:pt x="413207" y="37835"/>
                </a:lnTo>
                <a:lnTo>
                  <a:pt x="430469" y="48727"/>
                </a:lnTo>
                <a:lnTo>
                  <a:pt x="446743" y="60796"/>
                </a:lnTo>
                <a:lnTo>
                  <a:pt x="461962" y="73977"/>
                </a:lnTo>
                <a:lnTo>
                  <a:pt x="476057" y="88206"/>
                </a:lnTo>
                <a:lnTo>
                  <a:pt x="488960" y="103418"/>
                </a:lnTo>
                <a:lnTo>
                  <a:pt x="500601" y="119548"/>
                </a:lnTo>
                <a:lnTo>
                  <a:pt x="510913" y="136532"/>
                </a:lnTo>
                <a:lnTo>
                  <a:pt x="519826" y="154304"/>
                </a:lnTo>
                <a:lnTo>
                  <a:pt x="527273" y="172801"/>
                </a:lnTo>
                <a:lnTo>
                  <a:pt x="533184" y="191956"/>
                </a:lnTo>
                <a:lnTo>
                  <a:pt x="537491" y="211706"/>
                </a:lnTo>
                <a:lnTo>
                  <a:pt x="540126" y="231985"/>
                </a:lnTo>
                <a:lnTo>
                  <a:pt x="541019" y="252729"/>
                </a:lnTo>
                <a:lnTo>
                  <a:pt x="540126" y="273293"/>
                </a:lnTo>
                <a:lnTo>
                  <a:pt x="537491" y="293409"/>
                </a:lnTo>
                <a:lnTo>
                  <a:pt x="533184" y="313013"/>
                </a:lnTo>
                <a:lnTo>
                  <a:pt x="527273" y="332038"/>
                </a:lnTo>
                <a:lnTo>
                  <a:pt x="519826" y="350420"/>
                </a:lnTo>
                <a:lnTo>
                  <a:pt x="510913" y="368092"/>
                </a:lnTo>
                <a:lnTo>
                  <a:pt x="500601" y="384989"/>
                </a:lnTo>
                <a:lnTo>
                  <a:pt x="488960" y="401045"/>
                </a:lnTo>
                <a:lnTo>
                  <a:pt x="476057" y="416194"/>
                </a:lnTo>
                <a:lnTo>
                  <a:pt x="461962" y="430371"/>
                </a:lnTo>
                <a:lnTo>
                  <a:pt x="446743" y="443509"/>
                </a:lnTo>
                <a:lnTo>
                  <a:pt x="430469" y="455543"/>
                </a:lnTo>
                <a:lnTo>
                  <a:pt x="413207" y="466408"/>
                </a:lnTo>
                <a:lnTo>
                  <a:pt x="395028" y="476037"/>
                </a:lnTo>
                <a:lnTo>
                  <a:pt x="375999" y="484366"/>
                </a:lnTo>
                <a:lnTo>
                  <a:pt x="356189" y="491327"/>
                </a:lnTo>
                <a:lnTo>
                  <a:pt x="335666" y="496856"/>
                </a:lnTo>
                <a:lnTo>
                  <a:pt x="314500" y="500886"/>
                </a:lnTo>
                <a:lnTo>
                  <a:pt x="292758" y="503353"/>
                </a:lnTo>
                <a:lnTo>
                  <a:pt x="270509" y="504189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3810" y="735368"/>
            <a:ext cx="2227728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18" dirty="0" smtClean="0">
                <a:latin typeface="Arial"/>
                <a:cs typeface="Arial"/>
              </a:rPr>
              <a:t>Posición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0650" y="5161915"/>
            <a:ext cx="862329" cy="28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92980" y="5161915"/>
            <a:ext cx="806450" cy="28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89430" y="5161915"/>
            <a:ext cx="862330" cy="28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1760" y="5161915"/>
            <a:ext cx="806450" cy="28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8360" y="5095875"/>
            <a:ext cx="863599" cy="28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91959" y="5095875"/>
            <a:ext cx="806450" cy="28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330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1146810" marR="226406" indent="-342900">
              <a:lnSpc>
                <a:spcPts val="2230"/>
              </a:lnSpc>
              <a:spcBef>
                <a:spcPts val="1111"/>
              </a:spcBef>
              <a:tabLst>
                <a:tab pos="11430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3" dirty="0" smtClean="0">
                <a:latin typeface="Arial"/>
                <a:cs typeface="Arial"/>
              </a:rPr>
              <a:t>La posición de una forma es juzgada por su relación respecto al cuadro o la estructura.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1620" y="2999740"/>
            <a:ext cx="1981200" cy="1982470"/>
          </a:xfrm>
          <a:custGeom>
            <a:avLst/>
            <a:gdLst/>
            <a:ahLst/>
            <a:cxnLst/>
            <a:rect l="l" t="t" r="r" b="b"/>
            <a:pathLst>
              <a:path w="1981200" h="1982470">
                <a:moveTo>
                  <a:pt x="990600" y="1982470"/>
                </a:moveTo>
                <a:lnTo>
                  <a:pt x="1981200" y="1982470"/>
                </a:lnTo>
                <a:lnTo>
                  <a:pt x="1981200" y="0"/>
                </a:lnTo>
                <a:lnTo>
                  <a:pt x="0" y="0"/>
                </a:lnTo>
                <a:lnTo>
                  <a:pt x="0" y="1982470"/>
                </a:lnTo>
                <a:lnTo>
                  <a:pt x="990600" y="1982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7220" y="3304540"/>
            <a:ext cx="1981200" cy="19812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990600" y="1981200"/>
                </a:moveTo>
                <a:lnTo>
                  <a:pt x="1981200" y="1981200"/>
                </a:lnTo>
                <a:lnTo>
                  <a:pt x="1981200" y="0"/>
                </a:lnTo>
                <a:lnTo>
                  <a:pt x="0" y="0"/>
                </a:lnTo>
                <a:lnTo>
                  <a:pt x="0" y="1981200"/>
                </a:lnTo>
                <a:lnTo>
                  <a:pt x="990600" y="1981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7220" y="3304540"/>
            <a:ext cx="1981200" cy="19812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990600" y="1981200"/>
                </a:moveTo>
                <a:lnTo>
                  <a:pt x="0" y="1981200"/>
                </a:lnTo>
                <a:lnTo>
                  <a:pt x="0" y="0"/>
                </a:lnTo>
                <a:lnTo>
                  <a:pt x="1981200" y="0"/>
                </a:lnTo>
                <a:lnTo>
                  <a:pt x="1981200" y="1981200"/>
                </a:lnTo>
                <a:lnTo>
                  <a:pt x="990600" y="1981200"/>
                </a:lnTo>
                <a:close/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73810" y="735368"/>
            <a:ext cx="2075484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44" dirty="0" smtClean="0">
                <a:latin typeface="Arial"/>
                <a:cs typeface="Arial"/>
              </a:rPr>
              <a:t>Espacio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7220" y="2999740"/>
            <a:ext cx="91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071620" y="2999740"/>
            <a:ext cx="19812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157220" y="3304540"/>
            <a:ext cx="914400" cy="167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071620" y="3304540"/>
            <a:ext cx="1066800" cy="167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138420" y="3304540"/>
            <a:ext cx="914400" cy="167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157220" y="4982210"/>
            <a:ext cx="1981200" cy="303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138420" y="4982210"/>
            <a:ext cx="914400" cy="303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432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375920">
              <a:lnSpc>
                <a:spcPct val="95825"/>
              </a:lnSpc>
              <a:spcBef>
                <a:spcPts val="10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rm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cu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 un e</a:t>
            </a:r>
            <a:r>
              <a:rPr sz="2000" spc="9" dirty="0" smtClean="0">
                <a:latin typeface="Arial"/>
                <a:cs typeface="Arial"/>
              </a:rPr>
              <a:t>sp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o.</a:t>
            </a:r>
            <a:endParaRPr sz="2000">
              <a:latin typeface="Arial"/>
              <a:cs typeface="Arial"/>
            </a:endParaRPr>
          </a:p>
          <a:p>
            <a:pPr marL="718819" marR="1686906">
              <a:lnSpc>
                <a:spcPts val="2230"/>
              </a:lnSpc>
              <a:spcBef>
                <a:spcPts val="131"/>
              </a:spcBef>
            </a:pPr>
            <a:r>
              <a:rPr sz="2000" spc="3" dirty="0" smtClean="0">
                <a:latin typeface="Arial"/>
                <a:cs typeface="Arial"/>
              </a:rPr>
              <a:t>El espacio puede estar ocupado o vacío. Puede ser pleno o ilusorio para sugerir una profundidad.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5620" y="3798570"/>
            <a:ext cx="2086609" cy="1202690"/>
          </a:xfrm>
          <a:custGeom>
            <a:avLst/>
            <a:gdLst/>
            <a:ahLst/>
            <a:cxnLst/>
            <a:rect l="l" t="t" r="r" b="b"/>
            <a:pathLst>
              <a:path w="2086609" h="1202690">
                <a:moveTo>
                  <a:pt x="2086609" y="1202689"/>
                </a:moveTo>
                <a:lnTo>
                  <a:pt x="1826259" y="0"/>
                </a:lnTo>
                <a:lnTo>
                  <a:pt x="260350" y="0"/>
                </a:lnTo>
                <a:lnTo>
                  <a:pt x="0" y="1202689"/>
                </a:lnTo>
                <a:lnTo>
                  <a:pt x="2086609" y="1202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4370" y="2999740"/>
            <a:ext cx="491489" cy="2001520"/>
          </a:xfrm>
          <a:custGeom>
            <a:avLst/>
            <a:gdLst/>
            <a:ahLst/>
            <a:cxnLst/>
            <a:rect l="l" t="t" r="r" b="b"/>
            <a:pathLst>
              <a:path w="491489" h="2001520">
                <a:moveTo>
                  <a:pt x="491489" y="0"/>
                </a:moveTo>
                <a:lnTo>
                  <a:pt x="0" y="0"/>
                </a:lnTo>
                <a:lnTo>
                  <a:pt x="195579" y="2001520"/>
                </a:lnTo>
                <a:lnTo>
                  <a:pt x="295909" y="2001520"/>
                </a:lnTo>
                <a:lnTo>
                  <a:pt x="491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1480" y="2901950"/>
            <a:ext cx="2185670" cy="1993900"/>
          </a:xfrm>
          <a:custGeom>
            <a:avLst/>
            <a:gdLst/>
            <a:ahLst/>
            <a:cxnLst/>
            <a:rect l="l" t="t" r="r" b="b"/>
            <a:pathLst>
              <a:path w="2185670" h="1993900">
                <a:moveTo>
                  <a:pt x="0" y="1117600"/>
                </a:moveTo>
                <a:lnTo>
                  <a:pt x="863600" y="1993900"/>
                </a:lnTo>
                <a:lnTo>
                  <a:pt x="2185670" y="1155700"/>
                </a:lnTo>
                <a:lnTo>
                  <a:pt x="176276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3810" y="735368"/>
            <a:ext cx="2480560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59" dirty="0" smtClean="0">
                <a:latin typeface="Arial"/>
                <a:cs typeface="Arial"/>
              </a:rPr>
              <a:t>Gravedad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1379" y="1923970"/>
            <a:ext cx="3048719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2" dirty="0" smtClean="0">
                <a:latin typeface="Arial"/>
                <a:cs typeface="Arial"/>
              </a:rPr>
              <a:t>estabilidad o inestabilidad.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254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2289810" marR="414658" indent="-342899">
              <a:lnSpc>
                <a:spcPts val="2010"/>
              </a:lnSpc>
              <a:spcBef>
                <a:spcPts val="1100"/>
              </a:spcBef>
              <a:tabLst>
                <a:tab pos="22860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 es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no p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ó</a:t>
            </a:r>
            <a:r>
              <a:rPr sz="2000" spc="9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ca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bu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os a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f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rm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sa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z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nd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3642359"/>
            <a:ext cx="6591300" cy="2581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3810" y="735368"/>
            <a:ext cx="5274439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75" dirty="0" smtClean="0">
                <a:latin typeface="Arial"/>
                <a:cs typeface="Arial"/>
              </a:rPr>
              <a:t>Elementos Prácticos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330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362200" marR="382358" indent="-342900">
              <a:lnSpc>
                <a:spcPts val="2230"/>
              </a:lnSpc>
              <a:spcBef>
                <a:spcPts val="1111"/>
              </a:spcBef>
              <a:tabLst>
                <a:tab pos="23622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3" dirty="0" smtClean="0">
                <a:latin typeface="Arial"/>
                <a:cs typeface="Arial"/>
              </a:rPr>
              <a:t>Los elementos prácticos subyacen en el contenido y el alcance de un diseño.</a:t>
            </a:r>
            <a:endParaRPr sz="2000">
              <a:latin typeface="Arial"/>
              <a:cs typeface="Arial"/>
            </a:endParaRPr>
          </a:p>
          <a:p>
            <a:pPr marL="2160270">
              <a:lnSpc>
                <a:spcPts val="2299"/>
              </a:lnSpc>
              <a:spcBef>
                <a:spcPts val="1616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es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ó</a:t>
            </a:r>
            <a:r>
              <a:rPr sz="2000" spc="0" dirty="0" smtClean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2160270">
              <a:lnSpc>
                <a:spcPts val="2299"/>
              </a:lnSpc>
              <a:spcBef>
                <a:spcPts val="6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if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2160270">
              <a:lnSpc>
                <a:spcPts val="2299"/>
              </a:lnSpc>
              <a:spcBef>
                <a:spcPts val="6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ó</a:t>
            </a:r>
            <a:r>
              <a:rPr sz="2000" spc="0" dirty="0" smtClean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7630" y="3888740"/>
            <a:ext cx="4358640" cy="2005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1850" y="2763520"/>
            <a:ext cx="1946909" cy="308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3810" y="735368"/>
            <a:ext cx="4030925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73" dirty="0" smtClean="0">
                <a:latin typeface="Arial"/>
                <a:cs typeface="Arial"/>
              </a:rPr>
              <a:t>Representación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 marL="1628140" marR="112949" indent="-342900">
              <a:lnSpc>
                <a:spcPts val="2230"/>
              </a:lnSpc>
              <a:spcBef>
                <a:spcPts val="111"/>
              </a:spcBef>
              <a:tabLst>
                <a:tab pos="16256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3" dirty="0" smtClean="0">
                <a:latin typeface="Arial"/>
                <a:cs typeface="Arial"/>
              </a:rPr>
              <a:t>Cuando una forma deriva de la naturaleza o de algo hecho por el ser humano, es representativa.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9470" y="3481070"/>
            <a:ext cx="1372870" cy="1369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8369" y="3286760"/>
            <a:ext cx="215773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3830" y="3481070"/>
            <a:ext cx="1111250" cy="1229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0070" y="3578860"/>
            <a:ext cx="1125220" cy="1125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3810" y="735368"/>
            <a:ext cx="2889754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31" dirty="0" smtClean="0">
                <a:latin typeface="Arial"/>
                <a:cs typeface="Arial"/>
              </a:rPr>
              <a:t>Significado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1781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661920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do 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se</a:t>
            </a:r>
            <a:r>
              <a:rPr sz="2000" spc="0" dirty="0" smtClean="0">
                <a:latin typeface="Arial"/>
                <a:cs typeface="Arial"/>
              </a:rPr>
              <a:t>ño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po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sa</a:t>
            </a:r>
            <a:r>
              <a:rPr sz="2000" spc="-4" dirty="0" smtClean="0">
                <a:latin typeface="Arial"/>
                <a:cs typeface="Arial"/>
              </a:rPr>
              <a:t>j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661920">
              <a:lnSpc>
                <a:spcPct val="95825"/>
              </a:lnSpc>
              <a:spcBef>
                <a:spcPts val="43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 l</a:t>
            </a:r>
            <a:r>
              <a:rPr sz="2000" spc="0" dirty="0" smtClean="0">
                <a:latin typeface="Arial"/>
                <a:cs typeface="Arial"/>
              </a:rPr>
              <a:t>os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os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f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22400" y="1235710"/>
            <a:ext cx="7200900" cy="4773930"/>
          </a:xfrm>
          <a:custGeom>
            <a:avLst/>
            <a:gdLst/>
            <a:ahLst/>
            <a:cxnLst/>
            <a:rect l="l" t="t" r="r" b="b"/>
            <a:pathLst>
              <a:path w="7200900" h="4773930">
                <a:moveTo>
                  <a:pt x="7174230" y="4528267"/>
                </a:moveTo>
                <a:lnTo>
                  <a:pt x="7174230" y="4773930"/>
                </a:lnTo>
                <a:lnTo>
                  <a:pt x="7200900" y="4773930"/>
                </a:lnTo>
                <a:lnTo>
                  <a:pt x="7200900" y="676910"/>
                </a:lnTo>
                <a:lnTo>
                  <a:pt x="459739" y="676910"/>
                </a:lnTo>
                <a:lnTo>
                  <a:pt x="459739" y="0"/>
                </a:lnTo>
                <a:lnTo>
                  <a:pt x="0" y="0"/>
                </a:lnTo>
                <a:lnTo>
                  <a:pt x="0" y="27939"/>
                </a:lnTo>
                <a:lnTo>
                  <a:pt x="433069" y="27939"/>
                </a:lnTo>
                <a:lnTo>
                  <a:pt x="433069" y="706119"/>
                </a:lnTo>
                <a:lnTo>
                  <a:pt x="7174230" y="706119"/>
                </a:lnTo>
                <a:lnTo>
                  <a:pt x="7174230" y="4528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020" y="848360"/>
            <a:ext cx="637540" cy="445769"/>
          </a:xfrm>
          <a:custGeom>
            <a:avLst/>
            <a:gdLst/>
            <a:ahLst/>
            <a:cxnLst/>
            <a:rect l="l" t="t" r="r" b="b"/>
            <a:pathLst>
              <a:path w="637540" h="445769">
                <a:moveTo>
                  <a:pt x="311149" y="0"/>
                </a:moveTo>
                <a:lnTo>
                  <a:pt x="0" y="175260"/>
                </a:lnTo>
                <a:lnTo>
                  <a:pt x="367030" y="445769"/>
                </a:lnTo>
                <a:lnTo>
                  <a:pt x="637540" y="175260"/>
                </a:lnTo>
                <a:lnTo>
                  <a:pt x="311149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020" y="1023620"/>
            <a:ext cx="637540" cy="628650"/>
          </a:xfrm>
          <a:custGeom>
            <a:avLst/>
            <a:gdLst/>
            <a:ahLst/>
            <a:cxnLst/>
            <a:rect l="l" t="t" r="r" b="b"/>
            <a:pathLst>
              <a:path w="637540" h="628650">
                <a:moveTo>
                  <a:pt x="0" y="0"/>
                </a:moveTo>
                <a:lnTo>
                  <a:pt x="29210" y="349250"/>
                </a:lnTo>
                <a:lnTo>
                  <a:pt x="367030" y="628650"/>
                </a:lnTo>
                <a:lnTo>
                  <a:pt x="601980" y="346709"/>
                </a:lnTo>
                <a:lnTo>
                  <a:pt x="63754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050" y="1294129"/>
            <a:ext cx="1269" cy="358140"/>
          </a:xfrm>
          <a:custGeom>
            <a:avLst/>
            <a:gdLst/>
            <a:ahLst/>
            <a:cxnLst/>
            <a:rect l="l" t="t" r="r" b="b"/>
            <a:pathLst>
              <a:path w="1269" h="358140">
                <a:moveTo>
                  <a:pt x="0" y="0"/>
                </a:moveTo>
                <a:lnTo>
                  <a:pt x="1269" y="35814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4190" y="599821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7950" y="1272904"/>
            <a:ext cx="3066002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7003" y="1272904"/>
            <a:ext cx="1618211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33600" y="1828800"/>
            <a:ext cx="6019800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ES" sz="1400" dirty="0" smtClean="0"/>
          </a:p>
          <a:p>
            <a:pPr lvl="1" algn="just"/>
            <a:r>
              <a:rPr lang="es-ES" sz="1400" dirty="0" smtClean="0"/>
              <a:t>Puedes escoger como aprender</a:t>
            </a:r>
          </a:p>
          <a:p>
            <a:pPr lvl="1" algn="just"/>
            <a:r>
              <a:rPr lang="es-ES" sz="1400" dirty="0" smtClean="0"/>
              <a:t>viendo el video que ejemplifica de manera </a:t>
            </a:r>
            <a:r>
              <a:rPr lang="es-ES" sz="1400" dirty="0" err="1" smtClean="0"/>
              <a:t>multimedial</a:t>
            </a:r>
            <a:r>
              <a:rPr lang="es-ES" sz="1400" dirty="0" smtClean="0"/>
              <a:t> el mismo contenido presentado en </a:t>
            </a:r>
            <a:r>
              <a:rPr lang="es-ES" sz="1400" dirty="0" err="1"/>
              <a:t>P</a:t>
            </a:r>
            <a:r>
              <a:rPr lang="es-ES" sz="1400" dirty="0" err="1" smtClean="0"/>
              <a:t>pt</a:t>
            </a:r>
            <a:r>
              <a:rPr lang="es-ES" sz="1400" dirty="0" smtClean="0"/>
              <a:t>. </a:t>
            </a:r>
          </a:p>
          <a:p>
            <a:pPr lvl="1" algn="just"/>
            <a:r>
              <a:rPr lang="es-ES" sz="1400" dirty="0" smtClean="0">
                <a:hlinkClick r:id="rId2"/>
              </a:rPr>
              <a:t>https://www.youtube.com/watch?v=7N2v0bpNFKA</a:t>
            </a:r>
            <a:endParaRPr lang="es-ES" sz="1400" dirty="0" smtClean="0"/>
          </a:p>
          <a:p>
            <a:pPr lvl="1" algn="just"/>
            <a:endParaRPr lang="es-ES" sz="1400" dirty="0" smtClean="0"/>
          </a:p>
          <a:p>
            <a:pPr lvl="1" algn="just"/>
            <a:r>
              <a:rPr lang="es-ES" sz="1400" dirty="0" smtClean="0"/>
              <a:t> Posterior a la lectura del </a:t>
            </a:r>
            <a:r>
              <a:rPr lang="es-ES" sz="1400" dirty="0" err="1" smtClean="0"/>
              <a:t>ppt</a:t>
            </a:r>
            <a:r>
              <a:rPr lang="es-ES" sz="1400" dirty="0" smtClean="0"/>
              <a:t>. o tu atención en el video y</a:t>
            </a:r>
          </a:p>
          <a:p>
            <a:pPr lvl="1" algn="just"/>
            <a:r>
              <a:rPr lang="es-ES_tradnl" sz="1400" dirty="0"/>
              <a:t> </a:t>
            </a:r>
            <a:r>
              <a:rPr lang="es-ES_tradnl" sz="1400" dirty="0" smtClean="0"/>
              <a:t>para poder </a:t>
            </a:r>
            <a:r>
              <a:rPr lang="es-ES_tradnl" sz="1400" dirty="0"/>
              <a:t>realizar el </a:t>
            </a:r>
            <a:r>
              <a:rPr lang="es-ES_tradnl" sz="1400" dirty="0" smtClean="0"/>
              <a:t>desafío que plantearemos en los siguientes </a:t>
            </a:r>
            <a:r>
              <a:rPr lang="es-ES_tradnl" sz="1400" dirty="0" err="1" smtClean="0"/>
              <a:t>dias</a:t>
            </a:r>
            <a:r>
              <a:rPr lang="es-ES_tradnl" sz="1400" dirty="0" smtClean="0"/>
              <a:t> , </a:t>
            </a:r>
            <a:r>
              <a:rPr lang="es-ES_tradnl" sz="1400" dirty="0"/>
              <a:t>es necesario que profundices en los siguientes conceptos muy bien explicados en los siguientes video.</a:t>
            </a:r>
          </a:p>
          <a:p>
            <a:pPr lvl="1" algn="just"/>
            <a:r>
              <a:rPr lang="es-ES_tradnl" sz="1400" dirty="0"/>
              <a:t> </a:t>
            </a:r>
          </a:p>
          <a:p>
            <a:pPr lvl="1" algn="just"/>
            <a:r>
              <a:rPr lang="es-CL" sz="1200" dirty="0"/>
              <a:t>El color</a:t>
            </a:r>
            <a:endParaRPr lang="es-ES_tradnl" sz="1200" dirty="0"/>
          </a:p>
          <a:p>
            <a:pPr lvl="1" algn="just"/>
            <a:r>
              <a:rPr lang="es-CL" sz="1200" u="sng" dirty="0">
                <a:hlinkClick r:id="rId3"/>
              </a:rPr>
              <a:t>https://www.youtube.com/watch?v=cGglJKvpCEs</a:t>
            </a:r>
            <a:endParaRPr lang="es-ES_tradnl" sz="1200" dirty="0"/>
          </a:p>
          <a:p>
            <a:pPr lvl="1" algn="just"/>
            <a:r>
              <a:rPr lang="es-CL" sz="1200" dirty="0"/>
              <a:t> </a:t>
            </a:r>
            <a:r>
              <a:rPr lang="es-CL" sz="1200" dirty="0" smtClean="0"/>
              <a:t>tipografía</a:t>
            </a:r>
            <a:endParaRPr lang="es-ES_tradnl" sz="1200" dirty="0"/>
          </a:p>
          <a:p>
            <a:pPr lvl="1" algn="just"/>
            <a:r>
              <a:rPr lang="es-CL" sz="1200" u="sng" dirty="0">
                <a:hlinkClick r:id="rId4"/>
              </a:rPr>
              <a:t>https://www.youtube.com/watch?v=EbV3-AJQElQ</a:t>
            </a:r>
            <a:endParaRPr lang="es-ES_tradnl" sz="1200" dirty="0"/>
          </a:p>
          <a:p>
            <a:pPr lvl="1" algn="just"/>
            <a:r>
              <a:rPr lang="es-CL" sz="1200" dirty="0"/>
              <a:t> </a:t>
            </a:r>
            <a:r>
              <a:rPr lang="es-CL" sz="1200" dirty="0" smtClean="0"/>
              <a:t>Identidad </a:t>
            </a:r>
            <a:r>
              <a:rPr lang="es-CL" sz="1200" dirty="0"/>
              <a:t>de Marca</a:t>
            </a:r>
            <a:endParaRPr lang="es-ES_tradnl" sz="1200" dirty="0"/>
          </a:p>
          <a:p>
            <a:pPr lvl="1" algn="just"/>
            <a:r>
              <a:rPr lang="es-CL" sz="1200" u="sng" dirty="0">
                <a:hlinkClick r:id="rId5"/>
              </a:rPr>
              <a:t>https://www.youtube.com/watch?v=tquJKXFPY3M</a:t>
            </a:r>
            <a:endParaRPr lang="es-ES_tradnl" sz="1200" dirty="0"/>
          </a:p>
          <a:p>
            <a:pPr lvl="1" algn="just"/>
            <a:r>
              <a:rPr lang="es-CL" sz="1200" dirty="0"/>
              <a:t> </a:t>
            </a:r>
            <a:r>
              <a:rPr lang="es-CL" sz="1200" dirty="0" smtClean="0"/>
              <a:t>Imágenes</a:t>
            </a:r>
            <a:endParaRPr lang="es-ES_tradnl" sz="1200" dirty="0"/>
          </a:p>
          <a:p>
            <a:pPr lvl="1" algn="just"/>
            <a:r>
              <a:rPr lang="es-CL" sz="1200" u="sng" dirty="0">
                <a:hlinkClick r:id="rId6"/>
              </a:rPr>
              <a:t>https://www.youtube.com/watch?v=M9-</a:t>
            </a:r>
            <a:r>
              <a:rPr lang="es-CL" sz="1200" u="sng" dirty="0" smtClean="0">
                <a:hlinkClick r:id="rId6"/>
              </a:rPr>
              <a:t>582tZZxU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83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499360"/>
            <a:ext cx="2929890" cy="282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0880" y="1714500"/>
            <a:ext cx="3538220" cy="351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3810" y="735368"/>
            <a:ext cx="2075938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21" dirty="0" smtClean="0">
                <a:latin typeface="Arial"/>
                <a:cs typeface="Arial"/>
              </a:rPr>
              <a:t>Función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8989" y="1431210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1890" y="1442640"/>
            <a:ext cx="5712752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3" dirty="0" smtClean="0">
                <a:latin typeface="Arial"/>
                <a:cs typeface="Arial"/>
              </a:rPr>
              <a:t>Un diseño debe servir a un determinado propósito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2086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R="282651" algn="r">
              <a:lnSpc>
                <a:spcPct val="95825"/>
              </a:lnSpc>
              <a:spcBef>
                <a:spcPts val="1000"/>
              </a:spcBef>
            </a:pPr>
            <a:r>
              <a:rPr sz="2200" spc="163" dirty="0" smtClean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682750">
              <a:lnSpc>
                <a:spcPct val="95825"/>
              </a:lnSpc>
              <a:spcBef>
                <a:spcPts val="32445"/>
              </a:spcBef>
            </a:pPr>
            <a:r>
              <a:rPr sz="1000" spc="-2" dirty="0" smtClean="0">
                <a:latin typeface="Arial"/>
                <a:cs typeface="Arial"/>
              </a:rPr>
              <a:t>Méndez Da Rocha, Museo Brasileño de Escultura, Sao Paolo, Brasil, 1988.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1880" y="1714500"/>
            <a:ext cx="2490470" cy="458470"/>
          </a:xfrm>
          <a:custGeom>
            <a:avLst/>
            <a:gdLst/>
            <a:ahLst/>
            <a:cxnLst/>
            <a:rect l="l" t="t" r="r" b="b"/>
            <a:pathLst>
              <a:path w="2490470" h="458470">
                <a:moveTo>
                  <a:pt x="1244600" y="458470"/>
                </a:moveTo>
                <a:lnTo>
                  <a:pt x="0" y="458470"/>
                </a:lnTo>
                <a:lnTo>
                  <a:pt x="0" y="0"/>
                </a:lnTo>
                <a:lnTo>
                  <a:pt x="2490470" y="0"/>
                </a:lnTo>
                <a:lnTo>
                  <a:pt x="2490470" y="458470"/>
                </a:lnTo>
                <a:lnTo>
                  <a:pt x="1244600" y="458470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1880" y="2720340"/>
            <a:ext cx="2490470" cy="458470"/>
          </a:xfrm>
          <a:custGeom>
            <a:avLst/>
            <a:gdLst/>
            <a:ahLst/>
            <a:cxnLst/>
            <a:rect l="l" t="t" r="r" b="b"/>
            <a:pathLst>
              <a:path w="2490470" h="458470">
                <a:moveTo>
                  <a:pt x="1244600" y="458470"/>
                </a:moveTo>
                <a:lnTo>
                  <a:pt x="0" y="458470"/>
                </a:lnTo>
                <a:lnTo>
                  <a:pt x="0" y="0"/>
                </a:lnTo>
                <a:lnTo>
                  <a:pt x="2490470" y="0"/>
                </a:lnTo>
                <a:lnTo>
                  <a:pt x="2490470" y="458470"/>
                </a:lnTo>
                <a:lnTo>
                  <a:pt x="1244600" y="458470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1880" y="3724910"/>
            <a:ext cx="2555240" cy="458469"/>
          </a:xfrm>
          <a:custGeom>
            <a:avLst/>
            <a:gdLst/>
            <a:ahLst/>
            <a:cxnLst/>
            <a:rect l="l" t="t" r="r" b="b"/>
            <a:pathLst>
              <a:path w="2555240" h="458469">
                <a:moveTo>
                  <a:pt x="1277620" y="458469"/>
                </a:moveTo>
                <a:lnTo>
                  <a:pt x="0" y="458469"/>
                </a:lnTo>
                <a:lnTo>
                  <a:pt x="0" y="0"/>
                </a:lnTo>
                <a:lnTo>
                  <a:pt x="2555240" y="0"/>
                </a:lnTo>
                <a:lnTo>
                  <a:pt x="2555240" y="458469"/>
                </a:lnTo>
                <a:lnTo>
                  <a:pt x="1277620" y="458469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1880" y="4729480"/>
            <a:ext cx="2621280" cy="459739"/>
          </a:xfrm>
          <a:custGeom>
            <a:avLst/>
            <a:gdLst/>
            <a:ahLst/>
            <a:cxnLst/>
            <a:rect l="l" t="t" r="r" b="b"/>
            <a:pathLst>
              <a:path w="2621280" h="459739">
                <a:moveTo>
                  <a:pt x="1310639" y="459740"/>
                </a:moveTo>
                <a:lnTo>
                  <a:pt x="0" y="459740"/>
                </a:lnTo>
                <a:lnTo>
                  <a:pt x="0" y="0"/>
                </a:lnTo>
                <a:lnTo>
                  <a:pt x="2621280" y="0"/>
                </a:lnTo>
                <a:lnTo>
                  <a:pt x="2621280" y="459740"/>
                </a:lnTo>
                <a:lnTo>
                  <a:pt x="1310639" y="459740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83480" y="2329179"/>
            <a:ext cx="2805429" cy="393700"/>
          </a:xfrm>
          <a:custGeom>
            <a:avLst/>
            <a:gdLst/>
            <a:ahLst/>
            <a:cxnLst/>
            <a:rect l="l" t="t" r="r" b="b"/>
            <a:pathLst>
              <a:path w="2805429" h="393700">
                <a:moveTo>
                  <a:pt x="1403350" y="393700"/>
                </a:moveTo>
                <a:lnTo>
                  <a:pt x="2805429" y="393700"/>
                </a:lnTo>
                <a:lnTo>
                  <a:pt x="2805429" y="0"/>
                </a:lnTo>
                <a:lnTo>
                  <a:pt x="0" y="0"/>
                </a:lnTo>
                <a:lnTo>
                  <a:pt x="0" y="393700"/>
                </a:lnTo>
                <a:lnTo>
                  <a:pt x="1403350" y="3937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3480" y="3312160"/>
            <a:ext cx="2805429" cy="393700"/>
          </a:xfrm>
          <a:custGeom>
            <a:avLst/>
            <a:gdLst/>
            <a:ahLst/>
            <a:cxnLst/>
            <a:rect l="l" t="t" r="r" b="b"/>
            <a:pathLst>
              <a:path w="2805429" h="393700">
                <a:moveTo>
                  <a:pt x="1403350" y="393700"/>
                </a:moveTo>
                <a:lnTo>
                  <a:pt x="2805429" y="393700"/>
                </a:lnTo>
                <a:lnTo>
                  <a:pt x="2805429" y="0"/>
                </a:lnTo>
                <a:lnTo>
                  <a:pt x="0" y="0"/>
                </a:lnTo>
                <a:lnTo>
                  <a:pt x="0" y="393700"/>
                </a:lnTo>
                <a:lnTo>
                  <a:pt x="1403350" y="3937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44440" y="4331970"/>
            <a:ext cx="2766060" cy="393700"/>
          </a:xfrm>
          <a:custGeom>
            <a:avLst/>
            <a:gdLst/>
            <a:ahLst/>
            <a:cxnLst/>
            <a:rect l="l" t="t" r="r" b="b"/>
            <a:pathLst>
              <a:path w="2766059" h="393700">
                <a:moveTo>
                  <a:pt x="1383030" y="393699"/>
                </a:moveTo>
                <a:lnTo>
                  <a:pt x="2766060" y="393699"/>
                </a:lnTo>
                <a:lnTo>
                  <a:pt x="2766060" y="0"/>
                </a:lnTo>
                <a:lnTo>
                  <a:pt x="0" y="0"/>
                </a:lnTo>
                <a:lnTo>
                  <a:pt x="0" y="393699"/>
                </a:lnTo>
                <a:lnTo>
                  <a:pt x="1383030" y="3936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06670" y="5279390"/>
            <a:ext cx="2703829" cy="392429"/>
          </a:xfrm>
          <a:custGeom>
            <a:avLst/>
            <a:gdLst/>
            <a:ahLst/>
            <a:cxnLst/>
            <a:rect l="l" t="t" r="r" b="b"/>
            <a:pathLst>
              <a:path w="2703829" h="392429">
                <a:moveTo>
                  <a:pt x="1352550" y="392430"/>
                </a:moveTo>
                <a:lnTo>
                  <a:pt x="2703829" y="392430"/>
                </a:lnTo>
                <a:lnTo>
                  <a:pt x="2703829" y="0"/>
                </a:lnTo>
                <a:lnTo>
                  <a:pt x="0" y="0"/>
                </a:lnTo>
                <a:lnTo>
                  <a:pt x="0" y="392430"/>
                </a:lnTo>
                <a:lnTo>
                  <a:pt x="1352550" y="39243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62350" y="1944370"/>
            <a:ext cx="561339" cy="568959"/>
          </a:xfrm>
          <a:custGeom>
            <a:avLst/>
            <a:gdLst/>
            <a:ahLst/>
            <a:cxnLst/>
            <a:rect l="l" t="t" r="r" b="b"/>
            <a:pathLst>
              <a:path w="561339" h="568959">
                <a:moveTo>
                  <a:pt x="0" y="0"/>
                </a:moveTo>
                <a:lnTo>
                  <a:pt x="396239" y="0"/>
                </a:lnTo>
                <a:lnTo>
                  <a:pt x="396239" y="568959"/>
                </a:lnTo>
                <a:lnTo>
                  <a:pt x="561339" y="568959"/>
                </a:lnTo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23690" y="2513965"/>
            <a:ext cx="859789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789" y="0"/>
                </a:lnTo>
              </a:path>
            </a:pathLst>
          </a:custGeom>
          <a:ln w="2540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23690" y="2513329"/>
            <a:ext cx="859789" cy="1270"/>
          </a:xfrm>
          <a:custGeom>
            <a:avLst/>
            <a:gdLst/>
            <a:ahLst/>
            <a:cxnLst/>
            <a:rect l="l" t="t" r="r" b="b"/>
            <a:pathLst>
              <a:path w="859789" h="1270">
                <a:moveTo>
                  <a:pt x="0" y="0"/>
                </a:moveTo>
                <a:lnTo>
                  <a:pt x="859789" y="127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69970" y="2943860"/>
            <a:ext cx="561339" cy="568960"/>
          </a:xfrm>
          <a:custGeom>
            <a:avLst/>
            <a:gdLst/>
            <a:ahLst/>
            <a:cxnLst/>
            <a:rect l="l" t="t" r="r" b="b"/>
            <a:pathLst>
              <a:path w="561339" h="568960">
                <a:moveTo>
                  <a:pt x="0" y="0"/>
                </a:moveTo>
                <a:lnTo>
                  <a:pt x="0" y="284479"/>
                </a:lnTo>
                <a:lnTo>
                  <a:pt x="561339" y="284479"/>
                </a:lnTo>
                <a:lnTo>
                  <a:pt x="561339" y="568960"/>
                </a:lnTo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1310" y="3513454"/>
            <a:ext cx="861060" cy="0"/>
          </a:xfrm>
          <a:custGeom>
            <a:avLst/>
            <a:gdLst/>
            <a:ahLst/>
            <a:cxnLst/>
            <a:rect l="l" t="t" r="r" b="b"/>
            <a:pathLst>
              <a:path w="861060">
                <a:moveTo>
                  <a:pt x="0" y="0"/>
                </a:moveTo>
                <a:lnTo>
                  <a:pt x="861060" y="0"/>
                </a:lnTo>
              </a:path>
            </a:pathLst>
          </a:custGeom>
          <a:ln w="2539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31310" y="3512820"/>
            <a:ext cx="861060" cy="1269"/>
          </a:xfrm>
          <a:custGeom>
            <a:avLst/>
            <a:gdLst/>
            <a:ahLst/>
            <a:cxnLst/>
            <a:rect l="l" t="t" r="r" b="b"/>
            <a:pathLst>
              <a:path w="861060" h="1269">
                <a:moveTo>
                  <a:pt x="0" y="0"/>
                </a:moveTo>
                <a:lnTo>
                  <a:pt x="861060" y="126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2200" y="3971290"/>
            <a:ext cx="561339" cy="568960"/>
          </a:xfrm>
          <a:custGeom>
            <a:avLst/>
            <a:gdLst/>
            <a:ahLst/>
            <a:cxnLst/>
            <a:rect l="l" t="t" r="r" b="b"/>
            <a:pathLst>
              <a:path w="561339" h="568960">
                <a:moveTo>
                  <a:pt x="0" y="0"/>
                </a:moveTo>
                <a:lnTo>
                  <a:pt x="0" y="284480"/>
                </a:lnTo>
                <a:lnTo>
                  <a:pt x="561339" y="284480"/>
                </a:lnTo>
                <a:lnTo>
                  <a:pt x="561339" y="568960"/>
                </a:lnTo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93540" y="4540885"/>
            <a:ext cx="859789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789" y="0"/>
                </a:lnTo>
              </a:path>
            </a:pathLst>
          </a:custGeom>
          <a:ln w="2539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93540" y="4540250"/>
            <a:ext cx="859789" cy="1269"/>
          </a:xfrm>
          <a:custGeom>
            <a:avLst/>
            <a:gdLst/>
            <a:ahLst/>
            <a:cxnLst/>
            <a:rect l="l" t="t" r="r" b="b"/>
            <a:pathLst>
              <a:path w="859789" h="1270">
                <a:moveTo>
                  <a:pt x="0" y="0"/>
                </a:moveTo>
                <a:lnTo>
                  <a:pt x="859789" y="126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93160" y="4972050"/>
            <a:ext cx="561339" cy="568960"/>
          </a:xfrm>
          <a:custGeom>
            <a:avLst/>
            <a:gdLst/>
            <a:ahLst/>
            <a:cxnLst/>
            <a:rect l="l" t="t" r="r" b="b"/>
            <a:pathLst>
              <a:path w="561339" h="568960">
                <a:moveTo>
                  <a:pt x="0" y="0"/>
                </a:moveTo>
                <a:lnTo>
                  <a:pt x="0" y="284480"/>
                </a:lnTo>
                <a:lnTo>
                  <a:pt x="561339" y="284480"/>
                </a:lnTo>
                <a:lnTo>
                  <a:pt x="561339" y="568960"/>
                </a:lnTo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4500" y="5541645"/>
            <a:ext cx="859789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789" y="0"/>
                </a:lnTo>
              </a:path>
            </a:pathLst>
          </a:custGeom>
          <a:ln w="2540">
            <a:solidFill>
              <a:srgbClr val="00C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54500" y="5541010"/>
            <a:ext cx="859789" cy="1270"/>
          </a:xfrm>
          <a:custGeom>
            <a:avLst/>
            <a:gdLst/>
            <a:ahLst/>
            <a:cxnLst/>
            <a:rect l="l" t="t" r="r" b="b"/>
            <a:pathLst>
              <a:path w="859789" h="1270">
                <a:moveTo>
                  <a:pt x="0" y="0"/>
                </a:moveTo>
                <a:lnTo>
                  <a:pt x="859789" y="126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21740" y="763308"/>
            <a:ext cx="2099643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40" dirty="0" smtClean="0">
                <a:latin typeface="Arial"/>
                <a:cs typeface="Arial"/>
              </a:rPr>
              <a:t>Síntesis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3000" y="685800"/>
            <a:ext cx="2684780" cy="444816"/>
          </a:xfrm>
          <a:prstGeom prst="rect">
            <a:avLst/>
          </a:prstGeom>
        </p:spPr>
        <p:txBody>
          <a:bodyPr wrap="square" lIns="0" tIns="20796" rIns="0" bIns="0" rtlCol="0">
            <a:noAutofit/>
          </a:bodyPr>
          <a:lstStyle/>
          <a:p>
            <a:pPr marL="12700">
              <a:lnSpc>
                <a:spcPts val="3275"/>
              </a:lnSpc>
            </a:pPr>
            <a:r>
              <a:rPr sz="3200" b="1" spc="484" dirty="0" smtClean="0">
                <a:solidFill>
                  <a:srgbClr val="5F5F5F"/>
                </a:solidFill>
                <a:latin typeface="Arial"/>
                <a:cs typeface="Arial"/>
              </a:rPr>
              <a:t>Elementos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1880" y="4729480"/>
            <a:ext cx="2621280" cy="459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3693160" y="4729480"/>
            <a:ext cx="4117340" cy="536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071880" y="5189220"/>
            <a:ext cx="2621280" cy="76403"/>
          </a:xfrm>
          <a:prstGeom prst="rect">
            <a:avLst/>
          </a:prstGeom>
        </p:spPr>
        <p:txBody>
          <a:bodyPr wrap="square" lIns="0" tIns="203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0" name="object 30"/>
          <p:cNvSpPr txBox="1"/>
          <p:nvPr/>
        </p:nvSpPr>
        <p:spPr>
          <a:xfrm>
            <a:off x="1071880" y="5265623"/>
            <a:ext cx="3182620" cy="276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4254500" y="5265623"/>
            <a:ext cx="852170" cy="276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5106670" y="5265623"/>
            <a:ext cx="2703829" cy="406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071880" y="5541645"/>
            <a:ext cx="4034790" cy="130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071880" y="3724910"/>
            <a:ext cx="2557780" cy="458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3629660" y="3724910"/>
            <a:ext cx="4180840" cy="530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071880" y="4183379"/>
            <a:ext cx="2557780" cy="72389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L="25400">
              <a:lnSpc>
                <a:spcPts val="550"/>
              </a:lnSpc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1071880" y="4255770"/>
            <a:ext cx="3121660" cy="285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193540" y="4255770"/>
            <a:ext cx="361696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1" name="object 21"/>
          <p:cNvSpPr txBox="1"/>
          <p:nvPr/>
        </p:nvSpPr>
        <p:spPr>
          <a:xfrm>
            <a:off x="4193540" y="4331970"/>
            <a:ext cx="850900" cy="208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044440" y="4331970"/>
            <a:ext cx="276606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071880" y="4540885"/>
            <a:ext cx="3972559" cy="184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071880" y="2720340"/>
            <a:ext cx="2494280" cy="458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566160" y="2720340"/>
            <a:ext cx="4222749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071880" y="3178810"/>
            <a:ext cx="2494280" cy="49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1880" y="3228340"/>
            <a:ext cx="3059430" cy="285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131310" y="3228340"/>
            <a:ext cx="3657599" cy="8382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13" name="object 13"/>
          <p:cNvSpPr txBox="1"/>
          <p:nvPr/>
        </p:nvSpPr>
        <p:spPr>
          <a:xfrm>
            <a:off x="4131310" y="3312160"/>
            <a:ext cx="852169" cy="201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983480" y="3312160"/>
            <a:ext cx="280542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071880" y="3513454"/>
            <a:ext cx="3911600" cy="192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71880" y="1714500"/>
            <a:ext cx="2490470" cy="458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562350" y="1714500"/>
            <a:ext cx="4226559" cy="229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562350" y="1944370"/>
            <a:ext cx="39623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958590" y="1944370"/>
            <a:ext cx="3830319" cy="384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071880" y="2172970"/>
            <a:ext cx="2886710" cy="3409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958590" y="2329179"/>
            <a:ext cx="1024889" cy="184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83480" y="2329179"/>
            <a:ext cx="280542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71880" y="2513965"/>
            <a:ext cx="3911600" cy="208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1071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 dirty="0"/>
          </a:p>
          <a:p>
            <a:pPr marL="3755900" marR="2893015" algn="ctr">
              <a:lnSpc>
                <a:spcPct val="95825"/>
              </a:lnSpc>
            </a:pPr>
            <a:r>
              <a:rPr sz="3200" b="1" spc="388" dirty="0" smtClean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endParaRPr sz="3200" dirty="0" smtClean="0">
              <a:latin typeface="Arial"/>
              <a:cs typeface="Arial"/>
            </a:endParaRPr>
          </a:p>
          <a:p>
            <a:pPr marL="17780">
              <a:lnSpc>
                <a:spcPts val="3460"/>
              </a:lnSpc>
              <a:spcBef>
                <a:spcPts val="173"/>
              </a:spcBef>
            </a:pPr>
            <a:r>
              <a:rPr sz="3600" b="1" spc="-4" baseline="13286" dirty="0" smtClean="0">
                <a:solidFill>
                  <a:srgbClr val="5F5F5F"/>
                </a:solidFill>
                <a:latin typeface="Arial"/>
                <a:cs typeface="Arial"/>
              </a:rPr>
              <a:t>Co</a:t>
            </a:r>
            <a:r>
              <a:rPr sz="3600" b="1" spc="4" baseline="13286" dirty="0" smtClean="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sz="3600" b="1" spc="-4" baseline="13286" dirty="0" smtClean="0">
                <a:solidFill>
                  <a:srgbClr val="5F5F5F"/>
                </a:solidFill>
                <a:latin typeface="Arial"/>
                <a:cs typeface="Arial"/>
              </a:rPr>
              <a:t>cep</a:t>
            </a:r>
            <a:r>
              <a:rPr sz="3600" b="1" spc="9" baseline="13286" dirty="0" smtClean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3600" b="1" spc="-4" baseline="13286" dirty="0" smtClean="0">
                <a:solidFill>
                  <a:srgbClr val="5F5F5F"/>
                </a:solidFill>
                <a:latin typeface="Arial"/>
                <a:cs typeface="Arial"/>
              </a:rPr>
              <a:t>ua</a:t>
            </a:r>
            <a:r>
              <a:rPr sz="3600" b="1" spc="9" baseline="13286" dirty="0" smtClean="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sz="3600" b="1" spc="-4" baseline="13286" dirty="0" smtClean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3600" b="1" spc="0" baseline="13286" dirty="0" smtClean="0">
                <a:solidFill>
                  <a:srgbClr val="5F5F5F"/>
                </a:solidFill>
                <a:latin typeface="Arial"/>
                <a:cs typeface="Arial"/>
              </a:rPr>
              <a:t>s                    </a:t>
            </a:r>
            <a:r>
              <a:rPr sz="3600" b="1" spc="125" baseline="13286" dirty="0" smtClean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3200" b="1" spc="435" dirty="0" smtClean="0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sz="3200" b="1" spc="441" dirty="0" smtClean="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sz="3200" b="1" spc="424" dirty="0" smtClean="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sz="3200" b="1" spc="602" dirty="0" smtClean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3200" b="1" spc="439" dirty="0" smtClean="0">
                <a:solidFill>
                  <a:srgbClr val="5F5F5F"/>
                </a:solidFill>
                <a:latin typeface="Arial"/>
                <a:cs typeface="Arial"/>
              </a:rPr>
              <a:t>ñ</a:t>
            </a:r>
            <a:r>
              <a:rPr sz="3200" b="1" spc="175" dirty="0" smtClean="0">
                <a:solidFill>
                  <a:srgbClr val="5F5F5F"/>
                </a:solidFill>
                <a:latin typeface="Arial"/>
                <a:cs typeface="Arial"/>
              </a:rPr>
              <a:t>o</a:t>
            </a:r>
            <a:endParaRPr sz="3200" dirty="0" smtClean="0">
              <a:latin typeface="Arial"/>
              <a:cs typeface="Arial"/>
            </a:endParaRPr>
          </a:p>
          <a:p>
            <a:pPr marL="3929379">
              <a:lnSpc>
                <a:spcPct val="95825"/>
              </a:lnSpc>
              <a:spcBef>
                <a:spcPts val="2157"/>
              </a:spcBef>
            </a:pPr>
            <a:r>
              <a:rPr sz="1100" spc="3" dirty="0" smtClean="0">
                <a:solidFill>
                  <a:srgbClr val="FFFFFF"/>
                </a:solidFill>
                <a:latin typeface="Arial"/>
                <a:cs typeface="Arial"/>
              </a:rPr>
              <a:t>Punto / Línea / Plano / Volumen</a:t>
            </a:r>
            <a:endParaRPr sz="1100" dirty="0" smtClean="0">
              <a:latin typeface="Arial"/>
              <a:cs typeface="Arial"/>
            </a:endParaRPr>
          </a:p>
          <a:p>
            <a:pPr marL="17780">
              <a:lnSpc>
                <a:spcPct val="95825"/>
              </a:lnSpc>
              <a:spcBef>
                <a:spcPts val="835"/>
              </a:spcBef>
            </a:pPr>
            <a:r>
              <a:rPr sz="2400" b="1" dirty="0" smtClean="0">
                <a:solidFill>
                  <a:srgbClr val="5F5F5F"/>
                </a:solidFill>
                <a:latin typeface="Arial"/>
                <a:cs typeface="Arial"/>
              </a:rPr>
              <a:t>Vi</a:t>
            </a:r>
            <a:r>
              <a:rPr sz="2400" b="1" spc="0" dirty="0" smtClean="0">
                <a:solidFill>
                  <a:srgbClr val="5F5F5F"/>
                </a:solidFill>
                <a:latin typeface="Arial"/>
                <a:cs typeface="Arial"/>
              </a:rPr>
              <a:t>suales</a:t>
            </a:r>
            <a:endParaRPr sz="2400" dirty="0">
              <a:latin typeface="Arial"/>
              <a:cs typeface="Arial"/>
            </a:endParaRPr>
          </a:p>
          <a:p>
            <a:pPr marL="3929379">
              <a:lnSpc>
                <a:spcPct val="95825"/>
              </a:lnSpc>
              <a:spcBef>
                <a:spcPts val="2879"/>
              </a:spcBef>
            </a:pPr>
            <a:r>
              <a:rPr sz="1100" spc="3" dirty="0" smtClean="0">
                <a:solidFill>
                  <a:srgbClr val="FFFFFF"/>
                </a:solidFill>
                <a:latin typeface="Arial"/>
                <a:cs typeface="Arial"/>
              </a:rPr>
              <a:t>Forma / Medida / Color / Textura</a:t>
            </a:r>
            <a:endParaRPr sz="1100" dirty="0">
              <a:latin typeface="Arial"/>
              <a:cs typeface="Arial"/>
            </a:endParaRPr>
          </a:p>
          <a:p>
            <a:pPr marL="16510">
              <a:lnSpc>
                <a:spcPct val="95825"/>
              </a:lnSpc>
              <a:spcBef>
                <a:spcPts val="1005"/>
              </a:spcBef>
            </a:pPr>
            <a:r>
              <a:rPr sz="2400" b="1" spc="0" dirty="0" smtClean="0">
                <a:solidFill>
                  <a:srgbClr val="5F5F5F"/>
                </a:solidFill>
                <a:latin typeface="Arial"/>
                <a:cs typeface="Arial"/>
              </a:rPr>
              <a:t>De Relación</a:t>
            </a:r>
            <a:endParaRPr sz="2400" dirty="0">
              <a:latin typeface="Arial"/>
              <a:cs typeface="Arial"/>
            </a:endParaRPr>
          </a:p>
          <a:p>
            <a:pPr marL="3990340">
              <a:lnSpc>
                <a:spcPct val="95825"/>
              </a:lnSpc>
              <a:spcBef>
                <a:spcPts val="2999"/>
              </a:spcBef>
            </a:pPr>
            <a:r>
              <a:rPr sz="1100" spc="2" dirty="0" smtClean="0">
                <a:solidFill>
                  <a:srgbClr val="FFFFFF"/>
                </a:solidFill>
                <a:latin typeface="Arial"/>
                <a:cs typeface="Arial"/>
              </a:rPr>
              <a:t>Dirección / Posición / Espacio / Gravedad</a:t>
            </a:r>
            <a:endParaRPr sz="1100" dirty="0">
              <a:latin typeface="Arial"/>
              <a:cs typeface="Arial"/>
            </a:endParaRPr>
          </a:p>
          <a:p>
            <a:pPr marL="16510">
              <a:lnSpc>
                <a:spcPct val="95825"/>
              </a:lnSpc>
              <a:spcBef>
                <a:spcPts val="895"/>
              </a:spcBef>
            </a:pPr>
            <a:r>
              <a:rPr sz="2400" b="1" dirty="0" smtClean="0">
                <a:solidFill>
                  <a:srgbClr val="5F5F5F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5F5F5F"/>
                </a:solidFill>
                <a:latin typeface="Arial"/>
                <a:cs typeface="Arial"/>
              </a:rPr>
              <a:t>rácticos</a:t>
            </a:r>
            <a:endParaRPr sz="2400" dirty="0">
              <a:latin typeface="Arial"/>
              <a:cs typeface="Arial"/>
            </a:endParaRPr>
          </a:p>
          <a:p>
            <a:pPr marL="4052570">
              <a:lnSpc>
                <a:spcPct val="95825"/>
              </a:lnSpc>
              <a:spcBef>
                <a:spcPts val="2529"/>
              </a:spcBef>
            </a:pPr>
            <a:r>
              <a:rPr sz="1100" spc="1" dirty="0" smtClean="0">
                <a:solidFill>
                  <a:srgbClr val="FFFFFF"/>
                </a:solidFill>
                <a:latin typeface="Arial"/>
                <a:cs typeface="Arial"/>
              </a:rPr>
              <a:t>Representación / Significado / Función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73810" y="735368"/>
            <a:ext cx="2964738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26" dirty="0" smtClean="0">
                <a:latin typeface="Arial"/>
                <a:cs typeface="Arial"/>
              </a:rPr>
              <a:t>Bibliografía</a:t>
            </a:r>
            <a:endParaRPr sz="3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5040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302260" marR="942827">
              <a:lnSpc>
                <a:spcPct val="100041"/>
              </a:lnSpc>
              <a:spcBef>
                <a:spcPts val="1000"/>
              </a:spcBef>
            </a:pPr>
            <a:r>
              <a:rPr sz="1200" spc="111" dirty="0" smtClean="0">
                <a:latin typeface="Times New Roman"/>
                <a:cs typeface="Times New Roman"/>
              </a:rPr>
              <a:t>Ching,  Frank, </a:t>
            </a:r>
            <a:r>
              <a:rPr sz="1200" u="sng" spc="111" dirty="0" smtClean="0">
                <a:latin typeface="Times New Roman"/>
                <a:cs typeface="Times New Roman"/>
              </a:rPr>
              <a:t>A</a:t>
            </a:r>
            <a:r>
              <a:rPr sz="1200" spc="111" dirty="0" smtClean="0">
                <a:latin typeface="Times New Roman"/>
                <a:cs typeface="Times New Roman"/>
              </a:rPr>
              <a:t> </a:t>
            </a:r>
            <a:r>
              <a:rPr sz="1200" u="sng" spc="111" dirty="0" smtClean="0">
                <a:latin typeface="Times New Roman"/>
                <a:cs typeface="Times New Roman"/>
              </a:rPr>
              <a:t>rquitectura: forma, espacio y orden / Francis D.K. Ching,</a:t>
            </a:r>
            <a:r>
              <a:rPr sz="1200" spc="111" dirty="0" smtClean="0">
                <a:latin typeface="Times New Roman"/>
                <a:cs typeface="Times New Roman"/>
              </a:rPr>
              <a:t> </a:t>
            </a:r>
            <a:r>
              <a:rPr sz="1200" u="sng" spc="111" dirty="0" smtClean="0">
                <a:latin typeface="Times New Roman"/>
                <a:cs typeface="Times New Roman"/>
              </a:rPr>
              <a:t>México D.F. : Gustavo Gili, 1989, 396 p.</a:t>
            </a:r>
            <a:endParaRPr sz="1200">
              <a:latin typeface="Times New Roman"/>
              <a:cs typeface="Times New Roman"/>
            </a:endParaRPr>
          </a:p>
          <a:p>
            <a:pPr marL="302260">
              <a:lnSpc>
                <a:spcPts val="1370"/>
              </a:lnSpc>
              <a:spcBef>
                <a:spcPts val="68"/>
              </a:spcBef>
            </a:pPr>
            <a:r>
              <a:rPr sz="1200" spc="122" dirty="0" smtClean="0">
                <a:latin typeface="Times New Roman"/>
                <a:cs typeface="Times New Roman"/>
              </a:rPr>
              <a:t>Scott, Robert Gill am, </a:t>
            </a:r>
            <a:r>
              <a:rPr sz="1200" u="sng" spc="122" dirty="0" smtClean="0">
                <a:latin typeface="Times New Roman"/>
                <a:cs typeface="Times New Roman"/>
              </a:rPr>
              <a:t>Fundamentos del diseño / R. G. Scott; trad. M. del</a:t>
            </a:r>
            <a:endParaRPr sz="1200">
              <a:latin typeface="Times New Roman"/>
              <a:cs typeface="Times New Roman"/>
            </a:endParaRPr>
          </a:p>
          <a:p>
            <a:pPr marL="302260">
              <a:lnSpc>
                <a:spcPct val="95825"/>
              </a:lnSpc>
            </a:pPr>
            <a:r>
              <a:rPr sz="1200" u="sng" spc="79" dirty="0" smtClean="0">
                <a:latin typeface="Times New Roman"/>
                <a:cs typeface="Times New Roman"/>
              </a:rPr>
              <a:t>Castill</a:t>
            </a:r>
            <a:r>
              <a:rPr sz="1200" spc="79" dirty="0" smtClean="0">
                <a:latin typeface="Times New Roman"/>
                <a:cs typeface="Times New Roman"/>
              </a:rPr>
              <a:t> </a:t>
            </a:r>
            <a:r>
              <a:rPr sz="1200" u="sng" spc="79" dirty="0" smtClean="0">
                <a:latin typeface="Times New Roman"/>
                <a:cs typeface="Times New Roman"/>
              </a:rPr>
              <a:t>o de Molina y Vedia, Buenos A</a:t>
            </a:r>
            <a:r>
              <a:rPr sz="1200" spc="79" dirty="0" smtClean="0">
                <a:latin typeface="Times New Roman"/>
                <a:cs typeface="Times New Roman"/>
              </a:rPr>
              <a:t> </a:t>
            </a:r>
            <a:r>
              <a:rPr sz="1200" u="sng" spc="79" dirty="0" smtClean="0">
                <a:latin typeface="Times New Roman"/>
                <a:cs typeface="Times New Roman"/>
              </a:rPr>
              <a:t>ires: V. Lero, 1977, 195 p.</a:t>
            </a:r>
            <a:endParaRPr sz="1200">
              <a:latin typeface="Times New Roman"/>
              <a:cs typeface="Times New Roman"/>
            </a:endParaRPr>
          </a:p>
          <a:p>
            <a:pPr marL="302260">
              <a:lnSpc>
                <a:spcPct val="95825"/>
              </a:lnSpc>
              <a:spcBef>
                <a:spcPts val="60"/>
              </a:spcBef>
            </a:pPr>
            <a:r>
              <a:rPr sz="1200" spc="135" dirty="0" smtClean="0">
                <a:latin typeface="Times New Roman"/>
                <a:cs typeface="Times New Roman"/>
              </a:rPr>
              <a:t>Wong, Wucius,  </a:t>
            </a:r>
            <a:r>
              <a:rPr sz="1200" u="sng" spc="135" dirty="0" smtClean="0">
                <a:latin typeface="Times New Roman"/>
                <a:cs typeface="Times New Roman"/>
              </a:rPr>
              <a:t>Fundamentos del diseño bi- y tri-dimensional / Wucius</a:t>
            </a:r>
            <a:endParaRPr sz="1200">
              <a:latin typeface="Times New Roman"/>
              <a:cs typeface="Times New Roman"/>
            </a:endParaRPr>
          </a:p>
          <a:p>
            <a:pPr marL="302260">
              <a:lnSpc>
                <a:spcPct val="95825"/>
              </a:lnSpc>
              <a:spcBef>
                <a:spcPts val="60"/>
              </a:spcBef>
            </a:pPr>
            <a:r>
              <a:rPr sz="1200" u="sng" spc="114" dirty="0" smtClean="0">
                <a:latin typeface="Times New Roman"/>
                <a:cs typeface="Times New Roman"/>
              </a:rPr>
              <a:t>Wong, Barcelona: Gustavo Gili, 1981, 204 p.</a:t>
            </a:r>
            <a:endParaRPr sz="1200">
              <a:latin typeface="Times New Roman"/>
              <a:cs typeface="Times New Roman"/>
            </a:endParaRPr>
          </a:p>
          <a:p>
            <a:pPr marL="302260" marR="885372">
              <a:lnSpc>
                <a:spcPct val="100041"/>
              </a:lnSpc>
              <a:spcBef>
                <a:spcPts val="50"/>
              </a:spcBef>
            </a:pPr>
            <a:r>
              <a:rPr sz="1200" spc="114" dirty="0" smtClean="0">
                <a:latin typeface="Times New Roman"/>
                <a:cs typeface="Times New Roman"/>
              </a:rPr>
              <a:t>Wong, Wucius,  </a:t>
            </a:r>
            <a:r>
              <a:rPr sz="1200" u="sng" spc="114" dirty="0" smtClean="0">
                <a:latin typeface="Times New Roman"/>
                <a:cs typeface="Times New Roman"/>
              </a:rPr>
              <a:t>Principios del diseño en color / Wucius Wong, Barcel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u="sng" spc="114" dirty="0" smtClean="0">
                <a:latin typeface="Times New Roman"/>
                <a:cs typeface="Times New Roman"/>
              </a:rPr>
              <a:t>ona: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u="sng" spc="114" dirty="0" smtClean="0">
                <a:latin typeface="Times New Roman"/>
                <a:cs typeface="Times New Roman"/>
              </a:rPr>
              <a:t>Gustavo Gili, 1988, 100 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78120" y="141732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4275071" y="141732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4984567" y="141732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5136133" y="1417320"/>
            <a:ext cx="748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5671527" y="1417320"/>
            <a:ext cx="740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5809131" y="1417320"/>
            <a:ext cx="748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6477008" y="1417320"/>
            <a:ext cx="74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6894675" y="141732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2011243" y="160020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2425697" y="160020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550056" y="160020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3283478" y="160020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3684064" y="160020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4204662" y="160020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4565124" y="1600200"/>
            <a:ext cx="737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343611" y="1781810"/>
            <a:ext cx="74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658173" y="1781810"/>
            <a:ext cx="738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5279055" y="178181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5417971" y="1781810"/>
            <a:ext cx="748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658000" y="178181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5911898" y="178181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468158" y="178181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917738" y="178181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7179409" y="178181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054525" y="1964689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320449" y="1964689"/>
            <a:ext cx="747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2919095" y="1964689"/>
            <a:ext cx="742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3069590" y="1964689"/>
            <a:ext cx="749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648860" y="1964689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323139" y="1964689"/>
            <a:ext cx="74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4864097" y="1964689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5092545" y="1964689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5578853" y="1964689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6099452" y="1964689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458542" y="1964689"/>
            <a:ext cx="75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835611" y="2147570"/>
            <a:ext cx="74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4150173" y="2147570"/>
            <a:ext cx="738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4770902" y="214757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5095290" y="2147570"/>
            <a:ext cx="761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247690" y="2147570"/>
            <a:ext cx="736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578515" y="2147570"/>
            <a:ext cx="738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715911" y="2147570"/>
            <a:ext cx="748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956000" y="233045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905910" y="233045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639332" y="233045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039918" y="233045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560516" y="233045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919606" y="2330450"/>
            <a:ext cx="75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550928" y="2512060"/>
            <a:ext cx="74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865490" y="2512060"/>
            <a:ext cx="738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486371" y="251206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749202" y="2512060"/>
            <a:ext cx="740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230927" y="2512060"/>
            <a:ext cx="736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368085" y="2512060"/>
            <a:ext cx="762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017217" y="2512060"/>
            <a:ext cx="76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602829" y="251206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105274" y="2694940"/>
            <a:ext cx="753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505860" y="2694940"/>
            <a:ext cx="74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27830" y="2694940"/>
            <a:ext cx="73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386920" y="2694940"/>
            <a:ext cx="737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22400" y="1235710"/>
            <a:ext cx="7200900" cy="4773930"/>
          </a:xfrm>
          <a:custGeom>
            <a:avLst/>
            <a:gdLst/>
            <a:ahLst/>
            <a:cxnLst/>
            <a:rect l="l" t="t" r="r" b="b"/>
            <a:pathLst>
              <a:path w="7200900" h="4773930">
                <a:moveTo>
                  <a:pt x="7174230" y="4528267"/>
                </a:moveTo>
                <a:lnTo>
                  <a:pt x="7174230" y="4773930"/>
                </a:lnTo>
                <a:lnTo>
                  <a:pt x="7200900" y="4773930"/>
                </a:lnTo>
                <a:lnTo>
                  <a:pt x="7200900" y="676910"/>
                </a:lnTo>
                <a:lnTo>
                  <a:pt x="459739" y="676910"/>
                </a:lnTo>
                <a:lnTo>
                  <a:pt x="459739" y="0"/>
                </a:lnTo>
                <a:lnTo>
                  <a:pt x="0" y="0"/>
                </a:lnTo>
                <a:lnTo>
                  <a:pt x="0" y="27939"/>
                </a:lnTo>
                <a:lnTo>
                  <a:pt x="433069" y="27939"/>
                </a:lnTo>
                <a:lnTo>
                  <a:pt x="433069" y="706119"/>
                </a:lnTo>
                <a:lnTo>
                  <a:pt x="7174230" y="706119"/>
                </a:lnTo>
                <a:lnTo>
                  <a:pt x="7174230" y="4528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020" y="848360"/>
            <a:ext cx="637540" cy="445769"/>
          </a:xfrm>
          <a:custGeom>
            <a:avLst/>
            <a:gdLst/>
            <a:ahLst/>
            <a:cxnLst/>
            <a:rect l="l" t="t" r="r" b="b"/>
            <a:pathLst>
              <a:path w="637540" h="445769">
                <a:moveTo>
                  <a:pt x="311149" y="0"/>
                </a:moveTo>
                <a:lnTo>
                  <a:pt x="0" y="175260"/>
                </a:lnTo>
                <a:lnTo>
                  <a:pt x="367030" y="445769"/>
                </a:lnTo>
                <a:lnTo>
                  <a:pt x="637540" y="175260"/>
                </a:lnTo>
                <a:lnTo>
                  <a:pt x="311149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020" y="1023620"/>
            <a:ext cx="637540" cy="628650"/>
          </a:xfrm>
          <a:custGeom>
            <a:avLst/>
            <a:gdLst/>
            <a:ahLst/>
            <a:cxnLst/>
            <a:rect l="l" t="t" r="r" b="b"/>
            <a:pathLst>
              <a:path w="637540" h="628650">
                <a:moveTo>
                  <a:pt x="0" y="0"/>
                </a:moveTo>
                <a:lnTo>
                  <a:pt x="29210" y="349250"/>
                </a:lnTo>
                <a:lnTo>
                  <a:pt x="367030" y="628650"/>
                </a:lnTo>
                <a:lnTo>
                  <a:pt x="601980" y="346709"/>
                </a:lnTo>
                <a:lnTo>
                  <a:pt x="63754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050" y="1294129"/>
            <a:ext cx="1269" cy="358140"/>
          </a:xfrm>
          <a:custGeom>
            <a:avLst/>
            <a:gdLst/>
            <a:ahLst/>
            <a:cxnLst/>
            <a:rect l="l" t="t" r="r" b="b"/>
            <a:pathLst>
              <a:path w="1269" h="358140">
                <a:moveTo>
                  <a:pt x="0" y="0"/>
                </a:moveTo>
                <a:lnTo>
                  <a:pt x="1269" y="35814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4190" y="599821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7950" y="1272904"/>
            <a:ext cx="3066002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7003" y="1272904"/>
            <a:ext cx="1618211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7460" y="6127740"/>
            <a:ext cx="3499543" cy="36068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05000" y="762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b="1" dirty="0" smtClean="0"/>
          </a:p>
          <a:p>
            <a:endParaRPr lang="es-CL" b="1" dirty="0"/>
          </a:p>
          <a:p>
            <a:r>
              <a:rPr lang="es-CL" b="1" dirty="0"/>
              <a:t> </a:t>
            </a:r>
            <a:r>
              <a:rPr lang="es-CL" b="1" dirty="0" smtClean="0"/>
              <a:t>Unidad </a:t>
            </a:r>
            <a:r>
              <a:rPr lang="es-CL" b="1" dirty="0"/>
              <a:t>N°</a:t>
            </a:r>
            <a:r>
              <a:rPr lang="es-CL" b="1" dirty="0" smtClean="0"/>
              <a:t>1: </a:t>
            </a:r>
            <a:r>
              <a:rPr lang="es-CL" b="1" dirty="0"/>
              <a:t>Desde una mirada funcional a una estética</a:t>
            </a:r>
            <a:r>
              <a:rPr lang="es-CL" dirty="0"/>
              <a:t> 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52600" y="2133600"/>
            <a:ext cx="6248399" cy="30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286000" y="2690336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OA1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Innovar al resolver desafíos y problemas de diseño y arquitectura, considerando aspectos estéticos, funcionales, la sustentabilidad ambiental y las evaluaciones críticas de otros</a:t>
            </a:r>
            <a:r>
              <a:rPr lang="es-CL" dirty="0" smtClean="0"/>
              <a:t>.</a:t>
            </a:r>
          </a:p>
          <a:p>
            <a:pPr algn="just"/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438400" y="40386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Tema: El diseño</a:t>
            </a:r>
          </a:p>
          <a:p>
            <a:r>
              <a:rPr lang="es-ES" dirty="0" smtClean="0"/>
              <a:t>Fundamentos del diseño (color, forma, imágenes, tipografías) </a:t>
            </a:r>
            <a:r>
              <a:rPr lang="es-ES" smtClean="0"/>
              <a:t>entre otros.</a:t>
            </a:r>
            <a:endParaRPr lang="es-ES" dirty="0" smtClean="0"/>
          </a:p>
          <a:p>
            <a:r>
              <a:rPr lang="es-ES" dirty="0" smtClean="0"/>
              <a:t>Marca personal</a:t>
            </a:r>
          </a:p>
          <a:p>
            <a:r>
              <a:rPr lang="es-ES" dirty="0"/>
              <a:t> </a:t>
            </a:r>
            <a:r>
              <a:rPr lang="es-ES" dirty="0" smtClean="0"/>
              <a:t>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76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22400" y="1235710"/>
            <a:ext cx="7200900" cy="4773930"/>
          </a:xfrm>
          <a:custGeom>
            <a:avLst/>
            <a:gdLst/>
            <a:ahLst/>
            <a:cxnLst/>
            <a:rect l="l" t="t" r="r" b="b"/>
            <a:pathLst>
              <a:path w="7200900" h="4773930">
                <a:moveTo>
                  <a:pt x="7174230" y="4528267"/>
                </a:moveTo>
                <a:lnTo>
                  <a:pt x="7174230" y="4773930"/>
                </a:lnTo>
                <a:lnTo>
                  <a:pt x="7200900" y="4773930"/>
                </a:lnTo>
                <a:lnTo>
                  <a:pt x="7200900" y="676910"/>
                </a:lnTo>
                <a:lnTo>
                  <a:pt x="459739" y="676910"/>
                </a:lnTo>
                <a:lnTo>
                  <a:pt x="459739" y="0"/>
                </a:lnTo>
                <a:lnTo>
                  <a:pt x="0" y="0"/>
                </a:lnTo>
                <a:lnTo>
                  <a:pt x="0" y="27939"/>
                </a:lnTo>
                <a:lnTo>
                  <a:pt x="433069" y="27939"/>
                </a:lnTo>
                <a:lnTo>
                  <a:pt x="433069" y="706119"/>
                </a:lnTo>
                <a:lnTo>
                  <a:pt x="7174230" y="706119"/>
                </a:lnTo>
                <a:lnTo>
                  <a:pt x="7174230" y="4528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020" y="848360"/>
            <a:ext cx="637540" cy="445769"/>
          </a:xfrm>
          <a:custGeom>
            <a:avLst/>
            <a:gdLst/>
            <a:ahLst/>
            <a:cxnLst/>
            <a:rect l="l" t="t" r="r" b="b"/>
            <a:pathLst>
              <a:path w="637540" h="445769">
                <a:moveTo>
                  <a:pt x="311149" y="0"/>
                </a:moveTo>
                <a:lnTo>
                  <a:pt x="0" y="175260"/>
                </a:lnTo>
                <a:lnTo>
                  <a:pt x="367030" y="445769"/>
                </a:lnTo>
                <a:lnTo>
                  <a:pt x="637540" y="175260"/>
                </a:lnTo>
                <a:lnTo>
                  <a:pt x="311149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020" y="1023620"/>
            <a:ext cx="637540" cy="628650"/>
          </a:xfrm>
          <a:custGeom>
            <a:avLst/>
            <a:gdLst/>
            <a:ahLst/>
            <a:cxnLst/>
            <a:rect l="l" t="t" r="r" b="b"/>
            <a:pathLst>
              <a:path w="637540" h="628650">
                <a:moveTo>
                  <a:pt x="0" y="0"/>
                </a:moveTo>
                <a:lnTo>
                  <a:pt x="29210" y="349250"/>
                </a:lnTo>
                <a:lnTo>
                  <a:pt x="367030" y="628650"/>
                </a:lnTo>
                <a:lnTo>
                  <a:pt x="601980" y="346709"/>
                </a:lnTo>
                <a:lnTo>
                  <a:pt x="63754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050" y="1294129"/>
            <a:ext cx="1269" cy="358140"/>
          </a:xfrm>
          <a:custGeom>
            <a:avLst/>
            <a:gdLst/>
            <a:ahLst/>
            <a:cxnLst/>
            <a:rect l="l" t="t" r="r" b="b"/>
            <a:pathLst>
              <a:path w="1269" h="358140">
                <a:moveTo>
                  <a:pt x="0" y="0"/>
                </a:moveTo>
                <a:lnTo>
                  <a:pt x="1269" y="35814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4190" y="599821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0" y="1219200"/>
            <a:ext cx="3886200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lang="es-ES_tradnl" sz="3600" b="1" dirty="0" smtClean="0">
                <a:latin typeface="Arial"/>
                <a:cs typeface="Arial"/>
              </a:rPr>
              <a:t>Fundamentos del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0400" y="1219200"/>
            <a:ext cx="1669797" cy="612504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b="1" dirty="0" smtClean="0">
                <a:latin typeface="Arial"/>
                <a:cs typeface="Arial"/>
              </a:rPr>
              <a:t>Diseño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7460" y="6127740"/>
            <a:ext cx="3499543" cy="36068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47800" y="24384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</a:t>
            </a:r>
            <a:r>
              <a:rPr lang="es-ES" dirty="0" err="1" smtClean="0"/>
              <a:t>ucius</a:t>
            </a:r>
            <a:r>
              <a:rPr lang="es-ES" dirty="0" smtClean="0"/>
              <a:t> Wong, </a:t>
            </a:r>
            <a:r>
              <a:rPr lang="es-ES" dirty="0"/>
              <a:t> </a:t>
            </a:r>
            <a:r>
              <a:rPr lang="es-ES" dirty="0" smtClean="0"/>
              <a:t>Señala que para poder entender el diseño, su función en la vida cotidiana y su profesionalización en diversas áreas, es primordial conocer en detalle los siguientes elementos que son transversales para cualquier diseñador o problema de diseño que quisiéramos abordar.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807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22400" y="1235710"/>
            <a:ext cx="7200900" cy="4773930"/>
          </a:xfrm>
          <a:custGeom>
            <a:avLst/>
            <a:gdLst/>
            <a:ahLst/>
            <a:cxnLst/>
            <a:rect l="l" t="t" r="r" b="b"/>
            <a:pathLst>
              <a:path w="7200900" h="4773930">
                <a:moveTo>
                  <a:pt x="7174230" y="4528267"/>
                </a:moveTo>
                <a:lnTo>
                  <a:pt x="7174230" y="4773930"/>
                </a:lnTo>
                <a:lnTo>
                  <a:pt x="7200900" y="4773930"/>
                </a:lnTo>
                <a:lnTo>
                  <a:pt x="7200900" y="676910"/>
                </a:lnTo>
                <a:lnTo>
                  <a:pt x="459739" y="676910"/>
                </a:lnTo>
                <a:lnTo>
                  <a:pt x="459739" y="0"/>
                </a:lnTo>
                <a:lnTo>
                  <a:pt x="0" y="0"/>
                </a:lnTo>
                <a:lnTo>
                  <a:pt x="0" y="27939"/>
                </a:lnTo>
                <a:lnTo>
                  <a:pt x="433069" y="27939"/>
                </a:lnTo>
                <a:lnTo>
                  <a:pt x="433069" y="706119"/>
                </a:lnTo>
                <a:lnTo>
                  <a:pt x="7174230" y="706119"/>
                </a:lnTo>
                <a:lnTo>
                  <a:pt x="7174230" y="4528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020" y="848360"/>
            <a:ext cx="637540" cy="445769"/>
          </a:xfrm>
          <a:custGeom>
            <a:avLst/>
            <a:gdLst/>
            <a:ahLst/>
            <a:cxnLst/>
            <a:rect l="l" t="t" r="r" b="b"/>
            <a:pathLst>
              <a:path w="637540" h="445769">
                <a:moveTo>
                  <a:pt x="311149" y="0"/>
                </a:moveTo>
                <a:lnTo>
                  <a:pt x="0" y="175260"/>
                </a:lnTo>
                <a:lnTo>
                  <a:pt x="367030" y="445769"/>
                </a:lnTo>
                <a:lnTo>
                  <a:pt x="637540" y="175260"/>
                </a:lnTo>
                <a:lnTo>
                  <a:pt x="311149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020" y="1023620"/>
            <a:ext cx="637540" cy="628650"/>
          </a:xfrm>
          <a:custGeom>
            <a:avLst/>
            <a:gdLst/>
            <a:ahLst/>
            <a:cxnLst/>
            <a:rect l="l" t="t" r="r" b="b"/>
            <a:pathLst>
              <a:path w="637540" h="628650">
                <a:moveTo>
                  <a:pt x="0" y="0"/>
                </a:moveTo>
                <a:lnTo>
                  <a:pt x="29210" y="349250"/>
                </a:lnTo>
                <a:lnTo>
                  <a:pt x="367030" y="628650"/>
                </a:lnTo>
                <a:lnTo>
                  <a:pt x="601980" y="346709"/>
                </a:lnTo>
                <a:lnTo>
                  <a:pt x="63754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050" y="1294129"/>
            <a:ext cx="1269" cy="358140"/>
          </a:xfrm>
          <a:custGeom>
            <a:avLst/>
            <a:gdLst/>
            <a:ahLst/>
            <a:cxnLst/>
            <a:rect l="l" t="t" r="r" b="b"/>
            <a:pathLst>
              <a:path w="1269" h="358140">
                <a:moveTo>
                  <a:pt x="0" y="0"/>
                </a:moveTo>
                <a:lnTo>
                  <a:pt x="1269" y="35814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4190" y="599821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5490" y="2071370"/>
            <a:ext cx="5215890" cy="3807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7950" y="1272904"/>
            <a:ext cx="3066002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b="1" dirty="0" smtClean="0">
                <a:latin typeface="Arial"/>
                <a:cs typeface="Arial"/>
              </a:rPr>
              <a:t>Eleme</a:t>
            </a:r>
            <a:r>
              <a:rPr sz="3600" b="1" spc="0" dirty="0" smtClean="0">
                <a:latin typeface="Arial"/>
                <a:cs typeface="Arial"/>
              </a:rPr>
              <a:t>ntos de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7003" y="1272904"/>
            <a:ext cx="1618211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b="1" dirty="0" smtClean="0">
                <a:latin typeface="Arial"/>
                <a:cs typeface="Arial"/>
              </a:rPr>
              <a:t>Diseño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7460" y="6127740"/>
            <a:ext cx="3499543" cy="36068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416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1720" y="1499870"/>
            <a:ext cx="3653789" cy="485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36800" y="735368"/>
            <a:ext cx="3040560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545" dirty="0" smtClean="0">
                <a:latin typeface="Arial"/>
                <a:cs typeface="Arial"/>
              </a:rPr>
              <a:t>Elementos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0682" y="735368"/>
            <a:ext cx="743200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443" dirty="0" smtClean="0">
                <a:latin typeface="Arial"/>
                <a:cs typeface="Arial"/>
              </a:rPr>
              <a:t>de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7134" y="735368"/>
            <a:ext cx="1936035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474" dirty="0" smtClean="0">
                <a:latin typeface="Arial"/>
                <a:cs typeface="Arial"/>
              </a:rPr>
              <a:t>diseño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2391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3279140">
              <a:lnSpc>
                <a:spcPct val="95825"/>
              </a:lnSpc>
              <a:spcBef>
                <a:spcPts val="12000"/>
              </a:spcBef>
            </a:pPr>
            <a:r>
              <a:rPr sz="2400" spc="21" dirty="0" smtClean="0">
                <a:latin typeface="Arial"/>
                <a:cs typeface="Arial"/>
              </a:rPr>
              <a:t>•  </a:t>
            </a:r>
            <a:r>
              <a:rPr sz="2400" b="1" spc="21" dirty="0" smtClean="0">
                <a:latin typeface="Arial"/>
                <a:cs typeface="Arial"/>
              </a:rPr>
              <a:t>Elementos conceptuales</a:t>
            </a:r>
            <a:endParaRPr sz="2400">
              <a:latin typeface="Arial"/>
              <a:cs typeface="Arial"/>
            </a:endParaRPr>
          </a:p>
          <a:p>
            <a:pPr marL="4023359">
              <a:lnSpc>
                <a:spcPct val="95825"/>
              </a:lnSpc>
              <a:spcBef>
                <a:spcPts val="520"/>
              </a:spcBef>
            </a:pPr>
            <a:r>
              <a:rPr sz="2400" spc="25" dirty="0" smtClean="0">
                <a:latin typeface="Arial"/>
                <a:cs typeface="Arial"/>
              </a:rPr>
              <a:t>•  </a:t>
            </a:r>
            <a:r>
              <a:rPr sz="2400" b="1" spc="25" dirty="0" smtClean="0">
                <a:latin typeface="Arial"/>
                <a:cs typeface="Arial"/>
              </a:rPr>
              <a:t>Elementos visuales</a:t>
            </a:r>
            <a:endParaRPr sz="2400">
              <a:latin typeface="Arial"/>
              <a:cs typeface="Arial"/>
            </a:endParaRPr>
          </a:p>
          <a:p>
            <a:pPr marL="3530600">
              <a:lnSpc>
                <a:spcPct val="95825"/>
              </a:lnSpc>
              <a:spcBef>
                <a:spcPts val="510"/>
              </a:spcBef>
            </a:pPr>
            <a:r>
              <a:rPr sz="2400" spc="22" dirty="0" smtClean="0">
                <a:latin typeface="Arial"/>
                <a:cs typeface="Arial"/>
              </a:rPr>
              <a:t>•  </a:t>
            </a:r>
            <a:r>
              <a:rPr sz="2400" b="1" spc="22" dirty="0" smtClean="0">
                <a:latin typeface="Arial"/>
                <a:cs typeface="Arial"/>
              </a:rPr>
              <a:t>Elementos de relación</a:t>
            </a:r>
            <a:endParaRPr sz="2400">
              <a:latin typeface="Arial"/>
              <a:cs typeface="Arial"/>
            </a:endParaRPr>
          </a:p>
          <a:p>
            <a:pPr marL="3870959">
              <a:lnSpc>
                <a:spcPct val="95825"/>
              </a:lnSpc>
              <a:spcBef>
                <a:spcPts val="510"/>
              </a:spcBef>
            </a:pPr>
            <a:r>
              <a:rPr sz="2400" spc="24" dirty="0" smtClean="0">
                <a:latin typeface="Arial"/>
                <a:cs typeface="Arial"/>
              </a:rPr>
              <a:t>•  </a:t>
            </a:r>
            <a:r>
              <a:rPr sz="2400" b="1" spc="24" dirty="0" smtClean="0">
                <a:latin typeface="Arial"/>
                <a:cs typeface="Arial"/>
              </a:rPr>
              <a:t>Elementos prácticos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29" y="2142490"/>
            <a:ext cx="4215130" cy="2810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1990" y="298488"/>
            <a:ext cx="3891409" cy="1127759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863600" marR="1320">
              <a:lnSpc>
                <a:spcPts val="3675"/>
              </a:lnSpc>
            </a:pPr>
            <a:r>
              <a:rPr sz="3600" b="1" spc="544" dirty="0" smtClean="0">
                <a:latin typeface="Arial"/>
                <a:cs typeface="Arial"/>
              </a:rPr>
              <a:t>Elementos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6"/>
              </a:spcBef>
            </a:pPr>
            <a:r>
              <a:rPr sz="3600" b="1" spc="563" dirty="0" smtClean="0">
                <a:latin typeface="Arial"/>
                <a:cs typeface="Arial"/>
              </a:rPr>
              <a:t>conceptuales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5990" y="1414700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3302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147320" marR="2297776">
              <a:lnSpc>
                <a:spcPts val="2230"/>
              </a:lnSpc>
              <a:spcBef>
                <a:spcPts val="1111"/>
              </a:spcBef>
            </a:pP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  </a:t>
            </a:r>
            <a:r>
              <a:rPr sz="2000" spc="3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so</a:t>
            </a:r>
            <a:r>
              <a:rPr sz="2000" spc="0" dirty="0" smtClean="0">
                <a:latin typeface="Arial"/>
                <a:cs typeface="Arial"/>
              </a:rPr>
              <a:t>n  </a:t>
            </a:r>
            <a:r>
              <a:rPr sz="2000" spc="3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v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es</a:t>
            </a:r>
            <a:r>
              <a:rPr sz="2000" spc="0" dirty="0" smtClean="0">
                <a:latin typeface="Arial"/>
                <a:cs typeface="Arial"/>
              </a:rPr>
              <a:t>,  </a:t>
            </a:r>
            <a:r>
              <a:rPr sz="2000" spc="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no  </a:t>
            </a:r>
            <a:r>
              <a:rPr sz="2000" spc="4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ti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0" dirty="0" smtClean="0">
                <a:latin typeface="Arial"/>
                <a:cs typeface="Arial"/>
              </a:rPr>
              <a:t>en  </a:t>
            </a:r>
            <a:r>
              <a:rPr sz="2000" spc="3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x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4" dirty="0" smtClean="0">
                <a:latin typeface="Arial"/>
                <a:cs typeface="Arial"/>
              </a:rPr>
              <a:t>fí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ca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60020">
              <a:lnSpc>
                <a:spcPts val="2434"/>
              </a:lnSpc>
              <a:spcBef>
                <a:spcPts val="5681"/>
              </a:spcBef>
            </a:pPr>
            <a:r>
              <a:rPr sz="2700" spc="447" baseline="12111" dirty="0" smtClean="0">
                <a:latin typeface="Arial Unicode MS"/>
                <a:cs typeface="Arial Unicode MS"/>
              </a:rPr>
              <a:t> </a:t>
            </a:r>
            <a:r>
              <a:rPr sz="2400" b="1" spc="0" dirty="0" smtClean="0">
                <a:latin typeface="Arial"/>
                <a:cs typeface="Arial"/>
              </a:rPr>
              <a:t>Punto</a:t>
            </a:r>
            <a:endParaRPr sz="2400">
              <a:latin typeface="Arial"/>
              <a:cs typeface="Arial"/>
            </a:endParaRPr>
          </a:p>
          <a:p>
            <a:pPr marL="160020">
              <a:lnSpc>
                <a:spcPts val="2434"/>
              </a:lnSpc>
              <a:spcBef>
                <a:spcPts val="1070"/>
              </a:spcBef>
            </a:pPr>
            <a:r>
              <a:rPr sz="2700" spc="447" baseline="12111" dirty="0" smtClean="0">
                <a:latin typeface="Arial Unicode MS"/>
                <a:cs typeface="Arial Unicode MS"/>
              </a:rPr>
              <a:t> </a:t>
            </a:r>
            <a:r>
              <a:rPr sz="2400" b="1" spc="0" dirty="0" smtClean="0">
                <a:latin typeface="Arial"/>
                <a:cs typeface="Arial"/>
              </a:rPr>
              <a:t>Línea</a:t>
            </a:r>
            <a:endParaRPr sz="2400">
              <a:latin typeface="Arial"/>
              <a:cs typeface="Arial"/>
            </a:endParaRPr>
          </a:p>
          <a:p>
            <a:pPr marL="160020">
              <a:lnSpc>
                <a:spcPts val="2434"/>
              </a:lnSpc>
              <a:spcBef>
                <a:spcPts val="1070"/>
              </a:spcBef>
            </a:pPr>
            <a:r>
              <a:rPr sz="2700" spc="447" baseline="12111" dirty="0" smtClean="0">
                <a:latin typeface="Arial Unicode MS"/>
                <a:cs typeface="Arial Unicode MS"/>
              </a:rPr>
              <a:t> </a:t>
            </a:r>
            <a:r>
              <a:rPr sz="2400" b="1" spc="-1" dirty="0" smtClean="0">
                <a:latin typeface="Arial"/>
                <a:cs typeface="Arial"/>
              </a:rPr>
              <a:t>Plano</a:t>
            </a:r>
            <a:endParaRPr sz="2400">
              <a:latin typeface="Arial"/>
              <a:cs typeface="Arial"/>
            </a:endParaRPr>
          </a:p>
          <a:p>
            <a:pPr marL="160020">
              <a:lnSpc>
                <a:spcPts val="2434"/>
              </a:lnSpc>
              <a:spcBef>
                <a:spcPts val="1070"/>
              </a:spcBef>
            </a:pPr>
            <a:r>
              <a:rPr sz="2700" spc="447" baseline="12111" dirty="0" smtClean="0">
                <a:latin typeface="Arial Unicode MS"/>
                <a:cs typeface="Arial Unicode MS"/>
              </a:rPr>
              <a:t> </a:t>
            </a:r>
            <a:r>
              <a:rPr sz="2400" b="1" spc="0" dirty="0" smtClean="0">
                <a:latin typeface="Arial"/>
                <a:cs typeface="Arial"/>
              </a:rPr>
              <a:t>Volumen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1144270" y="1182370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0120" y="149335"/>
                </a:moveTo>
                <a:lnTo>
                  <a:pt x="7310120" y="4837430"/>
                </a:lnTo>
                <a:lnTo>
                  <a:pt x="7320280" y="4837430"/>
                </a:lnTo>
                <a:lnTo>
                  <a:pt x="7320280" y="0"/>
                </a:lnTo>
                <a:lnTo>
                  <a:pt x="0" y="0"/>
                </a:lnTo>
                <a:lnTo>
                  <a:pt x="0" y="11429"/>
                </a:lnTo>
                <a:lnTo>
                  <a:pt x="7310120" y="11429"/>
                </a:lnTo>
                <a:lnTo>
                  <a:pt x="7310120" y="14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4270" y="1182369"/>
            <a:ext cx="7320280" cy="4837430"/>
          </a:xfrm>
          <a:custGeom>
            <a:avLst/>
            <a:gdLst/>
            <a:ahLst/>
            <a:cxnLst/>
            <a:rect l="l" t="t" r="r" b="b"/>
            <a:pathLst>
              <a:path w="7320280" h="4837430">
                <a:moveTo>
                  <a:pt x="7315200" y="0"/>
                </a:moveTo>
                <a:lnTo>
                  <a:pt x="6271869" y="0"/>
                </a:lnTo>
                <a:lnTo>
                  <a:pt x="5332780" y="0"/>
                </a:lnTo>
                <a:lnTo>
                  <a:pt x="4492447" y="0"/>
                </a:lnTo>
                <a:lnTo>
                  <a:pt x="3745382" y="0"/>
                </a:lnTo>
                <a:lnTo>
                  <a:pt x="3086100" y="0"/>
                </a:lnTo>
                <a:lnTo>
                  <a:pt x="2509113" y="0"/>
                </a:lnTo>
                <a:lnTo>
                  <a:pt x="2008936" y="0"/>
                </a:lnTo>
                <a:lnTo>
                  <a:pt x="1580083" y="0"/>
                </a:lnTo>
                <a:lnTo>
                  <a:pt x="1217066" y="0"/>
                </a:lnTo>
                <a:lnTo>
                  <a:pt x="914399" y="0"/>
                </a:lnTo>
                <a:lnTo>
                  <a:pt x="666597" y="0"/>
                </a:lnTo>
                <a:lnTo>
                  <a:pt x="468172" y="0"/>
                </a:lnTo>
                <a:lnTo>
                  <a:pt x="313639" y="0"/>
                </a:lnTo>
                <a:lnTo>
                  <a:pt x="197510" y="0"/>
                </a:lnTo>
                <a:lnTo>
                  <a:pt x="114300" y="0"/>
                </a:lnTo>
                <a:lnTo>
                  <a:pt x="58521" y="0"/>
                </a:lnTo>
                <a:lnTo>
                  <a:pt x="24688" y="0"/>
                </a:lnTo>
                <a:lnTo>
                  <a:pt x="7315" y="0"/>
                </a:lnTo>
                <a:lnTo>
                  <a:pt x="914" y="0"/>
                </a:lnTo>
                <a:lnTo>
                  <a:pt x="0" y="0"/>
                </a:lnTo>
                <a:lnTo>
                  <a:pt x="0" y="11430"/>
                </a:lnTo>
                <a:lnTo>
                  <a:pt x="52916" y="11430"/>
                </a:lnTo>
                <a:lnTo>
                  <a:pt x="204374" y="11429"/>
                </a:lnTo>
                <a:lnTo>
                  <a:pt x="443433" y="11430"/>
                </a:lnTo>
                <a:lnTo>
                  <a:pt x="759155" y="11429"/>
                </a:lnTo>
                <a:lnTo>
                  <a:pt x="1140598" y="11430"/>
                </a:lnTo>
                <a:lnTo>
                  <a:pt x="1576825" y="11430"/>
                </a:lnTo>
                <a:lnTo>
                  <a:pt x="2056895" y="11430"/>
                </a:lnTo>
                <a:lnTo>
                  <a:pt x="2569870" y="11430"/>
                </a:lnTo>
                <a:lnTo>
                  <a:pt x="3104809" y="11429"/>
                </a:lnTo>
                <a:lnTo>
                  <a:pt x="3650773" y="11430"/>
                </a:lnTo>
                <a:lnTo>
                  <a:pt x="4196823" y="11430"/>
                </a:lnTo>
                <a:lnTo>
                  <a:pt x="4732020" y="11430"/>
                </a:lnTo>
                <a:lnTo>
                  <a:pt x="5245423" y="11430"/>
                </a:lnTo>
                <a:lnTo>
                  <a:pt x="5726093" y="11430"/>
                </a:lnTo>
                <a:lnTo>
                  <a:pt x="7310120" y="11430"/>
                </a:lnTo>
                <a:lnTo>
                  <a:pt x="7310120" y="47965"/>
                </a:lnTo>
                <a:lnTo>
                  <a:pt x="7310120" y="149335"/>
                </a:lnTo>
                <a:lnTo>
                  <a:pt x="7310119" y="308325"/>
                </a:lnTo>
                <a:lnTo>
                  <a:pt x="7310120" y="517723"/>
                </a:lnTo>
                <a:lnTo>
                  <a:pt x="7310120" y="770314"/>
                </a:lnTo>
                <a:lnTo>
                  <a:pt x="7310119" y="1058886"/>
                </a:lnTo>
                <a:lnTo>
                  <a:pt x="7310120" y="1376226"/>
                </a:lnTo>
                <a:lnTo>
                  <a:pt x="7310120" y="1715119"/>
                </a:lnTo>
                <a:lnTo>
                  <a:pt x="7310120" y="2068354"/>
                </a:lnTo>
                <a:lnTo>
                  <a:pt x="7310119" y="2428716"/>
                </a:lnTo>
                <a:lnTo>
                  <a:pt x="7310120" y="2788992"/>
                </a:lnTo>
                <a:lnTo>
                  <a:pt x="7310120" y="3141969"/>
                </a:lnTo>
                <a:lnTo>
                  <a:pt x="7310120" y="3480434"/>
                </a:lnTo>
                <a:lnTo>
                  <a:pt x="7310120" y="3797174"/>
                </a:lnTo>
                <a:lnTo>
                  <a:pt x="7310120" y="4837430"/>
                </a:lnTo>
                <a:lnTo>
                  <a:pt x="7320280" y="4837430"/>
                </a:lnTo>
                <a:lnTo>
                  <a:pt x="7320280" y="4147491"/>
                </a:lnTo>
                <a:lnTo>
                  <a:pt x="7320280" y="3526486"/>
                </a:lnTo>
                <a:lnTo>
                  <a:pt x="7320280" y="2970786"/>
                </a:lnTo>
                <a:lnTo>
                  <a:pt x="7320280" y="2476764"/>
                </a:lnTo>
                <a:lnTo>
                  <a:pt x="7320280" y="2040790"/>
                </a:lnTo>
                <a:lnTo>
                  <a:pt x="7320279" y="1659238"/>
                </a:lnTo>
                <a:lnTo>
                  <a:pt x="7320280" y="1328479"/>
                </a:lnTo>
                <a:lnTo>
                  <a:pt x="7320280" y="1044884"/>
                </a:lnTo>
                <a:lnTo>
                  <a:pt x="7320280" y="804827"/>
                </a:lnTo>
                <a:lnTo>
                  <a:pt x="7320279" y="604678"/>
                </a:lnTo>
                <a:lnTo>
                  <a:pt x="7320280" y="440810"/>
                </a:lnTo>
                <a:lnTo>
                  <a:pt x="7320280" y="309595"/>
                </a:lnTo>
                <a:lnTo>
                  <a:pt x="7320280" y="207404"/>
                </a:lnTo>
                <a:lnTo>
                  <a:pt x="7320280" y="130610"/>
                </a:lnTo>
                <a:lnTo>
                  <a:pt x="7320280" y="0"/>
                </a:lnTo>
                <a:lnTo>
                  <a:pt x="73152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42630" y="6012180"/>
            <a:ext cx="240029" cy="262889"/>
          </a:xfrm>
          <a:custGeom>
            <a:avLst/>
            <a:gdLst/>
            <a:ahLst/>
            <a:cxnLst/>
            <a:rect l="l" t="t" r="r" b="b"/>
            <a:pathLst>
              <a:path w="240029" h="262889">
                <a:moveTo>
                  <a:pt x="119379" y="262890"/>
                </a:moveTo>
                <a:lnTo>
                  <a:pt x="105383" y="262005"/>
                </a:lnTo>
                <a:lnTo>
                  <a:pt x="91868" y="259415"/>
                </a:lnTo>
                <a:lnTo>
                  <a:pt x="78924" y="255220"/>
                </a:lnTo>
                <a:lnTo>
                  <a:pt x="66643" y="249518"/>
                </a:lnTo>
                <a:lnTo>
                  <a:pt x="55113" y="242406"/>
                </a:lnTo>
                <a:lnTo>
                  <a:pt x="44424" y="233983"/>
                </a:lnTo>
                <a:lnTo>
                  <a:pt x="34667" y="224348"/>
                </a:lnTo>
                <a:lnTo>
                  <a:pt x="25932" y="213599"/>
                </a:lnTo>
                <a:lnTo>
                  <a:pt x="18307" y="201834"/>
                </a:lnTo>
                <a:lnTo>
                  <a:pt x="11884" y="189151"/>
                </a:lnTo>
                <a:lnTo>
                  <a:pt x="6752" y="175650"/>
                </a:lnTo>
                <a:lnTo>
                  <a:pt x="3001" y="161428"/>
                </a:lnTo>
                <a:lnTo>
                  <a:pt x="721" y="146583"/>
                </a:lnTo>
                <a:lnTo>
                  <a:pt x="0" y="132080"/>
                </a:lnTo>
                <a:lnTo>
                  <a:pt x="799" y="116564"/>
                </a:lnTo>
                <a:lnTo>
                  <a:pt x="3139" y="101609"/>
                </a:lnTo>
                <a:lnTo>
                  <a:pt x="6930" y="87306"/>
                </a:lnTo>
                <a:lnTo>
                  <a:pt x="12084" y="73751"/>
                </a:lnTo>
                <a:lnTo>
                  <a:pt x="18512" y="61038"/>
                </a:lnTo>
                <a:lnTo>
                  <a:pt x="26127" y="49260"/>
                </a:lnTo>
                <a:lnTo>
                  <a:pt x="34839" y="38512"/>
                </a:lnTo>
                <a:lnTo>
                  <a:pt x="44560" y="28887"/>
                </a:lnTo>
                <a:lnTo>
                  <a:pt x="55201" y="20480"/>
                </a:lnTo>
                <a:lnTo>
                  <a:pt x="66675" y="13384"/>
                </a:lnTo>
                <a:lnTo>
                  <a:pt x="78891" y="7694"/>
                </a:lnTo>
                <a:lnTo>
                  <a:pt x="91763" y="3504"/>
                </a:lnTo>
                <a:lnTo>
                  <a:pt x="105201" y="908"/>
                </a:lnTo>
                <a:lnTo>
                  <a:pt x="119117" y="0"/>
                </a:lnTo>
                <a:lnTo>
                  <a:pt x="119379" y="0"/>
                </a:lnTo>
                <a:lnTo>
                  <a:pt x="133256" y="867"/>
                </a:lnTo>
                <a:lnTo>
                  <a:pt x="146695" y="3409"/>
                </a:lnTo>
                <a:lnTo>
                  <a:pt x="159603" y="7532"/>
                </a:lnTo>
                <a:lnTo>
                  <a:pt x="171886" y="13144"/>
                </a:lnTo>
                <a:lnTo>
                  <a:pt x="183454" y="20151"/>
                </a:lnTo>
                <a:lnTo>
                  <a:pt x="194212" y="28462"/>
                </a:lnTo>
                <a:lnTo>
                  <a:pt x="204068" y="37983"/>
                </a:lnTo>
                <a:lnTo>
                  <a:pt x="212930" y="48622"/>
                </a:lnTo>
                <a:lnTo>
                  <a:pt x="220704" y="60285"/>
                </a:lnTo>
                <a:lnTo>
                  <a:pt x="227299" y="72881"/>
                </a:lnTo>
                <a:lnTo>
                  <a:pt x="232621" y="86317"/>
                </a:lnTo>
                <a:lnTo>
                  <a:pt x="236577" y="100500"/>
                </a:lnTo>
                <a:lnTo>
                  <a:pt x="239076" y="115337"/>
                </a:lnTo>
                <a:lnTo>
                  <a:pt x="240023" y="130735"/>
                </a:lnTo>
                <a:lnTo>
                  <a:pt x="240029" y="132080"/>
                </a:lnTo>
                <a:lnTo>
                  <a:pt x="239211" y="147349"/>
                </a:lnTo>
                <a:lnTo>
                  <a:pt x="236817" y="162094"/>
                </a:lnTo>
                <a:lnTo>
                  <a:pt x="232943" y="176218"/>
                </a:lnTo>
                <a:lnTo>
                  <a:pt x="227683" y="189625"/>
                </a:lnTo>
                <a:lnTo>
                  <a:pt x="221131" y="202217"/>
                </a:lnTo>
                <a:lnTo>
                  <a:pt x="213381" y="213897"/>
                </a:lnTo>
                <a:lnTo>
                  <a:pt x="204526" y="224569"/>
                </a:lnTo>
                <a:lnTo>
                  <a:pt x="194663" y="234136"/>
                </a:lnTo>
                <a:lnTo>
                  <a:pt x="183883" y="242500"/>
                </a:lnTo>
                <a:lnTo>
                  <a:pt x="172283" y="249564"/>
                </a:lnTo>
                <a:lnTo>
                  <a:pt x="159955" y="255232"/>
                </a:lnTo>
                <a:lnTo>
                  <a:pt x="146995" y="259407"/>
                </a:lnTo>
                <a:lnTo>
                  <a:pt x="133495" y="261992"/>
                </a:lnTo>
                <a:lnTo>
                  <a:pt x="119551" y="262889"/>
                </a:lnTo>
                <a:lnTo>
                  <a:pt x="119379" y="26289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1700" y="1055370"/>
            <a:ext cx="240030" cy="264159"/>
          </a:xfrm>
          <a:custGeom>
            <a:avLst/>
            <a:gdLst/>
            <a:ahLst/>
            <a:cxnLst/>
            <a:rect l="l" t="t" r="r" b="b"/>
            <a:pathLst>
              <a:path w="240030" h="264159">
                <a:moveTo>
                  <a:pt x="119380" y="264159"/>
                </a:moveTo>
                <a:lnTo>
                  <a:pt x="105455" y="263265"/>
                </a:lnTo>
                <a:lnTo>
                  <a:pt x="92008" y="260651"/>
                </a:lnTo>
                <a:lnTo>
                  <a:pt x="79125" y="256419"/>
                </a:lnTo>
                <a:lnTo>
                  <a:pt x="66895" y="250672"/>
                </a:lnTo>
                <a:lnTo>
                  <a:pt x="55407" y="243511"/>
                </a:lnTo>
                <a:lnTo>
                  <a:pt x="44749" y="235040"/>
                </a:lnTo>
                <a:lnTo>
                  <a:pt x="35010" y="225361"/>
                </a:lnTo>
                <a:lnTo>
                  <a:pt x="26279" y="214575"/>
                </a:lnTo>
                <a:lnTo>
                  <a:pt x="18643" y="202786"/>
                </a:lnTo>
                <a:lnTo>
                  <a:pt x="12192" y="190096"/>
                </a:lnTo>
                <a:lnTo>
                  <a:pt x="7013" y="176606"/>
                </a:lnTo>
                <a:lnTo>
                  <a:pt x="3196" y="162420"/>
                </a:lnTo>
                <a:lnTo>
                  <a:pt x="829" y="147639"/>
                </a:lnTo>
                <a:lnTo>
                  <a:pt x="0" y="132367"/>
                </a:lnTo>
                <a:lnTo>
                  <a:pt x="0" y="132079"/>
                </a:lnTo>
                <a:lnTo>
                  <a:pt x="799" y="116799"/>
                </a:lnTo>
                <a:lnTo>
                  <a:pt x="3139" y="102008"/>
                </a:lnTo>
                <a:lnTo>
                  <a:pt x="6930" y="87810"/>
                </a:lnTo>
                <a:lnTo>
                  <a:pt x="12084" y="74307"/>
                </a:lnTo>
                <a:lnTo>
                  <a:pt x="18512" y="61600"/>
                </a:lnTo>
                <a:lnTo>
                  <a:pt x="26127" y="49794"/>
                </a:lnTo>
                <a:lnTo>
                  <a:pt x="34839" y="38989"/>
                </a:lnTo>
                <a:lnTo>
                  <a:pt x="44560" y="29288"/>
                </a:lnTo>
                <a:lnTo>
                  <a:pt x="55201" y="20793"/>
                </a:lnTo>
                <a:lnTo>
                  <a:pt x="66675" y="13607"/>
                </a:lnTo>
                <a:lnTo>
                  <a:pt x="78891" y="7833"/>
                </a:lnTo>
                <a:lnTo>
                  <a:pt x="91763" y="3572"/>
                </a:lnTo>
                <a:lnTo>
                  <a:pt x="105201" y="927"/>
                </a:lnTo>
                <a:lnTo>
                  <a:pt x="119117" y="0"/>
                </a:lnTo>
                <a:lnTo>
                  <a:pt x="119380" y="0"/>
                </a:lnTo>
                <a:lnTo>
                  <a:pt x="133490" y="885"/>
                </a:lnTo>
                <a:lnTo>
                  <a:pt x="147093" y="3475"/>
                </a:lnTo>
                <a:lnTo>
                  <a:pt x="160105" y="7668"/>
                </a:lnTo>
                <a:lnTo>
                  <a:pt x="172441" y="13364"/>
                </a:lnTo>
                <a:lnTo>
                  <a:pt x="184016" y="20461"/>
                </a:lnTo>
                <a:lnTo>
                  <a:pt x="194747" y="28859"/>
                </a:lnTo>
                <a:lnTo>
                  <a:pt x="204547" y="38456"/>
                </a:lnTo>
                <a:lnTo>
                  <a:pt x="213334" y="49153"/>
                </a:lnTo>
                <a:lnTo>
                  <a:pt x="221022" y="60847"/>
                </a:lnTo>
                <a:lnTo>
                  <a:pt x="227527" y="73438"/>
                </a:lnTo>
                <a:lnTo>
                  <a:pt x="232764" y="86826"/>
                </a:lnTo>
                <a:lnTo>
                  <a:pt x="236649" y="100909"/>
                </a:lnTo>
                <a:lnTo>
                  <a:pt x="239097" y="115587"/>
                </a:lnTo>
                <a:lnTo>
                  <a:pt x="240024" y="130758"/>
                </a:lnTo>
                <a:lnTo>
                  <a:pt x="240030" y="132079"/>
                </a:lnTo>
                <a:lnTo>
                  <a:pt x="239237" y="147288"/>
                </a:lnTo>
                <a:lnTo>
                  <a:pt x="236916" y="162012"/>
                </a:lnTo>
                <a:lnTo>
                  <a:pt x="233151" y="176150"/>
                </a:lnTo>
                <a:lnTo>
                  <a:pt x="228027" y="189602"/>
                </a:lnTo>
                <a:lnTo>
                  <a:pt x="221628" y="202265"/>
                </a:lnTo>
                <a:lnTo>
                  <a:pt x="214038" y="214041"/>
                </a:lnTo>
                <a:lnTo>
                  <a:pt x="205342" y="224827"/>
                </a:lnTo>
                <a:lnTo>
                  <a:pt x="195625" y="234522"/>
                </a:lnTo>
                <a:lnTo>
                  <a:pt x="184972" y="243027"/>
                </a:lnTo>
                <a:lnTo>
                  <a:pt x="173465" y="250240"/>
                </a:lnTo>
                <a:lnTo>
                  <a:pt x="161191" y="256060"/>
                </a:lnTo>
                <a:lnTo>
                  <a:pt x="148234" y="260386"/>
                </a:lnTo>
                <a:lnTo>
                  <a:pt x="134678" y="263117"/>
                </a:lnTo>
                <a:lnTo>
                  <a:pt x="120608" y="264153"/>
                </a:lnTo>
                <a:lnTo>
                  <a:pt x="119380" y="26415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5240" y="450088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166621" y="304137"/>
                </a:lnTo>
                <a:lnTo>
                  <a:pt x="180898" y="302109"/>
                </a:lnTo>
                <a:lnTo>
                  <a:pt x="194729" y="298782"/>
                </a:lnTo>
                <a:lnTo>
                  <a:pt x="208047" y="294220"/>
                </a:lnTo>
                <a:lnTo>
                  <a:pt x="220788" y="288490"/>
                </a:lnTo>
                <a:lnTo>
                  <a:pt x="232886" y="281657"/>
                </a:lnTo>
                <a:lnTo>
                  <a:pt x="244276" y="273785"/>
                </a:lnTo>
                <a:lnTo>
                  <a:pt x="254891" y="264942"/>
                </a:lnTo>
                <a:lnTo>
                  <a:pt x="264667" y="255191"/>
                </a:lnTo>
                <a:lnTo>
                  <a:pt x="273538" y="244599"/>
                </a:lnTo>
                <a:lnTo>
                  <a:pt x="281439" y="233232"/>
                </a:lnTo>
                <a:lnTo>
                  <a:pt x="288304" y="221154"/>
                </a:lnTo>
                <a:lnTo>
                  <a:pt x="294068" y="208431"/>
                </a:lnTo>
                <a:lnTo>
                  <a:pt x="298665" y="195128"/>
                </a:lnTo>
                <a:lnTo>
                  <a:pt x="302029" y="181312"/>
                </a:lnTo>
                <a:lnTo>
                  <a:pt x="304096" y="167047"/>
                </a:lnTo>
                <a:lnTo>
                  <a:pt x="304800" y="152400"/>
                </a:lnTo>
                <a:lnTo>
                  <a:pt x="304137" y="137984"/>
                </a:lnTo>
                <a:lnTo>
                  <a:pt x="302109" y="123555"/>
                </a:lnTo>
                <a:lnTo>
                  <a:pt x="298782" y="109616"/>
                </a:lnTo>
                <a:lnTo>
                  <a:pt x="294220" y="96229"/>
                </a:lnTo>
                <a:lnTo>
                  <a:pt x="288490" y="83453"/>
                </a:lnTo>
                <a:lnTo>
                  <a:pt x="281657" y="71350"/>
                </a:lnTo>
                <a:lnTo>
                  <a:pt x="273785" y="59980"/>
                </a:lnTo>
                <a:lnTo>
                  <a:pt x="264942" y="49405"/>
                </a:lnTo>
                <a:lnTo>
                  <a:pt x="255191" y="39684"/>
                </a:lnTo>
                <a:lnTo>
                  <a:pt x="244599" y="30880"/>
                </a:lnTo>
                <a:lnTo>
                  <a:pt x="233232" y="23052"/>
                </a:lnTo>
                <a:lnTo>
                  <a:pt x="221154" y="16261"/>
                </a:lnTo>
                <a:lnTo>
                  <a:pt x="208431" y="10569"/>
                </a:lnTo>
                <a:lnTo>
                  <a:pt x="195128" y="6036"/>
                </a:lnTo>
                <a:lnTo>
                  <a:pt x="181312" y="2723"/>
                </a:lnTo>
                <a:lnTo>
                  <a:pt x="167047" y="691"/>
                </a:lnTo>
                <a:lnTo>
                  <a:pt x="152400" y="0"/>
                </a:lnTo>
                <a:lnTo>
                  <a:pt x="138178" y="651"/>
                </a:lnTo>
                <a:lnTo>
                  <a:pt x="123901" y="2645"/>
                </a:lnTo>
                <a:lnTo>
                  <a:pt x="110070" y="5921"/>
                </a:lnTo>
                <a:lnTo>
                  <a:pt x="96752" y="10419"/>
                </a:lnTo>
                <a:lnTo>
                  <a:pt x="84011" y="16078"/>
                </a:lnTo>
                <a:lnTo>
                  <a:pt x="71913" y="22837"/>
                </a:lnTo>
                <a:lnTo>
                  <a:pt x="60523" y="30635"/>
                </a:lnTo>
                <a:lnTo>
                  <a:pt x="49908" y="39412"/>
                </a:lnTo>
                <a:lnTo>
                  <a:pt x="40132" y="49106"/>
                </a:lnTo>
                <a:lnTo>
                  <a:pt x="31261" y="59657"/>
                </a:lnTo>
                <a:lnTo>
                  <a:pt x="23360" y="71004"/>
                </a:lnTo>
                <a:lnTo>
                  <a:pt x="16495" y="83087"/>
                </a:lnTo>
                <a:lnTo>
                  <a:pt x="10731" y="95844"/>
                </a:lnTo>
                <a:lnTo>
                  <a:pt x="6134" y="109214"/>
                </a:lnTo>
                <a:lnTo>
                  <a:pt x="2770" y="123138"/>
                </a:lnTo>
                <a:lnTo>
                  <a:pt x="703" y="137553"/>
                </a:lnTo>
                <a:lnTo>
                  <a:pt x="0" y="152400"/>
                </a:lnTo>
                <a:lnTo>
                  <a:pt x="662" y="166621"/>
                </a:lnTo>
                <a:lnTo>
                  <a:pt x="2690" y="180898"/>
                </a:lnTo>
                <a:lnTo>
                  <a:pt x="6017" y="194729"/>
                </a:lnTo>
                <a:lnTo>
                  <a:pt x="10579" y="208047"/>
                </a:lnTo>
                <a:lnTo>
                  <a:pt x="16309" y="220788"/>
                </a:lnTo>
                <a:lnTo>
                  <a:pt x="23142" y="232886"/>
                </a:lnTo>
                <a:lnTo>
                  <a:pt x="31014" y="244276"/>
                </a:lnTo>
                <a:lnTo>
                  <a:pt x="39857" y="254891"/>
                </a:lnTo>
                <a:lnTo>
                  <a:pt x="49608" y="264667"/>
                </a:lnTo>
                <a:lnTo>
                  <a:pt x="60200" y="273538"/>
                </a:lnTo>
                <a:lnTo>
                  <a:pt x="71567" y="281439"/>
                </a:lnTo>
                <a:lnTo>
                  <a:pt x="83645" y="288304"/>
                </a:lnTo>
                <a:lnTo>
                  <a:pt x="96368" y="294068"/>
                </a:lnTo>
                <a:lnTo>
                  <a:pt x="109671" y="298665"/>
                </a:lnTo>
                <a:lnTo>
                  <a:pt x="123487" y="302029"/>
                </a:lnTo>
                <a:lnTo>
                  <a:pt x="137752" y="304096"/>
                </a:lnTo>
                <a:lnTo>
                  <a:pt x="1524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15130" y="421513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166621" y="304137"/>
                </a:lnTo>
                <a:lnTo>
                  <a:pt x="180898" y="302109"/>
                </a:lnTo>
                <a:lnTo>
                  <a:pt x="194729" y="298782"/>
                </a:lnTo>
                <a:lnTo>
                  <a:pt x="208047" y="294220"/>
                </a:lnTo>
                <a:lnTo>
                  <a:pt x="220788" y="288490"/>
                </a:lnTo>
                <a:lnTo>
                  <a:pt x="232886" y="281657"/>
                </a:lnTo>
                <a:lnTo>
                  <a:pt x="244276" y="273785"/>
                </a:lnTo>
                <a:lnTo>
                  <a:pt x="254891" y="264942"/>
                </a:lnTo>
                <a:lnTo>
                  <a:pt x="264667" y="255191"/>
                </a:lnTo>
                <a:lnTo>
                  <a:pt x="273538" y="244599"/>
                </a:lnTo>
                <a:lnTo>
                  <a:pt x="281439" y="233232"/>
                </a:lnTo>
                <a:lnTo>
                  <a:pt x="288304" y="221154"/>
                </a:lnTo>
                <a:lnTo>
                  <a:pt x="294068" y="208431"/>
                </a:lnTo>
                <a:lnTo>
                  <a:pt x="298665" y="195128"/>
                </a:lnTo>
                <a:lnTo>
                  <a:pt x="302029" y="181312"/>
                </a:lnTo>
                <a:lnTo>
                  <a:pt x="304096" y="167047"/>
                </a:lnTo>
                <a:lnTo>
                  <a:pt x="304800" y="152400"/>
                </a:lnTo>
                <a:lnTo>
                  <a:pt x="304137" y="137984"/>
                </a:lnTo>
                <a:lnTo>
                  <a:pt x="302109" y="123555"/>
                </a:lnTo>
                <a:lnTo>
                  <a:pt x="298782" y="109616"/>
                </a:lnTo>
                <a:lnTo>
                  <a:pt x="294220" y="96229"/>
                </a:lnTo>
                <a:lnTo>
                  <a:pt x="288490" y="83453"/>
                </a:lnTo>
                <a:lnTo>
                  <a:pt x="281657" y="71350"/>
                </a:lnTo>
                <a:lnTo>
                  <a:pt x="273785" y="59980"/>
                </a:lnTo>
                <a:lnTo>
                  <a:pt x="264942" y="49405"/>
                </a:lnTo>
                <a:lnTo>
                  <a:pt x="255191" y="39684"/>
                </a:lnTo>
                <a:lnTo>
                  <a:pt x="244599" y="30880"/>
                </a:lnTo>
                <a:lnTo>
                  <a:pt x="233232" y="23052"/>
                </a:lnTo>
                <a:lnTo>
                  <a:pt x="221154" y="16261"/>
                </a:lnTo>
                <a:lnTo>
                  <a:pt x="208431" y="10569"/>
                </a:lnTo>
                <a:lnTo>
                  <a:pt x="195128" y="6036"/>
                </a:lnTo>
                <a:lnTo>
                  <a:pt x="181312" y="2723"/>
                </a:lnTo>
                <a:lnTo>
                  <a:pt x="167047" y="691"/>
                </a:lnTo>
                <a:lnTo>
                  <a:pt x="152400" y="0"/>
                </a:lnTo>
                <a:lnTo>
                  <a:pt x="137984" y="651"/>
                </a:lnTo>
                <a:lnTo>
                  <a:pt x="123555" y="2645"/>
                </a:lnTo>
                <a:lnTo>
                  <a:pt x="109616" y="5921"/>
                </a:lnTo>
                <a:lnTo>
                  <a:pt x="96229" y="10419"/>
                </a:lnTo>
                <a:lnTo>
                  <a:pt x="83453" y="16078"/>
                </a:lnTo>
                <a:lnTo>
                  <a:pt x="71350" y="22837"/>
                </a:lnTo>
                <a:lnTo>
                  <a:pt x="59980" y="30635"/>
                </a:lnTo>
                <a:lnTo>
                  <a:pt x="49405" y="39412"/>
                </a:lnTo>
                <a:lnTo>
                  <a:pt x="39684" y="49106"/>
                </a:lnTo>
                <a:lnTo>
                  <a:pt x="30880" y="59657"/>
                </a:lnTo>
                <a:lnTo>
                  <a:pt x="23052" y="71004"/>
                </a:lnTo>
                <a:lnTo>
                  <a:pt x="16261" y="83087"/>
                </a:lnTo>
                <a:lnTo>
                  <a:pt x="10569" y="95844"/>
                </a:lnTo>
                <a:lnTo>
                  <a:pt x="6036" y="109214"/>
                </a:lnTo>
                <a:lnTo>
                  <a:pt x="2723" y="123138"/>
                </a:lnTo>
                <a:lnTo>
                  <a:pt x="691" y="137553"/>
                </a:lnTo>
                <a:lnTo>
                  <a:pt x="0" y="152400"/>
                </a:lnTo>
                <a:lnTo>
                  <a:pt x="651" y="166621"/>
                </a:lnTo>
                <a:lnTo>
                  <a:pt x="2645" y="180898"/>
                </a:lnTo>
                <a:lnTo>
                  <a:pt x="5921" y="194729"/>
                </a:lnTo>
                <a:lnTo>
                  <a:pt x="10419" y="208047"/>
                </a:lnTo>
                <a:lnTo>
                  <a:pt x="16078" y="220788"/>
                </a:lnTo>
                <a:lnTo>
                  <a:pt x="22837" y="232886"/>
                </a:lnTo>
                <a:lnTo>
                  <a:pt x="30635" y="244276"/>
                </a:lnTo>
                <a:lnTo>
                  <a:pt x="39412" y="254891"/>
                </a:lnTo>
                <a:lnTo>
                  <a:pt x="49106" y="264667"/>
                </a:lnTo>
                <a:lnTo>
                  <a:pt x="59657" y="273538"/>
                </a:lnTo>
                <a:lnTo>
                  <a:pt x="71004" y="281439"/>
                </a:lnTo>
                <a:lnTo>
                  <a:pt x="83087" y="288304"/>
                </a:lnTo>
                <a:lnTo>
                  <a:pt x="95844" y="294068"/>
                </a:lnTo>
                <a:lnTo>
                  <a:pt x="109214" y="298665"/>
                </a:lnTo>
                <a:lnTo>
                  <a:pt x="123138" y="302029"/>
                </a:lnTo>
                <a:lnTo>
                  <a:pt x="137553" y="304096"/>
                </a:lnTo>
                <a:lnTo>
                  <a:pt x="1524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2870" y="378587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799"/>
                </a:moveTo>
                <a:lnTo>
                  <a:pt x="166621" y="304137"/>
                </a:lnTo>
                <a:lnTo>
                  <a:pt x="180898" y="302109"/>
                </a:lnTo>
                <a:lnTo>
                  <a:pt x="194729" y="298782"/>
                </a:lnTo>
                <a:lnTo>
                  <a:pt x="208047" y="294220"/>
                </a:lnTo>
                <a:lnTo>
                  <a:pt x="220788" y="288490"/>
                </a:lnTo>
                <a:lnTo>
                  <a:pt x="232886" y="281657"/>
                </a:lnTo>
                <a:lnTo>
                  <a:pt x="244276" y="273785"/>
                </a:lnTo>
                <a:lnTo>
                  <a:pt x="254891" y="264942"/>
                </a:lnTo>
                <a:lnTo>
                  <a:pt x="264667" y="255191"/>
                </a:lnTo>
                <a:lnTo>
                  <a:pt x="273538" y="244599"/>
                </a:lnTo>
                <a:lnTo>
                  <a:pt x="281439" y="233232"/>
                </a:lnTo>
                <a:lnTo>
                  <a:pt x="288304" y="221154"/>
                </a:lnTo>
                <a:lnTo>
                  <a:pt x="294068" y="208431"/>
                </a:lnTo>
                <a:lnTo>
                  <a:pt x="298665" y="195128"/>
                </a:lnTo>
                <a:lnTo>
                  <a:pt x="302029" y="181312"/>
                </a:lnTo>
                <a:lnTo>
                  <a:pt x="304096" y="167047"/>
                </a:lnTo>
                <a:lnTo>
                  <a:pt x="304800" y="152399"/>
                </a:lnTo>
                <a:lnTo>
                  <a:pt x="304137" y="138178"/>
                </a:lnTo>
                <a:lnTo>
                  <a:pt x="302109" y="123901"/>
                </a:lnTo>
                <a:lnTo>
                  <a:pt x="298782" y="110070"/>
                </a:lnTo>
                <a:lnTo>
                  <a:pt x="294220" y="96752"/>
                </a:lnTo>
                <a:lnTo>
                  <a:pt x="288490" y="84011"/>
                </a:lnTo>
                <a:lnTo>
                  <a:pt x="281657" y="71913"/>
                </a:lnTo>
                <a:lnTo>
                  <a:pt x="273785" y="60523"/>
                </a:lnTo>
                <a:lnTo>
                  <a:pt x="264942" y="49908"/>
                </a:lnTo>
                <a:lnTo>
                  <a:pt x="255191" y="40132"/>
                </a:lnTo>
                <a:lnTo>
                  <a:pt x="244599" y="31261"/>
                </a:lnTo>
                <a:lnTo>
                  <a:pt x="233232" y="23360"/>
                </a:lnTo>
                <a:lnTo>
                  <a:pt x="221154" y="16495"/>
                </a:lnTo>
                <a:lnTo>
                  <a:pt x="208431" y="10731"/>
                </a:lnTo>
                <a:lnTo>
                  <a:pt x="195128" y="6134"/>
                </a:lnTo>
                <a:lnTo>
                  <a:pt x="181312" y="2770"/>
                </a:lnTo>
                <a:lnTo>
                  <a:pt x="167047" y="703"/>
                </a:lnTo>
                <a:lnTo>
                  <a:pt x="152400" y="0"/>
                </a:lnTo>
                <a:lnTo>
                  <a:pt x="138178" y="662"/>
                </a:lnTo>
                <a:lnTo>
                  <a:pt x="123901" y="2690"/>
                </a:lnTo>
                <a:lnTo>
                  <a:pt x="110070" y="6017"/>
                </a:lnTo>
                <a:lnTo>
                  <a:pt x="96752" y="10579"/>
                </a:lnTo>
                <a:lnTo>
                  <a:pt x="84011" y="16309"/>
                </a:lnTo>
                <a:lnTo>
                  <a:pt x="71913" y="23142"/>
                </a:lnTo>
                <a:lnTo>
                  <a:pt x="60523" y="31014"/>
                </a:lnTo>
                <a:lnTo>
                  <a:pt x="49908" y="39857"/>
                </a:lnTo>
                <a:lnTo>
                  <a:pt x="40132" y="49608"/>
                </a:lnTo>
                <a:lnTo>
                  <a:pt x="31261" y="60200"/>
                </a:lnTo>
                <a:lnTo>
                  <a:pt x="23360" y="71567"/>
                </a:lnTo>
                <a:lnTo>
                  <a:pt x="16495" y="83645"/>
                </a:lnTo>
                <a:lnTo>
                  <a:pt x="10731" y="96368"/>
                </a:lnTo>
                <a:lnTo>
                  <a:pt x="6134" y="109671"/>
                </a:lnTo>
                <a:lnTo>
                  <a:pt x="2770" y="123487"/>
                </a:lnTo>
                <a:lnTo>
                  <a:pt x="703" y="137752"/>
                </a:lnTo>
                <a:lnTo>
                  <a:pt x="0" y="152399"/>
                </a:lnTo>
                <a:lnTo>
                  <a:pt x="662" y="166621"/>
                </a:lnTo>
                <a:lnTo>
                  <a:pt x="2690" y="180898"/>
                </a:lnTo>
                <a:lnTo>
                  <a:pt x="6017" y="194729"/>
                </a:lnTo>
                <a:lnTo>
                  <a:pt x="10579" y="208047"/>
                </a:lnTo>
                <a:lnTo>
                  <a:pt x="16309" y="220788"/>
                </a:lnTo>
                <a:lnTo>
                  <a:pt x="23142" y="232886"/>
                </a:lnTo>
                <a:lnTo>
                  <a:pt x="31014" y="244276"/>
                </a:lnTo>
                <a:lnTo>
                  <a:pt x="39857" y="254891"/>
                </a:lnTo>
                <a:lnTo>
                  <a:pt x="49608" y="264667"/>
                </a:lnTo>
                <a:lnTo>
                  <a:pt x="60200" y="273538"/>
                </a:lnTo>
                <a:lnTo>
                  <a:pt x="71567" y="281439"/>
                </a:lnTo>
                <a:lnTo>
                  <a:pt x="83645" y="288304"/>
                </a:lnTo>
                <a:lnTo>
                  <a:pt x="96368" y="294068"/>
                </a:lnTo>
                <a:lnTo>
                  <a:pt x="109671" y="298665"/>
                </a:lnTo>
                <a:lnTo>
                  <a:pt x="123487" y="302029"/>
                </a:lnTo>
                <a:lnTo>
                  <a:pt x="137752" y="304096"/>
                </a:lnTo>
                <a:lnTo>
                  <a:pt x="152400" y="304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56690" y="5457190"/>
            <a:ext cx="229870" cy="229869"/>
          </a:xfrm>
          <a:custGeom>
            <a:avLst/>
            <a:gdLst/>
            <a:ahLst/>
            <a:cxnLst/>
            <a:rect l="l" t="t" r="r" b="b"/>
            <a:pathLst>
              <a:path w="229870" h="229869">
                <a:moveTo>
                  <a:pt x="0" y="114300"/>
                </a:moveTo>
                <a:lnTo>
                  <a:pt x="1269" y="127000"/>
                </a:lnTo>
                <a:lnTo>
                  <a:pt x="2540" y="138430"/>
                </a:lnTo>
                <a:lnTo>
                  <a:pt x="5079" y="148590"/>
                </a:lnTo>
                <a:lnTo>
                  <a:pt x="10159" y="160020"/>
                </a:lnTo>
                <a:lnTo>
                  <a:pt x="15240" y="168910"/>
                </a:lnTo>
                <a:lnTo>
                  <a:pt x="20319" y="179070"/>
                </a:lnTo>
                <a:lnTo>
                  <a:pt x="26669" y="187960"/>
                </a:lnTo>
                <a:lnTo>
                  <a:pt x="34290" y="195580"/>
                </a:lnTo>
                <a:lnTo>
                  <a:pt x="41909" y="203200"/>
                </a:lnTo>
                <a:lnTo>
                  <a:pt x="50800" y="209550"/>
                </a:lnTo>
                <a:lnTo>
                  <a:pt x="60959" y="215900"/>
                </a:lnTo>
                <a:lnTo>
                  <a:pt x="69850" y="220980"/>
                </a:lnTo>
                <a:lnTo>
                  <a:pt x="81279" y="224790"/>
                </a:lnTo>
                <a:lnTo>
                  <a:pt x="91440" y="227330"/>
                </a:lnTo>
                <a:lnTo>
                  <a:pt x="104140" y="228600"/>
                </a:lnTo>
                <a:lnTo>
                  <a:pt x="115569" y="229870"/>
                </a:lnTo>
                <a:lnTo>
                  <a:pt x="127000" y="228600"/>
                </a:lnTo>
                <a:lnTo>
                  <a:pt x="138429" y="227330"/>
                </a:lnTo>
                <a:lnTo>
                  <a:pt x="148590" y="224790"/>
                </a:lnTo>
                <a:lnTo>
                  <a:pt x="160019" y="220980"/>
                </a:lnTo>
                <a:lnTo>
                  <a:pt x="168909" y="215900"/>
                </a:lnTo>
                <a:lnTo>
                  <a:pt x="179070" y="209550"/>
                </a:lnTo>
                <a:lnTo>
                  <a:pt x="187959" y="203200"/>
                </a:lnTo>
                <a:lnTo>
                  <a:pt x="195579" y="195580"/>
                </a:lnTo>
                <a:lnTo>
                  <a:pt x="203199" y="187960"/>
                </a:lnTo>
                <a:lnTo>
                  <a:pt x="209549" y="179070"/>
                </a:lnTo>
                <a:lnTo>
                  <a:pt x="215899" y="168910"/>
                </a:lnTo>
                <a:lnTo>
                  <a:pt x="220979" y="160020"/>
                </a:lnTo>
                <a:lnTo>
                  <a:pt x="224790" y="148590"/>
                </a:lnTo>
                <a:lnTo>
                  <a:pt x="227329" y="138430"/>
                </a:lnTo>
                <a:lnTo>
                  <a:pt x="228599" y="127000"/>
                </a:lnTo>
                <a:lnTo>
                  <a:pt x="229870" y="114300"/>
                </a:lnTo>
                <a:lnTo>
                  <a:pt x="228599" y="102870"/>
                </a:lnTo>
                <a:lnTo>
                  <a:pt x="227329" y="91440"/>
                </a:lnTo>
                <a:lnTo>
                  <a:pt x="224790" y="81280"/>
                </a:lnTo>
                <a:lnTo>
                  <a:pt x="220979" y="69850"/>
                </a:lnTo>
                <a:lnTo>
                  <a:pt x="215899" y="60960"/>
                </a:lnTo>
                <a:lnTo>
                  <a:pt x="209549" y="50800"/>
                </a:lnTo>
                <a:lnTo>
                  <a:pt x="203199" y="41910"/>
                </a:lnTo>
                <a:lnTo>
                  <a:pt x="195579" y="34290"/>
                </a:lnTo>
                <a:lnTo>
                  <a:pt x="187959" y="26670"/>
                </a:lnTo>
                <a:lnTo>
                  <a:pt x="179070" y="20320"/>
                </a:lnTo>
                <a:lnTo>
                  <a:pt x="168909" y="13970"/>
                </a:lnTo>
                <a:lnTo>
                  <a:pt x="160019" y="8890"/>
                </a:lnTo>
                <a:lnTo>
                  <a:pt x="148590" y="5080"/>
                </a:lnTo>
                <a:lnTo>
                  <a:pt x="138429" y="2540"/>
                </a:lnTo>
                <a:lnTo>
                  <a:pt x="127000" y="1270"/>
                </a:lnTo>
                <a:lnTo>
                  <a:pt x="115569" y="0"/>
                </a:lnTo>
                <a:lnTo>
                  <a:pt x="104140" y="1270"/>
                </a:lnTo>
                <a:lnTo>
                  <a:pt x="91440" y="2540"/>
                </a:lnTo>
                <a:lnTo>
                  <a:pt x="81279" y="5080"/>
                </a:lnTo>
                <a:lnTo>
                  <a:pt x="69850" y="8890"/>
                </a:lnTo>
                <a:lnTo>
                  <a:pt x="60959" y="13970"/>
                </a:lnTo>
                <a:lnTo>
                  <a:pt x="50800" y="20320"/>
                </a:lnTo>
                <a:lnTo>
                  <a:pt x="41909" y="26670"/>
                </a:lnTo>
                <a:lnTo>
                  <a:pt x="34290" y="34290"/>
                </a:lnTo>
                <a:lnTo>
                  <a:pt x="26669" y="41910"/>
                </a:lnTo>
                <a:lnTo>
                  <a:pt x="20319" y="50800"/>
                </a:lnTo>
                <a:lnTo>
                  <a:pt x="15240" y="60960"/>
                </a:lnTo>
                <a:lnTo>
                  <a:pt x="10159" y="69850"/>
                </a:lnTo>
                <a:lnTo>
                  <a:pt x="5079" y="81280"/>
                </a:lnTo>
                <a:lnTo>
                  <a:pt x="2540" y="91440"/>
                </a:lnTo>
                <a:lnTo>
                  <a:pt x="1269" y="102870"/>
                </a:lnTo>
                <a:lnTo>
                  <a:pt x="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66990" y="5457190"/>
            <a:ext cx="229869" cy="229869"/>
          </a:xfrm>
          <a:custGeom>
            <a:avLst/>
            <a:gdLst/>
            <a:ahLst/>
            <a:cxnLst/>
            <a:rect l="l" t="t" r="r" b="b"/>
            <a:pathLst>
              <a:path w="229869" h="229869">
                <a:moveTo>
                  <a:pt x="229869" y="114300"/>
                </a:moveTo>
                <a:lnTo>
                  <a:pt x="0" y="0"/>
                </a:lnTo>
                <a:lnTo>
                  <a:pt x="0" y="229870"/>
                </a:lnTo>
                <a:lnTo>
                  <a:pt x="229869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63700" y="5533390"/>
            <a:ext cx="74930" cy="77469"/>
          </a:xfrm>
          <a:custGeom>
            <a:avLst/>
            <a:gdLst/>
            <a:ahLst/>
            <a:cxnLst/>
            <a:rect l="l" t="t" r="r" b="b"/>
            <a:pathLst>
              <a:path w="74930" h="77469">
                <a:moveTo>
                  <a:pt x="0" y="0"/>
                </a:moveTo>
                <a:lnTo>
                  <a:pt x="0" y="77470"/>
                </a:lnTo>
                <a:lnTo>
                  <a:pt x="74930" y="7747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1483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6723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836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7076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2316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7429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2669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79090" y="5533390"/>
            <a:ext cx="74930" cy="77469"/>
          </a:xfrm>
          <a:custGeom>
            <a:avLst/>
            <a:gdLst/>
            <a:ahLst/>
            <a:cxnLst/>
            <a:rect l="l" t="t" r="r" b="b"/>
            <a:pathLst>
              <a:path w="74930" h="77469">
                <a:moveTo>
                  <a:pt x="0" y="0"/>
                </a:moveTo>
                <a:lnTo>
                  <a:pt x="0" y="77470"/>
                </a:lnTo>
                <a:lnTo>
                  <a:pt x="74930" y="7747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3022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262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3375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8615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3855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89679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42079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94479" y="5533390"/>
            <a:ext cx="74930" cy="77469"/>
          </a:xfrm>
          <a:custGeom>
            <a:avLst/>
            <a:gdLst/>
            <a:ahLst/>
            <a:cxnLst/>
            <a:rect l="l" t="t" r="r" b="b"/>
            <a:pathLst>
              <a:path w="74930" h="77469">
                <a:moveTo>
                  <a:pt x="0" y="0"/>
                </a:moveTo>
                <a:lnTo>
                  <a:pt x="0" y="77470"/>
                </a:lnTo>
                <a:lnTo>
                  <a:pt x="74930" y="7747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561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9801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4914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0154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53940" y="5533390"/>
            <a:ext cx="74930" cy="77469"/>
          </a:xfrm>
          <a:custGeom>
            <a:avLst/>
            <a:gdLst/>
            <a:ahLst/>
            <a:cxnLst/>
            <a:rect l="l" t="t" r="r" b="b"/>
            <a:pathLst>
              <a:path w="74930" h="77469">
                <a:moveTo>
                  <a:pt x="0" y="0"/>
                </a:moveTo>
                <a:lnTo>
                  <a:pt x="0" y="77470"/>
                </a:lnTo>
                <a:lnTo>
                  <a:pt x="74930" y="7747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0507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5747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09870" y="5533390"/>
            <a:ext cx="74929" cy="77469"/>
          </a:xfrm>
          <a:custGeom>
            <a:avLst/>
            <a:gdLst/>
            <a:ahLst/>
            <a:cxnLst/>
            <a:rect l="l" t="t" r="r" b="b"/>
            <a:pathLst>
              <a:path w="74929" h="77469">
                <a:moveTo>
                  <a:pt x="0" y="0"/>
                </a:moveTo>
                <a:lnTo>
                  <a:pt x="0" y="77470"/>
                </a:lnTo>
                <a:lnTo>
                  <a:pt x="74929" y="77470"/>
                </a:lnTo>
                <a:lnTo>
                  <a:pt x="7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6100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340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6453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1693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69330" y="5533390"/>
            <a:ext cx="74930" cy="77469"/>
          </a:xfrm>
          <a:custGeom>
            <a:avLst/>
            <a:gdLst/>
            <a:ahLst/>
            <a:cxnLst/>
            <a:rect l="l" t="t" r="r" b="b"/>
            <a:pathLst>
              <a:path w="74930" h="77469">
                <a:moveTo>
                  <a:pt x="0" y="0"/>
                </a:moveTo>
                <a:lnTo>
                  <a:pt x="0" y="77470"/>
                </a:lnTo>
                <a:lnTo>
                  <a:pt x="74930" y="7747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2046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7286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25259" y="5533390"/>
            <a:ext cx="74930" cy="77469"/>
          </a:xfrm>
          <a:custGeom>
            <a:avLst/>
            <a:gdLst/>
            <a:ahLst/>
            <a:cxnLst/>
            <a:rect l="l" t="t" r="r" b="b"/>
            <a:pathLst>
              <a:path w="74930" h="77469">
                <a:moveTo>
                  <a:pt x="0" y="0"/>
                </a:moveTo>
                <a:lnTo>
                  <a:pt x="0" y="77470"/>
                </a:lnTo>
                <a:lnTo>
                  <a:pt x="74930" y="77470"/>
                </a:lnTo>
                <a:lnTo>
                  <a:pt x="74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7639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2879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7992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3232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84720" y="5533390"/>
            <a:ext cx="74929" cy="77469"/>
          </a:xfrm>
          <a:custGeom>
            <a:avLst/>
            <a:gdLst/>
            <a:ahLst/>
            <a:cxnLst/>
            <a:rect l="l" t="t" r="r" b="b"/>
            <a:pathLst>
              <a:path w="74929" h="77469">
                <a:moveTo>
                  <a:pt x="0" y="0"/>
                </a:moveTo>
                <a:lnTo>
                  <a:pt x="0" y="77470"/>
                </a:lnTo>
                <a:lnTo>
                  <a:pt x="74929" y="77470"/>
                </a:lnTo>
                <a:lnTo>
                  <a:pt x="7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3585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88250" y="5533390"/>
            <a:ext cx="76200" cy="77469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0" y="0"/>
                </a:moveTo>
                <a:lnTo>
                  <a:pt x="0" y="77470"/>
                </a:lnTo>
                <a:lnTo>
                  <a:pt x="76200" y="77470"/>
                </a:lnTo>
                <a:lnTo>
                  <a:pt x="7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15000" y="40716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799"/>
                </a:moveTo>
                <a:lnTo>
                  <a:pt x="166621" y="304137"/>
                </a:lnTo>
                <a:lnTo>
                  <a:pt x="180898" y="302109"/>
                </a:lnTo>
                <a:lnTo>
                  <a:pt x="194729" y="298782"/>
                </a:lnTo>
                <a:lnTo>
                  <a:pt x="208047" y="294220"/>
                </a:lnTo>
                <a:lnTo>
                  <a:pt x="220788" y="288490"/>
                </a:lnTo>
                <a:lnTo>
                  <a:pt x="232886" y="281657"/>
                </a:lnTo>
                <a:lnTo>
                  <a:pt x="244276" y="273785"/>
                </a:lnTo>
                <a:lnTo>
                  <a:pt x="254891" y="264942"/>
                </a:lnTo>
                <a:lnTo>
                  <a:pt x="264667" y="255191"/>
                </a:lnTo>
                <a:lnTo>
                  <a:pt x="273538" y="244599"/>
                </a:lnTo>
                <a:lnTo>
                  <a:pt x="281439" y="233232"/>
                </a:lnTo>
                <a:lnTo>
                  <a:pt x="288304" y="221154"/>
                </a:lnTo>
                <a:lnTo>
                  <a:pt x="294068" y="208431"/>
                </a:lnTo>
                <a:lnTo>
                  <a:pt x="298665" y="195128"/>
                </a:lnTo>
                <a:lnTo>
                  <a:pt x="302029" y="181312"/>
                </a:lnTo>
                <a:lnTo>
                  <a:pt x="304096" y="167047"/>
                </a:lnTo>
                <a:lnTo>
                  <a:pt x="304800" y="152399"/>
                </a:lnTo>
                <a:lnTo>
                  <a:pt x="304137" y="138178"/>
                </a:lnTo>
                <a:lnTo>
                  <a:pt x="302109" y="123901"/>
                </a:lnTo>
                <a:lnTo>
                  <a:pt x="298782" y="110070"/>
                </a:lnTo>
                <a:lnTo>
                  <a:pt x="294220" y="96752"/>
                </a:lnTo>
                <a:lnTo>
                  <a:pt x="288490" y="84011"/>
                </a:lnTo>
                <a:lnTo>
                  <a:pt x="281657" y="71913"/>
                </a:lnTo>
                <a:lnTo>
                  <a:pt x="273785" y="60523"/>
                </a:lnTo>
                <a:lnTo>
                  <a:pt x="264942" y="49908"/>
                </a:lnTo>
                <a:lnTo>
                  <a:pt x="255191" y="40132"/>
                </a:lnTo>
                <a:lnTo>
                  <a:pt x="244599" y="31261"/>
                </a:lnTo>
                <a:lnTo>
                  <a:pt x="233232" y="23360"/>
                </a:lnTo>
                <a:lnTo>
                  <a:pt x="221154" y="16495"/>
                </a:lnTo>
                <a:lnTo>
                  <a:pt x="208431" y="10731"/>
                </a:lnTo>
                <a:lnTo>
                  <a:pt x="195128" y="6134"/>
                </a:lnTo>
                <a:lnTo>
                  <a:pt x="181312" y="2770"/>
                </a:lnTo>
                <a:lnTo>
                  <a:pt x="167047" y="703"/>
                </a:lnTo>
                <a:lnTo>
                  <a:pt x="152400" y="0"/>
                </a:lnTo>
                <a:lnTo>
                  <a:pt x="138178" y="662"/>
                </a:lnTo>
                <a:lnTo>
                  <a:pt x="123901" y="2690"/>
                </a:lnTo>
                <a:lnTo>
                  <a:pt x="110070" y="6017"/>
                </a:lnTo>
                <a:lnTo>
                  <a:pt x="96752" y="10579"/>
                </a:lnTo>
                <a:lnTo>
                  <a:pt x="84011" y="16309"/>
                </a:lnTo>
                <a:lnTo>
                  <a:pt x="71913" y="23142"/>
                </a:lnTo>
                <a:lnTo>
                  <a:pt x="60523" y="31014"/>
                </a:lnTo>
                <a:lnTo>
                  <a:pt x="49908" y="39857"/>
                </a:lnTo>
                <a:lnTo>
                  <a:pt x="40132" y="49608"/>
                </a:lnTo>
                <a:lnTo>
                  <a:pt x="31261" y="60200"/>
                </a:lnTo>
                <a:lnTo>
                  <a:pt x="23360" y="71567"/>
                </a:lnTo>
                <a:lnTo>
                  <a:pt x="16495" y="83645"/>
                </a:lnTo>
                <a:lnTo>
                  <a:pt x="10731" y="96368"/>
                </a:lnTo>
                <a:lnTo>
                  <a:pt x="6134" y="109671"/>
                </a:lnTo>
                <a:lnTo>
                  <a:pt x="2770" y="123487"/>
                </a:lnTo>
                <a:lnTo>
                  <a:pt x="703" y="137752"/>
                </a:lnTo>
                <a:lnTo>
                  <a:pt x="0" y="152399"/>
                </a:lnTo>
                <a:lnTo>
                  <a:pt x="662" y="166621"/>
                </a:lnTo>
                <a:lnTo>
                  <a:pt x="2690" y="180898"/>
                </a:lnTo>
                <a:lnTo>
                  <a:pt x="6017" y="194729"/>
                </a:lnTo>
                <a:lnTo>
                  <a:pt x="10579" y="208047"/>
                </a:lnTo>
                <a:lnTo>
                  <a:pt x="16309" y="220788"/>
                </a:lnTo>
                <a:lnTo>
                  <a:pt x="23142" y="232886"/>
                </a:lnTo>
                <a:lnTo>
                  <a:pt x="31014" y="244276"/>
                </a:lnTo>
                <a:lnTo>
                  <a:pt x="39857" y="254891"/>
                </a:lnTo>
                <a:lnTo>
                  <a:pt x="49608" y="264667"/>
                </a:lnTo>
                <a:lnTo>
                  <a:pt x="60200" y="273538"/>
                </a:lnTo>
                <a:lnTo>
                  <a:pt x="71567" y="281439"/>
                </a:lnTo>
                <a:lnTo>
                  <a:pt x="83645" y="288304"/>
                </a:lnTo>
                <a:lnTo>
                  <a:pt x="96368" y="294068"/>
                </a:lnTo>
                <a:lnTo>
                  <a:pt x="109671" y="298665"/>
                </a:lnTo>
                <a:lnTo>
                  <a:pt x="123487" y="302029"/>
                </a:lnTo>
                <a:lnTo>
                  <a:pt x="137752" y="304096"/>
                </a:lnTo>
                <a:lnTo>
                  <a:pt x="152400" y="304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43750" y="378587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799"/>
                </a:moveTo>
                <a:lnTo>
                  <a:pt x="166621" y="304137"/>
                </a:lnTo>
                <a:lnTo>
                  <a:pt x="180898" y="302109"/>
                </a:lnTo>
                <a:lnTo>
                  <a:pt x="194729" y="298782"/>
                </a:lnTo>
                <a:lnTo>
                  <a:pt x="208047" y="294220"/>
                </a:lnTo>
                <a:lnTo>
                  <a:pt x="220788" y="288490"/>
                </a:lnTo>
                <a:lnTo>
                  <a:pt x="232886" y="281657"/>
                </a:lnTo>
                <a:lnTo>
                  <a:pt x="244276" y="273785"/>
                </a:lnTo>
                <a:lnTo>
                  <a:pt x="254891" y="264942"/>
                </a:lnTo>
                <a:lnTo>
                  <a:pt x="264667" y="255191"/>
                </a:lnTo>
                <a:lnTo>
                  <a:pt x="273538" y="244599"/>
                </a:lnTo>
                <a:lnTo>
                  <a:pt x="281439" y="233232"/>
                </a:lnTo>
                <a:lnTo>
                  <a:pt x="288304" y="221154"/>
                </a:lnTo>
                <a:lnTo>
                  <a:pt x="294068" y="208431"/>
                </a:lnTo>
                <a:lnTo>
                  <a:pt x="298665" y="195128"/>
                </a:lnTo>
                <a:lnTo>
                  <a:pt x="302029" y="181312"/>
                </a:lnTo>
                <a:lnTo>
                  <a:pt x="304096" y="167047"/>
                </a:lnTo>
                <a:lnTo>
                  <a:pt x="304800" y="152399"/>
                </a:lnTo>
                <a:lnTo>
                  <a:pt x="304137" y="138178"/>
                </a:lnTo>
                <a:lnTo>
                  <a:pt x="302109" y="123901"/>
                </a:lnTo>
                <a:lnTo>
                  <a:pt x="298782" y="110070"/>
                </a:lnTo>
                <a:lnTo>
                  <a:pt x="294220" y="96752"/>
                </a:lnTo>
                <a:lnTo>
                  <a:pt x="288490" y="84011"/>
                </a:lnTo>
                <a:lnTo>
                  <a:pt x="281657" y="71913"/>
                </a:lnTo>
                <a:lnTo>
                  <a:pt x="273785" y="60523"/>
                </a:lnTo>
                <a:lnTo>
                  <a:pt x="264942" y="49908"/>
                </a:lnTo>
                <a:lnTo>
                  <a:pt x="255191" y="40132"/>
                </a:lnTo>
                <a:lnTo>
                  <a:pt x="244599" y="31261"/>
                </a:lnTo>
                <a:lnTo>
                  <a:pt x="233232" y="23360"/>
                </a:lnTo>
                <a:lnTo>
                  <a:pt x="221154" y="16495"/>
                </a:lnTo>
                <a:lnTo>
                  <a:pt x="208431" y="10731"/>
                </a:lnTo>
                <a:lnTo>
                  <a:pt x="195128" y="6134"/>
                </a:lnTo>
                <a:lnTo>
                  <a:pt x="181312" y="2770"/>
                </a:lnTo>
                <a:lnTo>
                  <a:pt x="167047" y="703"/>
                </a:lnTo>
                <a:lnTo>
                  <a:pt x="152400" y="0"/>
                </a:lnTo>
                <a:lnTo>
                  <a:pt x="138178" y="662"/>
                </a:lnTo>
                <a:lnTo>
                  <a:pt x="123901" y="2690"/>
                </a:lnTo>
                <a:lnTo>
                  <a:pt x="110070" y="6017"/>
                </a:lnTo>
                <a:lnTo>
                  <a:pt x="96752" y="10579"/>
                </a:lnTo>
                <a:lnTo>
                  <a:pt x="84011" y="16309"/>
                </a:lnTo>
                <a:lnTo>
                  <a:pt x="71913" y="23142"/>
                </a:lnTo>
                <a:lnTo>
                  <a:pt x="60523" y="31014"/>
                </a:lnTo>
                <a:lnTo>
                  <a:pt x="49908" y="39857"/>
                </a:lnTo>
                <a:lnTo>
                  <a:pt x="40132" y="49608"/>
                </a:lnTo>
                <a:lnTo>
                  <a:pt x="31261" y="60200"/>
                </a:lnTo>
                <a:lnTo>
                  <a:pt x="23360" y="71567"/>
                </a:lnTo>
                <a:lnTo>
                  <a:pt x="16495" y="83645"/>
                </a:lnTo>
                <a:lnTo>
                  <a:pt x="10731" y="96368"/>
                </a:lnTo>
                <a:lnTo>
                  <a:pt x="6134" y="109671"/>
                </a:lnTo>
                <a:lnTo>
                  <a:pt x="2770" y="123487"/>
                </a:lnTo>
                <a:lnTo>
                  <a:pt x="703" y="137752"/>
                </a:lnTo>
                <a:lnTo>
                  <a:pt x="0" y="152399"/>
                </a:lnTo>
                <a:lnTo>
                  <a:pt x="662" y="166621"/>
                </a:lnTo>
                <a:lnTo>
                  <a:pt x="2690" y="180898"/>
                </a:lnTo>
                <a:lnTo>
                  <a:pt x="6017" y="194729"/>
                </a:lnTo>
                <a:lnTo>
                  <a:pt x="10579" y="208047"/>
                </a:lnTo>
                <a:lnTo>
                  <a:pt x="16309" y="220788"/>
                </a:lnTo>
                <a:lnTo>
                  <a:pt x="23142" y="232886"/>
                </a:lnTo>
                <a:lnTo>
                  <a:pt x="31014" y="244276"/>
                </a:lnTo>
                <a:lnTo>
                  <a:pt x="39857" y="254891"/>
                </a:lnTo>
                <a:lnTo>
                  <a:pt x="49608" y="264667"/>
                </a:lnTo>
                <a:lnTo>
                  <a:pt x="60200" y="273538"/>
                </a:lnTo>
                <a:lnTo>
                  <a:pt x="71567" y="281439"/>
                </a:lnTo>
                <a:lnTo>
                  <a:pt x="83645" y="288304"/>
                </a:lnTo>
                <a:lnTo>
                  <a:pt x="96368" y="294068"/>
                </a:lnTo>
                <a:lnTo>
                  <a:pt x="109671" y="298665"/>
                </a:lnTo>
                <a:lnTo>
                  <a:pt x="123487" y="302029"/>
                </a:lnTo>
                <a:lnTo>
                  <a:pt x="137752" y="304096"/>
                </a:lnTo>
                <a:lnTo>
                  <a:pt x="152400" y="304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273810" y="735368"/>
            <a:ext cx="1541928" cy="482600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600" b="1" spc="235" dirty="0" smtClean="0">
                <a:latin typeface="Arial"/>
                <a:cs typeface="Arial"/>
              </a:rPr>
              <a:t>Punto</a:t>
            </a:r>
            <a:endParaRPr sz="3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8825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1" name="object 41"/>
          <p:cNvSpPr txBox="1"/>
          <p:nvPr/>
        </p:nvSpPr>
        <p:spPr>
          <a:xfrm>
            <a:off x="743585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7284720" y="5533390"/>
            <a:ext cx="74929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713232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697992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7" name="object 37"/>
          <p:cNvSpPr txBox="1"/>
          <p:nvPr/>
        </p:nvSpPr>
        <p:spPr>
          <a:xfrm>
            <a:off x="682879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6" name="object 36"/>
          <p:cNvSpPr txBox="1"/>
          <p:nvPr/>
        </p:nvSpPr>
        <p:spPr>
          <a:xfrm>
            <a:off x="667639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5" name="object 35"/>
          <p:cNvSpPr txBox="1"/>
          <p:nvPr/>
        </p:nvSpPr>
        <p:spPr>
          <a:xfrm>
            <a:off x="6525259" y="5533390"/>
            <a:ext cx="7493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4" name="object 34"/>
          <p:cNvSpPr txBox="1"/>
          <p:nvPr/>
        </p:nvSpPr>
        <p:spPr>
          <a:xfrm>
            <a:off x="637286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3" name="object 33"/>
          <p:cNvSpPr txBox="1"/>
          <p:nvPr/>
        </p:nvSpPr>
        <p:spPr>
          <a:xfrm>
            <a:off x="622046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2" name="object 32"/>
          <p:cNvSpPr txBox="1"/>
          <p:nvPr/>
        </p:nvSpPr>
        <p:spPr>
          <a:xfrm>
            <a:off x="6069330" y="5533390"/>
            <a:ext cx="7493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1" name="object 31"/>
          <p:cNvSpPr txBox="1"/>
          <p:nvPr/>
        </p:nvSpPr>
        <p:spPr>
          <a:xfrm>
            <a:off x="591693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0" name="object 30"/>
          <p:cNvSpPr txBox="1"/>
          <p:nvPr/>
        </p:nvSpPr>
        <p:spPr>
          <a:xfrm>
            <a:off x="576453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9" name="object 29"/>
          <p:cNvSpPr txBox="1"/>
          <p:nvPr/>
        </p:nvSpPr>
        <p:spPr>
          <a:xfrm>
            <a:off x="561340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8" name="object 28"/>
          <p:cNvSpPr txBox="1"/>
          <p:nvPr/>
        </p:nvSpPr>
        <p:spPr>
          <a:xfrm>
            <a:off x="546100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309870" y="5533390"/>
            <a:ext cx="74929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6" name="object 26"/>
          <p:cNvSpPr txBox="1"/>
          <p:nvPr/>
        </p:nvSpPr>
        <p:spPr>
          <a:xfrm>
            <a:off x="515747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5" name="object 25"/>
          <p:cNvSpPr txBox="1"/>
          <p:nvPr/>
        </p:nvSpPr>
        <p:spPr>
          <a:xfrm>
            <a:off x="500507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4" name="object 24"/>
          <p:cNvSpPr txBox="1"/>
          <p:nvPr/>
        </p:nvSpPr>
        <p:spPr>
          <a:xfrm>
            <a:off x="4853940" y="5533390"/>
            <a:ext cx="7493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3" name="object 23"/>
          <p:cNvSpPr txBox="1"/>
          <p:nvPr/>
        </p:nvSpPr>
        <p:spPr>
          <a:xfrm>
            <a:off x="470154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2" name="object 22"/>
          <p:cNvSpPr txBox="1"/>
          <p:nvPr/>
        </p:nvSpPr>
        <p:spPr>
          <a:xfrm>
            <a:off x="454914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1" name="object 21"/>
          <p:cNvSpPr txBox="1"/>
          <p:nvPr/>
        </p:nvSpPr>
        <p:spPr>
          <a:xfrm>
            <a:off x="439801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0" name="object 20"/>
          <p:cNvSpPr txBox="1"/>
          <p:nvPr/>
        </p:nvSpPr>
        <p:spPr>
          <a:xfrm>
            <a:off x="424561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9" name="object 19"/>
          <p:cNvSpPr txBox="1"/>
          <p:nvPr/>
        </p:nvSpPr>
        <p:spPr>
          <a:xfrm>
            <a:off x="4094479" y="5533390"/>
            <a:ext cx="7493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8" name="object 18"/>
          <p:cNvSpPr txBox="1"/>
          <p:nvPr/>
        </p:nvSpPr>
        <p:spPr>
          <a:xfrm>
            <a:off x="3942079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3789679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6" name="object 16"/>
          <p:cNvSpPr txBox="1"/>
          <p:nvPr/>
        </p:nvSpPr>
        <p:spPr>
          <a:xfrm>
            <a:off x="363855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5" name="object 15"/>
          <p:cNvSpPr txBox="1"/>
          <p:nvPr/>
        </p:nvSpPr>
        <p:spPr>
          <a:xfrm>
            <a:off x="348615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4" name="object 14"/>
          <p:cNvSpPr txBox="1"/>
          <p:nvPr/>
        </p:nvSpPr>
        <p:spPr>
          <a:xfrm>
            <a:off x="333375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3" name="object 13"/>
          <p:cNvSpPr txBox="1"/>
          <p:nvPr/>
        </p:nvSpPr>
        <p:spPr>
          <a:xfrm>
            <a:off x="318262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2" name="object 12"/>
          <p:cNvSpPr txBox="1"/>
          <p:nvPr/>
        </p:nvSpPr>
        <p:spPr>
          <a:xfrm>
            <a:off x="303022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2879090" y="5533390"/>
            <a:ext cx="7493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272669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9" name="object 9"/>
          <p:cNvSpPr txBox="1"/>
          <p:nvPr/>
        </p:nvSpPr>
        <p:spPr>
          <a:xfrm>
            <a:off x="257429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8" name="object 8"/>
          <p:cNvSpPr txBox="1"/>
          <p:nvPr/>
        </p:nvSpPr>
        <p:spPr>
          <a:xfrm>
            <a:off x="242316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227076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211836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196723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" name="object 4"/>
          <p:cNvSpPr txBox="1"/>
          <p:nvPr/>
        </p:nvSpPr>
        <p:spPr>
          <a:xfrm>
            <a:off x="1814830" y="5533390"/>
            <a:ext cx="7620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3" name="object 3"/>
          <p:cNvSpPr txBox="1"/>
          <p:nvPr/>
        </p:nvSpPr>
        <p:spPr>
          <a:xfrm>
            <a:off x="1663700" y="5533390"/>
            <a:ext cx="74930" cy="7746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" name="object 2"/>
          <p:cNvSpPr txBox="1"/>
          <p:nvPr/>
        </p:nvSpPr>
        <p:spPr>
          <a:xfrm>
            <a:off x="1144270" y="1193799"/>
            <a:ext cx="7320280" cy="48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61290">
              <a:lnSpc>
                <a:spcPct val="95825"/>
              </a:lnSpc>
              <a:spcBef>
                <a:spcPts val="1144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ca </a:t>
            </a:r>
            <a:r>
              <a:rPr sz="2000" spc="9" dirty="0" smtClean="0">
                <a:latin typeface="Arial"/>
                <a:cs typeface="Arial"/>
              </a:rPr>
              <a:t>po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ó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61290">
              <a:lnSpc>
                <a:spcPct val="95825"/>
              </a:lnSpc>
              <a:spcBef>
                <a:spcPts val="43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o 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go 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ho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504190" marR="3940898" indent="-342900">
              <a:lnSpc>
                <a:spcPts val="2230"/>
              </a:lnSpc>
              <a:spcBef>
                <a:spcPts val="633"/>
              </a:spcBef>
              <a:tabLst>
                <a:tab pos="4953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3" dirty="0" smtClean="0">
                <a:latin typeface="Arial"/>
                <a:cs typeface="Arial"/>
              </a:rPr>
              <a:t>No ocupa una zona en el espacio.</a:t>
            </a:r>
            <a:endParaRPr sz="2000">
              <a:latin typeface="Arial"/>
              <a:cs typeface="Arial"/>
            </a:endParaRPr>
          </a:p>
          <a:p>
            <a:pPr marL="504190" marR="3046649" indent="-342900">
              <a:lnSpc>
                <a:spcPts val="2230"/>
              </a:lnSpc>
              <a:spcBef>
                <a:spcPts val="500"/>
              </a:spcBef>
              <a:tabLst>
                <a:tab pos="495300" algn="l"/>
              </a:tabLst>
            </a:pPr>
            <a:r>
              <a:rPr sz="2000" dirty="0" smtClean="0">
                <a:latin typeface="Arial"/>
                <a:cs typeface="Arial"/>
              </a:rPr>
              <a:t>	</a:t>
            </a:r>
            <a:r>
              <a:rPr sz="2000" spc="2" dirty="0" smtClean="0">
                <a:latin typeface="Arial"/>
                <a:cs typeface="Arial"/>
              </a:rPr>
              <a:t>Es el principio y fin de una línea, y es donde dos líneas se cruzan.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885</Words>
  <Application>Microsoft Macintosh PowerPoint</Application>
  <PresentationFormat>Presentación en pantalla (4:3)</PresentationFormat>
  <Paragraphs>207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Nicole</cp:lastModifiedBy>
  <cp:revision>12</cp:revision>
  <dcterms:modified xsi:type="dcterms:W3CDTF">2020-03-18T14:46:56Z</dcterms:modified>
</cp:coreProperties>
</file>