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56" r:id="rId2"/>
    <p:sldId id="265" r:id="rId3"/>
    <p:sldId id="274" r:id="rId4"/>
    <p:sldId id="311" r:id="rId5"/>
    <p:sldId id="257" r:id="rId6"/>
    <p:sldId id="268" r:id="rId7"/>
    <p:sldId id="269" r:id="rId8"/>
    <p:sldId id="271" r:id="rId9"/>
    <p:sldId id="275" r:id="rId10"/>
    <p:sldId id="277" r:id="rId11"/>
    <p:sldId id="278" r:id="rId12"/>
    <p:sldId id="279" r:id="rId13"/>
    <p:sldId id="281" r:id="rId14"/>
    <p:sldId id="284" r:id="rId15"/>
    <p:sldId id="285" r:id="rId16"/>
    <p:sldId id="286" r:id="rId17"/>
    <p:sldId id="287" r:id="rId18"/>
    <p:sldId id="288" r:id="rId19"/>
    <p:sldId id="289" r:id="rId20"/>
    <p:sldId id="290" r:id="rId21"/>
    <p:sldId id="324" r:id="rId22"/>
    <p:sldId id="323" r:id="rId23"/>
    <p:sldId id="292" r:id="rId24"/>
    <p:sldId id="325" r:id="rId25"/>
    <p:sldId id="363" r:id="rId26"/>
    <p:sldId id="383" r:id="rId27"/>
    <p:sldId id="293" r:id="rId28"/>
    <p:sldId id="270" r:id="rId29"/>
    <p:sldId id="299" r:id="rId30"/>
    <p:sldId id="26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1B93"/>
    <a:srgbClr val="941651"/>
    <a:srgbClr val="922630"/>
    <a:srgbClr val="750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91084" autoAdjust="0"/>
  </p:normalViewPr>
  <p:slideViewPr>
    <p:cSldViewPr snapToGrid="0">
      <p:cViewPr varScale="1">
        <p:scale>
          <a:sx n="62" d="100"/>
          <a:sy n="62" d="100"/>
        </p:scale>
        <p:origin x="10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C63387-5FF0-468F-BEA3-922E48388FB5}" type="doc">
      <dgm:prSet loTypeId="urn:microsoft.com/office/officeart/2005/8/layout/process1" loCatId="process" qsTypeId="urn:microsoft.com/office/officeart/2005/8/quickstyle/simple1" qsCatId="simple" csTypeId="urn:microsoft.com/office/officeart/2005/8/colors/accent1_1" csCatId="accent1" phldr="1"/>
      <dgm:spPr/>
    </dgm:pt>
    <dgm:pt modelId="{47AD52C2-8EBE-4877-A491-2A27DE2CCCB8}">
      <dgm:prSet phldrT="[Texto]"/>
      <dgm:spPr/>
      <dgm:t>
        <a:bodyPr/>
        <a:lstStyle/>
        <a:p>
          <a:r>
            <a:rPr lang="es-CL" dirty="0"/>
            <a:t>Periodo conservador (1831-1861)</a:t>
          </a:r>
        </a:p>
      </dgm:t>
    </dgm:pt>
    <dgm:pt modelId="{5B51D1B1-0C42-4CE7-B12A-64A8036F2681}" type="parTrans" cxnId="{B02F9D8D-8529-4AF5-88F4-028C9FF97E09}">
      <dgm:prSet/>
      <dgm:spPr/>
      <dgm:t>
        <a:bodyPr/>
        <a:lstStyle/>
        <a:p>
          <a:endParaRPr lang="es-CL"/>
        </a:p>
      </dgm:t>
    </dgm:pt>
    <dgm:pt modelId="{40D7C1E9-2ED0-4582-A1CD-616F8B7C1569}" type="sibTrans" cxnId="{B02F9D8D-8529-4AF5-88F4-028C9FF97E09}">
      <dgm:prSet/>
      <dgm:spPr/>
      <dgm:t>
        <a:bodyPr/>
        <a:lstStyle/>
        <a:p>
          <a:endParaRPr lang="es-CL"/>
        </a:p>
      </dgm:t>
    </dgm:pt>
    <dgm:pt modelId="{81A75DD7-3395-4FD0-9773-818F74BF76D3}">
      <dgm:prSet phldrT="[Texto]"/>
      <dgm:spPr/>
      <dgm:t>
        <a:bodyPr/>
        <a:lstStyle/>
        <a:p>
          <a:r>
            <a:rPr lang="es-CL" dirty="0"/>
            <a:t>Periodo Liberal (1861-1891)</a:t>
          </a:r>
        </a:p>
      </dgm:t>
    </dgm:pt>
    <dgm:pt modelId="{EFFACFC4-1B48-4E42-8139-390AB62B3200}" type="parTrans" cxnId="{5E1B55F0-D38F-4351-BDF3-9C789F7F4B99}">
      <dgm:prSet/>
      <dgm:spPr/>
      <dgm:t>
        <a:bodyPr/>
        <a:lstStyle/>
        <a:p>
          <a:endParaRPr lang="es-CL"/>
        </a:p>
      </dgm:t>
    </dgm:pt>
    <dgm:pt modelId="{0883C020-5A02-41B1-9E55-04E04E1DD4D3}" type="sibTrans" cxnId="{5E1B55F0-D38F-4351-BDF3-9C789F7F4B99}">
      <dgm:prSet/>
      <dgm:spPr/>
      <dgm:t>
        <a:bodyPr/>
        <a:lstStyle/>
        <a:p>
          <a:endParaRPr lang="es-CL"/>
        </a:p>
      </dgm:t>
    </dgm:pt>
    <dgm:pt modelId="{B0FE73BE-C301-4D3E-98EE-00A6F05F9DBA}">
      <dgm:prSet phldrT="[Texto]"/>
      <dgm:spPr/>
      <dgm:t>
        <a:bodyPr/>
        <a:lstStyle/>
        <a:p>
          <a:r>
            <a:rPr lang="es-CL" dirty="0"/>
            <a:t>Periodo Parlamentario</a:t>
          </a:r>
        </a:p>
        <a:p>
          <a:r>
            <a:rPr lang="es-CL" dirty="0"/>
            <a:t>(1891-1925)</a:t>
          </a:r>
        </a:p>
      </dgm:t>
    </dgm:pt>
    <dgm:pt modelId="{A00E982D-E0B6-411F-AA7B-6656F8FCD5ED}" type="parTrans" cxnId="{E3719DF6-12FB-40CF-BB41-1018FEFDAA67}">
      <dgm:prSet/>
      <dgm:spPr/>
      <dgm:t>
        <a:bodyPr/>
        <a:lstStyle/>
        <a:p>
          <a:endParaRPr lang="es-CL"/>
        </a:p>
      </dgm:t>
    </dgm:pt>
    <dgm:pt modelId="{CB064342-1786-4754-9745-DC23B0759BA0}" type="sibTrans" cxnId="{E3719DF6-12FB-40CF-BB41-1018FEFDAA67}">
      <dgm:prSet/>
      <dgm:spPr/>
      <dgm:t>
        <a:bodyPr/>
        <a:lstStyle/>
        <a:p>
          <a:endParaRPr lang="es-CL"/>
        </a:p>
      </dgm:t>
    </dgm:pt>
    <dgm:pt modelId="{D5E03DCC-ECC6-4CC4-97DC-03A3B493AB9A}" type="pres">
      <dgm:prSet presAssocID="{73C63387-5FF0-468F-BEA3-922E48388FB5}" presName="Name0" presStyleCnt="0">
        <dgm:presLayoutVars>
          <dgm:dir/>
          <dgm:resizeHandles val="exact"/>
        </dgm:presLayoutVars>
      </dgm:prSet>
      <dgm:spPr/>
    </dgm:pt>
    <dgm:pt modelId="{4006DE66-02A8-47A3-81BB-617B599282E6}" type="pres">
      <dgm:prSet presAssocID="{47AD52C2-8EBE-4877-A491-2A27DE2CCCB8}" presName="node" presStyleLbl="node1" presStyleIdx="0" presStyleCnt="3">
        <dgm:presLayoutVars>
          <dgm:bulletEnabled val="1"/>
        </dgm:presLayoutVars>
      </dgm:prSet>
      <dgm:spPr/>
    </dgm:pt>
    <dgm:pt modelId="{AFBEF9C7-24C6-41A9-8095-DC8C9CF39936}" type="pres">
      <dgm:prSet presAssocID="{40D7C1E9-2ED0-4582-A1CD-616F8B7C1569}" presName="sibTrans" presStyleLbl="sibTrans2D1" presStyleIdx="0" presStyleCnt="2"/>
      <dgm:spPr/>
    </dgm:pt>
    <dgm:pt modelId="{E1A94ACD-51C1-44B5-B51F-627A9AA5AA20}" type="pres">
      <dgm:prSet presAssocID="{40D7C1E9-2ED0-4582-A1CD-616F8B7C1569}" presName="connectorText" presStyleLbl="sibTrans2D1" presStyleIdx="0" presStyleCnt="2"/>
      <dgm:spPr/>
    </dgm:pt>
    <dgm:pt modelId="{5ACDE68D-11B9-444B-8495-D4C4378E053C}" type="pres">
      <dgm:prSet presAssocID="{81A75DD7-3395-4FD0-9773-818F74BF76D3}" presName="node" presStyleLbl="node1" presStyleIdx="1" presStyleCnt="3">
        <dgm:presLayoutVars>
          <dgm:bulletEnabled val="1"/>
        </dgm:presLayoutVars>
      </dgm:prSet>
      <dgm:spPr/>
    </dgm:pt>
    <dgm:pt modelId="{3DF5F0B0-E165-49BF-B958-E34447F48F4A}" type="pres">
      <dgm:prSet presAssocID="{0883C020-5A02-41B1-9E55-04E04E1DD4D3}" presName="sibTrans" presStyleLbl="sibTrans2D1" presStyleIdx="1" presStyleCnt="2"/>
      <dgm:spPr/>
    </dgm:pt>
    <dgm:pt modelId="{5968CE9E-7BCB-4C99-BA88-FCFC0925A373}" type="pres">
      <dgm:prSet presAssocID="{0883C020-5A02-41B1-9E55-04E04E1DD4D3}" presName="connectorText" presStyleLbl="sibTrans2D1" presStyleIdx="1" presStyleCnt="2"/>
      <dgm:spPr/>
    </dgm:pt>
    <dgm:pt modelId="{99C77559-B826-4248-98EB-C3BB4E0F7F00}" type="pres">
      <dgm:prSet presAssocID="{B0FE73BE-C301-4D3E-98EE-00A6F05F9DBA}" presName="node" presStyleLbl="node1" presStyleIdx="2" presStyleCnt="3">
        <dgm:presLayoutVars>
          <dgm:bulletEnabled val="1"/>
        </dgm:presLayoutVars>
      </dgm:prSet>
      <dgm:spPr/>
    </dgm:pt>
  </dgm:ptLst>
  <dgm:cxnLst>
    <dgm:cxn modelId="{7B228606-C8F1-44FF-B0BB-9D0B786F01C0}" type="presOf" srcId="{40D7C1E9-2ED0-4582-A1CD-616F8B7C1569}" destId="{AFBEF9C7-24C6-41A9-8095-DC8C9CF39936}" srcOrd="0" destOrd="0" presId="urn:microsoft.com/office/officeart/2005/8/layout/process1"/>
    <dgm:cxn modelId="{3012AF2A-70F0-44B2-B97B-04C7C2D41AD4}" type="presOf" srcId="{47AD52C2-8EBE-4877-A491-2A27DE2CCCB8}" destId="{4006DE66-02A8-47A3-81BB-617B599282E6}" srcOrd="0" destOrd="0" presId="urn:microsoft.com/office/officeart/2005/8/layout/process1"/>
    <dgm:cxn modelId="{8BA3DE5D-356A-4056-86CD-2A537C0ABBA4}" type="presOf" srcId="{73C63387-5FF0-468F-BEA3-922E48388FB5}" destId="{D5E03DCC-ECC6-4CC4-97DC-03A3B493AB9A}" srcOrd="0" destOrd="0" presId="urn:microsoft.com/office/officeart/2005/8/layout/process1"/>
    <dgm:cxn modelId="{86056672-522D-457A-A125-7E72EE4DCC65}" type="presOf" srcId="{B0FE73BE-C301-4D3E-98EE-00A6F05F9DBA}" destId="{99C77559-B826-4248-98EB-C3BB4E0F7F00}" srcOrd="0" destOrd="0" presId="urn:microsoft.com/office/officeart/2005/8/layout/process1"/>
    <dgm:cxn modelId="{A2A14055-874E-4A67-8D48-61E7A7594D52}" type="presOf" srcId="{81A75DD7-3395-4FD0-9773-818F74BF76D3}" destId="{5ACDE68D-11B9-444B-8495-D4C4378E053C}" srcOrd="0" destOrd="0" presId="urn:microsoft.com/office/officeart/2005/8/layout/process1"/>
    <dgm:cxn modelId="{B02F9D8D-8529-4AF5-88F4-028C9FF97E09}" srcId="{73C63387-5FF0-468F-BEA3-922E48388FB5}" destId="{47AD52C2-8EBE-4877-A491-2A27DE2CCCB8}" srcOrd="0" destOrd="0" parTransId="{5B51D1B1-0C42-4CE7-B12A-64A8036F2681}" sibTransId="{40D7C1E9-2ED0-4582-A1CD-616F8B7C1569}"/>
    <dgm:cxn modelId="{C4330096-7343-4062-9B85-E25F162DE4CE}" type="presOf" srcId="{0883C020-5A02-41B1-9E55-04E04E1DD4D3}" destId="{3DF5F0B0-E165-49BF-B958-E34447F48F4A}" srcOrd="0" destOrd="0" presId="urn:microsoft.com/office/officeart/2005/8/layout/process1"/>
    <dgm:cxn modelId="{1079DCC1-BDC6-4809-87DD-FC4FC280DA04}" type="presOf" srcId="{0883C020-5A02-41B1-9E55-04E04E1DD4D3}" destId="{5968CE9E-7BCB-4C99-BA88-FCFC0925A373}" srcOrd="1" destOrd="0" presId="urn:microsoft.com/office/officeart/2005/8/layout/process1"/>
    <dgm:cxn modelId="{AC4640E0-480D-42A7-9013-14A535EFA58B}" type="presOf" srcId="{40D7C1E9-2ED0-4582-A1CD-616F8B7C1569}" destId="{E1A94ACD-51C1-44B5-B51F-627A9AA5AA20}" srcOrd="1" destOrd="0" presId="urn:microsoft.com/office/officeart/2005/8/layout/process1"/>
    <dgm:cxn modelId="{5E1B55F0-D38F-4351-BDF3-9C789F7F4B99}" srcId="{73C63387-5FF0-468F-BEA3-922E48388FB5}" destId="{81A75DD7-3395-4FD0-9773-818F74BF76D3}" srcOrd="1" destOrd="0" parTransId="{EFFACFC4-1B48-4E42-8139-390AB62B3200}" sibTransId="{0883C020-5A02-41B1-9E55-04E04E1DD4D3}"/>
    <dgm:cxn modelId="{E3719DF6-12FB-40CF-BB41-1018FEFDAA67}" srcId="{73C63387-5FF0-468F-BEA3-922E48388FB5}" destId="{B0FE73BE-C301-4D3E-98EE-00A6F05F9DBA}" srcOrd="2" destOrd="0" parTransId="{A00E982D-E0B6-411F-AA7B-6656F8FCD5ED}" sibTransId="{CB064342-1786-4754-9745-DC23B0759BA0}"/>
    <dgm:cxn modelId="{BB34905C-F4A1-4A9E-B609-C4EA9FFB13F8}" type="presParOf" srcId="{D5E03DCC-ECC6-4CC4-97DC-03A3B493AB9A}" destId="{4006DE66-02A8-47A3-81BB-617B599282E6}" srcOrd="0" destOrd="0" presId="urn:microsoft.com/office/officeart/2005/8/layout/process1"/>
    <dgm:cxn modelId="{A37FD973-BADF-44F7-B5E5-C064CBA85E72}" type="presParOf" srcId="{D5E03DCC-ECC6-4CC4-97DC-03A3B493AB9A}" destId="{AFBEF9C7-24C6-41A9-8095-DC8C9CF39936}" srcOrd="1" destOrd="0" presId="urn:microsoft.com/office/officeart/2005/8/layout/process1"/>
    <dgm:cxn modelId="{DFB0C6E3-4B1D-4779-94D9-5A5AEC587DDB}" type="presParOf" srcId="{AFBEF9C7-24C6-41A9-8095-DC8C9CF39936}" destId="{E1A94ACD-51C1-44B5-B51F-627A9AA5AA20}" srcOrd="0" destOrd="0" presId="urn:microsoft.com/office/officeart/2005/8/layout/process1"/>
    <dgm:cxn modelId="{079CD43A-B035-42D5-8EED-3A07DBE7C6D5}" type="presParOf" srcId="{D5E03DCC-ECC6-4CC4-97DC-03A3B493AB9A}" destId="{5ACDE68D-11B9-444B-8495-D4C4378E053C}" srcOrd="2" destOrd="0" presId="urn:microsoft.com/office/officeart/2005/8/layout/process1"/>
    <dgm:cxn modelId="{618DD50C-B849-4F5B-B19B-1C47331D2F59}" type="presParOf" srcId="{D5E03DCC-ECC6-4CC4-97DC-03A3B493AB9A}" destId="{3DF5F0B0-E165-49BF-B958-E34447F48F4A}" srcOrd="3" destOrd="0" presId="urn:microsoft.com/office/officeart/2005/8/layout/process1"/>
    <dgm:cxn modelId="{1B76EB25-84C9-4C8F-AB46-1B282955A993}" type="presParOf" srcId="{3DF5F0B0-E165-49BF-B958-E34447F48F4A}" destId="{5968CE9E-7BCB-4C99-BA88-FCFC0925A373}" srcOrd="0" destOrd="0" presId="urn:microsoft.com/office/officeart/2005/8/layout/process1"/>
    <dgm:cxn modelId="{F3E60EE4-746A-43D1-A8C6-C9A525ECEED7}" type="presParOf" srcId="{D5E03DCC-ECC6-4CC4-97DC-03A3B493AB9A}" destId="{99C77559-B826-4248-98EB-C3BB4E0F7F00}"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F24752-1876-4304-A379-1F486BB539FF}" type="doc">
      <dgm:prSet loTypeId="urn:microsoft.com/office/officeart/2005/8/layout/process2" loCatId="process" qsTypeId="urn:microsoft.com/office/officeart/2005/8/quickstyle/simple1" qsCatId="simple" csTypeId="urn:microsoft.com/office/officeart/2005/8/colors/colorful4" csCatId="colorful" phldr="1"/>
      <dgm:spPr/>
    </dgm:pt>
    <dgm:pt modelId="{6DA88030-6101-456E-881E-6A61B34AC55C}">
      <dgm:prSet phldrT="[Texto]"/>
      <dgm:spPr/>
      <dgm:t>
        <a:bodyPr/>
        <a:lstStyle/>
        <a:p>
          <a:r>
            <a:rPr lang="es-CL" dirty="0"/>
            <a:t>El aumento de la población a nivel nacional, activa diversas áreas de la economía</a:t>
          </a:r>
        </a:p>
      </dgm:t>
    </dgm:pt>
    <dgm:pt modelId="{F507221B-6666-42D1-BF18-4D8FF644F8DE}" type="parTrans" cxnId="{8EA11D2E-C9C7-482E-BDCC-8921AFD869D9}">
      <dgm:prSet/>
      <dgm:spPr/>
      <dgm:t>
        <a:bodyPr/>
        <a:lstStyle/>
        <a:p>
          <a:endParaRPr lang="es-CL"/>
        </a:p>
      </dgm:t>
    </dgm:pt>
    <dgm:pt modelId="{F04F9CC0-7A64-456F-8BE9-F9520DEEF876}" type="sibTrans" cxnId="{8EA11D2E-C9C7-482E-BDCC-8921AFD869D9}">
      <dgm:prSet/>
      <dgm:spPr/>
      <dgm:t>
        <a:bodyPr/>
        <a:lstStyle/>
        <a:p>
          <a:endParaRPr lang="es-CL"/>
        </a:p>
      </dgm:t>
    </dgm:pt>
    <dgm:pt modelId="{325F1624-6537-456D-A391-35279469BE2A}">
      <dgm:prSet phldrT="[Texto]"/>
      <dgm:spPr/>
      <dgm:t>
        <a:bodyPr/>
        <a:lstStyle/>
        <a:p>
          <a:r>
            <a:rPr lang="es-CL" dirty="0"/>
            <a:t>Potencialidades del territorio: Agropecuario, manufacturas, comercio</a:t>
          </a:r>
        </a:p>
      </dgm:t>
    </dgm:pt>
    <dgm:pt modelId="{E91A7ACD-E7C1-4F93-9D6C-843E4766E221}" type="parTrans" cxnId="{8607FAC5-CF41-4A80-B4BA-8420EDEC7732}">
      <dgm:prSet/>
      <dgm:spPr/>
      <dgm:t>
        <a:bodyPr/>
        <a:lstStyle/>
        <a:p>
          <a:endParaRPr lang="es-CL"/>
        </a:p>
      </dgm:t>
    </dgm:pt>
    <dgm:pt modelId="{2394CABD-37E8-4A00-8059-EB3177CE269B}" type="sibTrans" cxnId="{8607FAC5-CF41-4A80-B4BA-8420EDEC7732}">
      <dgm:prSet/>
      <dgm:spPr/>
      <dgm:t>
        <a:bodyPr/>
        <a:lstStyle/>
        <a:p>
          <a:endParaRPr lang="es-CL"/>
        </a:p>
      </dgm:t>
    </dgm:pt>
    <dgm:pt modelId="{9F097AE8-673A-4707-8B1F-C58392E4CEA6}">
      <dgm:prSet phldrT="[Texto]"/>
      <dgm:spPr/>
      <dgm:t>
        <a:bodyPr/>
        <a:lstStyle/>
        <a:p>
          <a:r>
            <a:rPr lang="es-CL" dirty="0"/>
            <a:t>Movilización de personas nacionales y extranjeras. Desarrollo de nuevos centros urbanos.</a:t>
          </a:r>
        </a:p>
      </dgm:t>
    </dgm:pt>
    <dgm:pt modelId="{755D1237-8ECE-4371-9B89-E0FB8D1B385B}" type="parTrans" cxnId="{A6B9ABF7-A772-44E9-B8A1-A33FE8FCFDD4}">
      <dgm:prSet/>
      <dgm:spPr/>
      <dgm:t>
        <a:bodyPr/>
        <a:lstStyle/>
        <a:p>
          <a:endParaRPr lang="es-CL"/>
        </a:p>
      </dgm:t>
    </dgm:pt>
    <dgm:pt modelId="{0FD92DA8-2113-44FB-8978-419227D265C3}" type="sibTrans" cxnId="{A6B9ABF7-A772-44E9-B8A1-A33FE8FCFDD4}">
      <dgm:prSet/>
      <dgm:spPr/>
      <dgm:t>
        <a:bodyPr/>
        <a:lstStyle/>
        <a:p>
          <a:endParaRPr lang="es-CL"/>
        </a:p>
      </dgm:t>
    </dgm:pt>
    <dgm:pt modelId="{09F0A03B-AC56-406D-A379-63D9A667C947}">
      <dgm:prSet/>
      <dgm:spPr/>
      <dgm:t>
        <a:bodyPr/>
        <a:lstStyle/>
        <a:p>
          <a:r>
            <a:rPr lang="es-ES" b="1" dirty="0"/>
            <a:t>Nuevos territorios en la zona sur </a:t>
          </a:r>
          <a:r>
            <a:rPr lang="es-ES" dirty="0"/>
            <a:t>genera importantes </a:t>
          </a:r>
          <a:r>
            <a:rPr lang="es-ES" b="1" dirty="0"/>
            <a:t>ganancias económicas</a:t>
          </a:r>
        </a:p>
      </dgm:t>
    </dgm:pt>
    <dgm:pt modelId="{F7EEEF16-8368-4EC0-9D50-F245B6CC69B1}" type="parTrans" cxnId="{2EDE7695-E9D7-4E5F-BFD8-F1844791A37A}">
      <dgm:prSet/>
      <dgm:spPr/>
      <dgm:t>
        <a:bodyPr/>
        <a:lstStyle/>
        <a:p>
          <a:endParaRPr lang="es-ES"/>
        </a:p>
      </dgm:t>
    </dgm:pt>
    <dgm:pt modelId="{7622506A-EDAA-49A0-86DD-2BD59F969E8A}" type="sibTrans" cxnId="{2EDE7695-E9D7-4E5F-BFD8-F1844791A37A}">
      <dgm:prSet/>
      <dgm:spPr/>
      <dgm:t>
        <a:bodyPr/>
        <a:lstStyle/>
        <a:p>
          <a:endParaRPr lang="es-ES"/>
        </a:p>
      </dgm:t>
    </dgm:pt>
    <dgm:pt modelId="{42F18F14-0770-4856-98BB-4D348424C623}" type="pres">
      <dgm:prSet presAssocID="{84F24752-1876-4304-A379-1F486BB539FF}" presName="linearFlow" presStyleCnt="0">
        <dgm:presLayoutVars>
          <dgm:resizeHandles val="exact"/>
        </dgm:presLayoutVars>
      </dgm:prSet>
      <dgm:spPr/>
    </dgm:pt>
    <dgm:pt modelId="{6F1A5A96-D391-478B-93F2-75724D7A29C3}" type="pres">
      <dgm:prSet presAssocID="{09F0A03B-AC56-406D-A379-63D9A667C947}" presName="node" presStyleLbl="node1" presStyleIdx="0" presStyleCnt="4">
        <dgm:presLayoutVars>
          <dgm:bulletEnabled val="1"/>
        </dgm:presLayoutVars>
      </dgm:prSet>
      <dgm:spPr/>
    </dgm:pt>
    <dgm:pt modelId="{D80E0CBB-ED8F-42A4-8809-427265CAAE18}" type="pres">
      <dgm:prSet presAssocID="{7622506A-EDAA-49A0-86DD-2BD59F969E8A}" presName="sibTrans" presStyleLbl="sibTrans2D1" presStyleIdx="0" presStyleCnt="3"/>
      <dgm:spPr/>
    </dgm:pt>
    <dgm:pt modelId="{85F9BD83-985B-4B0F-BF42-1B5BF137BF7E}" type="pres">
      <dgm:prSet presAssocID="{7622506A-EDAA-49A0-86DD-2BD59F969E8A}" presName="connectorText" presStyleLbl="sibTrans2D1" presStyleIdx="0" presStyleCnt="3"/>
      <dgm:spPr/>
    </dgm:pt>
    <dgm:pt modelId="{B693A51D-B181-46E4-9FF1-31F288D10B3C}" type="pres">
      <dgm:prSet presAssocID="{6DA88030-6101-456E-881E-6A61B34AC55C}" presName="node" presStyleLbl="node1" presStyleIdx="1" presStyleCnt="4">
        <dgm:presLayoutVars>
          <dgm:bulletEnabled val="1"/>
        </dgm:presLayoutVars>
      </dgm:prSet>
      <dgm:spPr/>
    </dgm:pt>
    <dgm:pt modelId="{A2EE4E98-A5E3-44BD-B692-6374341F8408}" type="pres">
      <dgm:prSet presAssocID="{F04F9CC0-7A64-456F-8BE9-F9520DEEF876}" presName="sibTrans" presStyleLbl="sibTrans2D1" presStyleIdx="1" presStyleCnt="3"/>
      <dgm:spPr/>
    </dgm:pt>
    <dgm:pt modelId="{E52839A0-A7BC-46EA-8B27-8A119D435840}" type="pres">
      <dgm:prSet presAssocID="{F04F9CC0-7A64-456F-8BE9-F9520DEEF876}" presName="connectorText" presStyleLbl="sibTrans2D1" presStyleIdx="1" presStyleCnt="3"/>
      <dgm:spPr/>
    </dgm:pt>
    <dgm:pt modelId="{D4859E39-20E2-44F6-AF76-D8A66B5C58CA}" type="pres">
      <dgm:prSet presAssocID="{325F1624-6537-456D-A391-35279469BE2A}" presName="node" presStyleLbl="node1" presStyleIdx="2" presStyleCnt="4">
        <dgm:presLayoutVars>
          <dgm:bulletEnabled val="1"/>
        </dgm:presLayoutVars>
      </dgm:prSet>
      <dgm:spPr/>
    </dgm:pt>
    <dgm:pt modelId="{FB4A8FCA-6847-4848-B7ED-34E51F780E3B}" type="pres">
      <dgm:prSet presAssocID="{2394CABD-37E8-4A00-8059-EB3177CE269B}" presName="sibTrans" presStyleLbl="sibTrans2D1" presStyleIdx="2" presStyleCnt="3"/>
      <dgm:spPr/>
    </dgm:pt>
    <dgm:pt modelId="{F3030E76-B0FA-4573-A614-02EBE75EAC42}" type="pres">
      <dgm:prSet presAssocID="{2394CABD-37E8-4A00-8059-EB3177CE269B}" presName="connectorText" presStyleLbl="sibTrans2D1" presStyleIdx="2" presStyleCnt="3"/>
      <dgm:spPr/>
    </dgm:pt>
    <dgm:pt modelId="{13F35803-E700-4824-B302-E293B5A24236}" type="pres">
      <dgm:prSet presAssocID="{9F097AE8-673A-4707-8B1F-C58392E4CEA6}" presName="node" presStyleLbl="node1" presStyleIdx="3" presStyleCnt="4">
        <dgm:presLayoutVars>
          <dgm:bulletEnabled val="1"/>
        </dgm:presLayoutVars>
      </dgm:prSet>
      <dgm:spPr/>
    </dgm:pt>
  </dgm:ptLst>
  <dgm:cxnLst>
    <dgm:cxn modelId="{168D3C20-C2BD-43AF-B1ED-25D1DC8A5DED}" type="presOf" srcId="{F04F9CC0-7A64-456F-8BE9-F9520DEEF876}" destId="{E52839A0-A7BC-46EA-8B27-8A119D435840}" srcOrd="1" destOrd="0" presId="urn:microsoft.com/office/officeart/2005/8/layout/process2"/>
    <dgm:cxn modelId="{8EA11D2E-C9C7-482E-BDCC-8921AFD869D9}" srcId="{84F24752-1876-4304-A379-1F486BB539FF}" destId="{6DA88030-6101-456E-881E-6A61B34AC55C}" srcOrd="1" destOrd="0" parTransId="{F507221B-6666-42D1-BF18-4D8FF644F8DE}" sibTransId="{F04F9CC0-7A64-456F-8BE9-F9520DEEF876}"/>
    <dgm:cxn modelId="{EE4C1568-08E4-4A0D-BEA3-95427429F2A7}" type="presOf" srcId="{6DA88030-6101-456E-881E-6A61B34AC55C}" destId="{B693A51D-B181-46E4-9FF1-31F288D10B3C}" srcOrd="0" destOrd="0" presId="urn:microsoft.com/office/officeart/2005/8/layout/process2"/>
    <dgm:cxn modelId="{FDF7BE6F-5B81-41FF-B45E-721A7AA11EAA}" type="presOf" srcId="{F04F9CC0-7A64-456F-8BE9-F9520DEEF876}" destId="{A2EE4E98-A5E3-44BD-B692-6374341F8408}" srcOrd="0" destOrd="0" presId="urn:microsoft.com/office/officeart/2005/8/layout/process2"/>
    <dgm:cxn modelId="{80414753-252E-40AB-9D73-B09C58CB9A20}" type="presOf" srcId="{7622506A-EDAA-49A0-86DD-2BD59F969E8A}" destId="{85F9BD83-985B-4B0F-BF42-1B5BF137BF7E}" srcOrd="1" destOrd="0" presId="urn:microsoft.com/office/officeart/2005/8/layout/process2"/>
    <dgm:cxn modelId="{4A15F583-99B7-4042-85EE-80D9E2B43B72}" type="presOf" srcId="{9F097AE8-673A-4707-8B1F-C58392E4CEA6}" destId="{13F35803-E700-4824-B302-E293B5A24236}" srcOrd="0" destOrd="0" presId="urn:microsoft.com/office/officeart/2005/8/layout/process2"/>
    <dgm:cxn modelId="{2EDE7695-E9D7-4E5F-BFD8-F1844791A37A}" srcId="{84F24752-1876-4304-A379-1F486BB539FF}" destId="{09F0A03B-AC56-406D-A379-63D9A667C947}" srcOrd="0" destOrd="0" parTransId="{F7EEEF16-8368-4EC0-9D50-F245B6CC69B1}" sibTransId="{7622506A-EDAA-49A0-86DD-2BD59F969E8A}"/>
    <dgm:cxn modelId="{E2701BA6-83DC-4C60-9D4B-4B2BC827ECF9}" type="presOf" srcId="{2394CABD-37E8-4A00-8059-EB3177CE269B}" destId="{F3030E76-B0FA-4573-A614-02EBE75EAC42}" srcOrd="1" destOrd="0" presId="urn:microsoft.com/office/officeart/2005/8/layout/process2"/>
    <dgm:cxn modelId="{97C203AE-AAD1-40B9-A33A-69129EAEF400}" type="presOf" srcId="{2394CABD-37E8-4A00-8059-EB3177CE269B}" destId="{FB4A8FCA-6847-4848-B7ED-34E51F780E3B}" srcOrd="0" destOrd="0" presId="urn:microsoft.com/office/officeart/2005/8/layout/process2"/>
    <dgm:cxn modelId="{6F1DEFC3-D395-4BC6-9D99-1A19AFC30B0F}" type="presOf" srcId="{7622506A-EDAA-49A0-86DD-2BD59F969E8A}" destId="{D80E0CBB-ED8F-42A4-8809-427265CAAE18}" srcOrd="0" destOrd="0" presId="urn:microsoft.com/office/officeart/2005/8/layout/process2"/>
    <dgm:cxn modelId="{8607FAC5-CF41-4A80-B4BA-8420EDEC7732}" srcId="{84F24752-1876-4304-A379-1F486BB539FF}" destId="{325F1624-6537-456D-A391-35279469BE2A}" srcOrd="2" destOrd="0" parTransId="{E91A7ACD-E7C1-4F93-9D6C-843E4766E221}" sibTransId="{2394CABD-37E8-4A00-8059-EB3177CE269B}"/>
    <dgm:cxn modelId="{5D611ACE-36C3-4850-9163-F450FD929B38}" type="presOf" srcId="{325F1624-6537-456D-A391-35279469BE2A}" destId="{D4859E39-20E2-44F6-AF76-D8A66B5C58CA}" srcOrd="0" destOrd="0" presId="urn:microsoft.com/office/officeart/2005/8/layout/process2"/>
    <dgm:cxn modelId="{7BA682D5-D259-4E83-968A-CF9D1481770F}" type="presOf" srcId="{09F0A03B-AC56-406D-A379-63D9A667C947}" destId="{6F1A5A96-D391-478B-93F2-75724D7A29C3}" srcOrd="0" destOrd="0" presId="urn:microsoft.com/office/officeart/2005/8/layout/process2"/>
    <dgm:cxn modelId="{F854FEDC-989C-4C88-B76E-FDC912530E59}" type="presOf" srcId="{84F24752-1876-4304-A379-1F486BB539FF}" destId="{42F18F14-0770-4856-98BB-4D348424C623}" srcOrd="0" destOrd="0" presId="urn:microsoft.com/office/officeart/2005/8/layout/process2"/>
    <dgm:cxn modelId="{A6B9ABF7-A772-44E9-B8A1-A33FE8FCFDD4}" srcId="{84F24752-1876-4304-A379-1F486BB539FF}" destId="{9F097AE8-673A-4707-8B1F-C58392E4CEA6}" srcOrd="3" destOrd="0" parTransId="{755D1237-8ECE-4371-9B89-E0FB8D1B385B}" sibTransId="{0FD92DA8-2113-44FB-8978-419227D265C3}"/>
    <dgm:cxn modelId="{2E437E8C-414E-4A71-8E72-9223CC0887AC}" type="presParOf" srcId="{42F18F14-0770-4856-98BB-4D348424C623}" destId="{6F1A5A96-D391-478B-93F2-75724D7A29C3}" srcOrd="0" destOrd="0" presId="urn:microsoft.com/office/officeart/2005/8/layout/process2"/>
    <dgm:cxn modelId="{D9AEAFA2-64AC-4110-9719-779F1B610F78}" type="presParOf" srcId="{42F18F14-0770-4856-98BB-4D348424C623}" destId="{D80E0CBB-ED8F-42A4-8809-427265CAAE18}" srcOrd="1" destOrd="0" presId="urn:microsoft.com/office/officeart/2005/8/layout/process2"/>
    <dgm:cxn modelId="{9CFC0647-297D-4118-ABCA-B8A29C504145}" type="presParOf" srcId="{D80E0CBB-ED8F-42A4-8809-427265CAAE18}" destId="{85F9BD83-985B-4B0F-BF42-1B5BF137BF7E}" srcOrd="0" destOrd="0" presId="urn:microsoft.com/office/officeart/2005/8/layout/process2"/>
    <dgm:cxn modelId="{E9D55128-713C-416D-B374-0C7E3F5644F5}" type="presParOf" srcId="{42F18F14-0770-4856-98BB-4D348424C623}" destId="{B693A51D-B181-46E4-9FF1-31F288D10B3C}" srcOrd="2" destOrd="0" presId="urn:microsoft.com/office/officeart/2005/8/layout/process2"/>
    <dgm:cxn modelId="{272DEF8D-2545-4849-A30D-579F099908DE}" type="presParOf" srcId="{42F18F14-0770-4856-98BB-4D348424C623}" destId="{A2EE4E98-A5E3-44BD-B692-6374341F8408}" srcOrd="3" destOrd="0" presId="urn:microsoft.com/office/officeart/2005/8/layout/process2"/>
    <dgm:cxn modelId="{EF16B3A6-DA63-440D-8E0D-2016883B0155}" type="presParOf" srcId="{A2EE4E98-A5E3-44BD-B692-6374341F8408}" destId="{E52839A0-A7BC-46EA-8B27-8A119D435840}" srcOrd="0" destOrd="0" presId="urn:microsoft.com/office/officeart/2005/8/layout/process2"/>
    <dgm:cxn modelId="{F19A565F-4DDD-410D-83DD-29EBB7B9E280}" type="presParOf" srcId="{42F18F14-0770-4856-98BB-4D348424C623}" destId="{D4859E39-20E2-44F6-AF76-D8A66B5C58CA}" srcOrd="4" destOrd="0" presId="urn:microsoft.com/office/officeart/2005/8/layout/process2"/>
    <dgm:cxn modelId="{A72E0492-592A-43F5-BCE2-5E5241338AB5}" type="presParOf" srcId="{42F18F14-0770-4856-98BB-4D348424C623}" destId="{FB4A8FCA-6847-4848-B7ED-34E51F780E3B}" srcOrd="5" destOrd="0" presId="urn:microsoft.com/office/officeart/2005/8/layout/process2"/>
    <dgm:cxn modelId="{4AD1846C-7CB3-4BE7-8A6F-6064BD9D4864}" type="presParOf" srcId="{FB4A8FCA-6847-4848-B7ED-34E51F780E3B}" destId="{F3030E76-B0FA-4573-A614-02EBE75EAC42}" srcOrd="0" destOrd="0" presId="urn:microsoft.com/office/officeart/2005/8/layout/process2"/>
    <dgm:cxn modelId="{2A7EF578-C6B6-4FF1-8281-DD21532D3E6D}" type="presParOf" srcId="{42F18F14-0770-4856-98BB-4D348424C623}" destId="{13F35803-E700-4824-B302-E293B5A24236}"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1BB811-85B6-454F-9A94-C193B6EA3B58}"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s-CL"/>
        </a:p>
      </dgm:t>
    </dgm:pt>
    <dgm:pt modelId="{DE31369F-60D9-4547-90AB-64BC718E3E7B}">
      <dgm:prSet phldrT="[Texto]" custT="1"/>
      <dgm:spPr/>
      <dgm:t>
        <a:bodyPr/>
        <a:lstStyle/>
        <a:p>
          <a:r>
            <a:rPr lang="es-CL" sz="2400" b="1" dirty="0"/>
            <a:t>Conflicto </a:t>
          </a:r>
          <a:r>
            <a:rPr lang="es-CL" sz="2400" b="1" dirty="0" err="1"/>
            <a:t>multicausal</a:t>
          </a:r>
          <a:endParaRPr lang="es-CL" sz="2400" b="1" dirty="0"/>
        </a:p>
      </dgm:t>
    </dgm:pt>
    <dgm:pt modelId="{10D2BED4-84E5-4985-ACF1-FDDD9794013E}" type="parTrans" cxnId="{3881D8C5-82FA-4DE0-9CAC-94B4AC75F6F4}">
      <dgm:prSet/>
      <dgm:spPr/>
      <dgm:t>
        <a:bodyPr/>
        <a:lstStyle/>
        <a:p>
          <a:endParaRPr lang="es-CL"/>
        </a:p>
      </dgm:t>
    </dgm:pt>
    <dgm:pt modelId="{FA9F23A3-6182-4F09-A56A-59B62EDBB9AA}" type="sibTrans" cxnId="{3881D8C5-82FA-4DE0-9CAC-94B4AC75F6F4}">
      <dgm:prSet/>
      <dgm:spPr/>
      <dgm:t>
        <a:bodyPr/>
        <a:lstStyle/>
        <a:p>
          <a:endParaRPr lang="es-CL"/>
        </a:p>
      </dgm:t>
    </dgm:pt>
    <dgm:pt modelId="{A96E108C-34DD-4E4A-ADFE-693E1F11A414}">
      <dgm:prSet phldrT="[Texto]"/>
      <dgm:spPr/>
      <dgm:t>
        <a:bodyPr/>
        <a:lstStyle/>
        <a:p>
          <a:r>
            <a:rPr lang="es-CL" b="1" dirty="0"/>
            <a:t>CHILE</a:t>
          </a:r>
        </a:p>
      </dgm:t>
    </dgm:pt>
    <dgm:pt modelId="{1C8EC53C-3178-4E02-A6FA-5BF38573456E}" type="parTrans" cxnId="{0AFB87B7-A77C-45F6-BDBE-BDDE19D55657}">
      <dgm:prSet/>
      <dgm:spPr/>
      <dgm:t>
        <a:bodyPr/>
        <a:lstStyle/>
        <a:p>
          <a:endParaRPr lang="es-CL"/>
        </a:p>
      </dgm:t>
    </dgm:pt>
    <dgm:pt modelId="{AE092C93-C511-4DF3-A147-3841E8021D86}" type="sibTrans" cxnId="{0AFB87B7-A77C-45F6-BDBE-BDDE19D55657}">
      <dgm:prSet/>
      <dgm:spPr/>
      <dgm:t>
        <a:bodyPr/>
        <a:lstStyle/>
        <a:p>
          <a:endParaRPr lang="es-CL"/>
        </a:p>
      </dgm:t>
    </dgm:pt>
    <dgm:pt modelId="{06290AD6-C997-4AC8-9D16-1C945E9955B9}">
      <dgm:prSet phldrT="[Texto]"/>
      <dgm:spPr/>
      <dgm:t>
        <a:bodyPr/>
        <a:lstStyle/>
        <a:p>
          <a:r>
            <a:rPr lang="es-CL" dirty="0"/>
            <a:t>Riqueza salitrera</a:t>
          </a:r>
        </a:p>
        <a:p>
          <a:r>
            <a:rPr lang="es-CL" dirty="0"/>
            <a:t>Bolivia no respeta tratado (aumento de impuestos)</a:t>
          </a:r>
        </a:p>
      </dgm:t>
    </dgm:pt>
    <dgm:pt modelId="{057663EF-D76A-4424-BE27-0D2B49FEB957}" type="parTrans" cxnId="{A98E91BE-2DC8-457E-8108-FC5816EA8458}">
      <dgm:prSet/>
      <dgm:spPr/>
      <dgm:t>
        <a:bodyPr/>
        <a:lstStyle/>
        <a:p>
          <a:endParaRPr lang="es-CL"/>
        </a:p>
      </dgm:t>
    </dgm:pt>
    <dgm:pt modelId="{9FDD8452-0055-4A40-BB06-FB69C68477A5}" type="sibTrans" cxnId="{A98E91BE-2DC8-457E-8108-FC5816EA8458}">
      <dgm:prSet/>
      <dgm:spPr/>
      <dgm:t>
        <a:bodyPr/>
        <a:lstStyle/>
        <a:p>
          <a:endParaRPr lang="es-CL"/>
        </a:p>
      </dgm:t>
    </dgm:pt>
    <dgm:pt modelId="{0A1BF634-B228-4D07-B259-ED8D58F83BE1}">
      <dgm:prSet phldrT="[Texto]"/>
      <dgm:spPr/>
      <dgm:t>
        <a:bodyPr/>
        <a:lstStyle/>
        <a:p>
          <a:r>
            <a:rPr lang="es-CL" b="1" dirty="0"/>
            <a:t>PERÚ</a:t>
          </a:r>
        </a:p>
      </dgm:t>
    </dgm:pt>
    <dgm:pt modelId="{A28DC967-C7F7-4D5A-9EAF-B08D65FC150F}" type="parTrans" cxnId="{BBD5A236-C5A0-41B0-94F3-759741A3CC4F}">
      <dgm:prSet/>
      <dgm:spPr/>
      <dgm:t>
        <a:bodyPr/>
        <a:lstStyle/>
        <a:p>
          <a:endParaRPr lang="es-CL"/>
        </a:p>
      </dgm:t>
    </dgm:pt>
    <dgm:pt modelId="{1B1B2E24-02F6-4F18-9F68-45EAD3137E84}" type="sibTrans" cxnId="{BBD5A236-C5A0-41B0-94F3-759741A3CC4F}">
      <dgm:prSet/>
      <dgm:spPr/>
      <dgm:t>
        <a:bodyPr/>
        <a:lstStyle/>
        <a:p>
          <a:endParaRPr lang="es-CL"/>
        </a:p>
      </dgm:t>
    </dgm:pt>
    <dgm:pt modelId="{71AAF3B1-FFC6-49BC-9C73-EE0D44D482A4}">
      <dgm:prSet phldrT="[Texto]"/>
      <dgm:spPr/>
      <dgm:t>
        <a:bodyPr/>
        <a:lstStyle/>
        <a:p>
          <a:r>
            <a:rPr lang="es-CL" dirty="0"/>
            <a:t>Riqueza salitrera</a:t>
          </a:r>
        </a:p>
        <a:p>
          <a:r>
            <a:rPr lang="es-CL" dirty="0"/>
            <a:t>Chilenos deseaban mayores riquezas y territorio</a:t>
          </a:r>
        </a:p>
      </dgm:t>
    </dgm:pt>
    <dgm:pt modelId="{629F0AE1-C5FF-4C47-84E7-EFADE360EE5F}" type="parTrans" cxnId="{A26EC663-7250-4521-A348-C3E70F7CC374}">
      <dgm:prSet/>
      <dgm:spPr/>
      <dgm:t>
        <a:bodyPr/>
        <a:lstStyle/>
        <a:p>
          <a:endParaRPr lang="es-CL"/>
        </a:p>
      </dgm:t>
    </dgm:pt>
    <dgm:pt modelId="{66984E9C-A073-4D4E-B801-33CF9BA0C303}" type="sibTrans" cxnId="{A26EC663-7250-4521-A348-C3E70F7CC374}">
      <dgm:prSet/>
      <dgm:spPr/>
      <dgm:t>
        <a:bodyPr/>
        <a:lstStyle/>
        <a:p>
          <a:endParaRPr lang="es-CL"/>
        </a:p>
      </dgm:t>
    </dgm:pt>
    <dgm:pt modelId="{83C91557-3C8A-4AE5-9F1A-65ACFCE58196}">
      <dgm:prSet/>
      <dgm:spPr/>
      <dgm:t>
        <a:bodyPr/>
        <a:lstStyle/>
        <a:p>
          <a:r>
            <a:rPr lang="es-CL" b="1" dirty="0"/>
            <a:t>BOLIVIA</a:t>
          </a:r>
        </a:p>
      </dgm:t>
    </dgm:pt>
    <dgm:pt modelId="{A515B05C-8735-47CB-95D4-FA0D5E18FD14}" type="parTrans" cxnId="{C0EE1A0B-1457-48B8-B79E-C5399BF6A9EE}">
      <dgm:prSet/>
      <dgm:spPr/>
      <dgm:t>
        <a:bodyPr/>
        <a:lstStyle/>
        <a:p>
          <a:endParaRPr lang="es-CL"/>
        </a:p>
      </dgm:t>
    </dgm:pt>
    <dgm:pt modelId="{0CFE51A2-AFD0-4DA5-BA5B-5522C49465C4}" type="sibTrans" cxnId="{C0EE1A0B-1457-48B8-B79E-C5399BF6A9EE}">
      <dgm:prSet/>
      <dgm:spPr/>
      <dgm:t>
        <a:bodyPr/>
        <a:lstStyle/>
        <a:p>
          <a:endParaRPr lang="es-CL"/>
        </a:p>
      </dgm:t>
    </dgm:pt>
    <dgm:pt modelId="{E2D9E7ED-EA27-43C8-8601-F1BCD4E74970}">
      <dgm:prSet/>
      <dgm:spPr/>
      <dgm:t>
        <a:bodyPr/>
        <a:lstStyle/>
        <a:p>
          <a:r>
            <a:rPr lang="es-CL" dirty="0"/>
            <a:t>Riqueza salitrera</a:t>
          </a:r>
        </a:p>
        <a:p>
          <a:r>
            <a:rPr lang="es-CL" dirty="0"/>
            <a:t>Intereses extranjeros (transnacionales ingleses)</a:t>
          </a:r>
        </a:p>
      </dgm:t>
    </dgm:pt>
    <dgm:pt modelId="{8B3085B4-36EC-495A-8111-9A7F66546F87}" type="parTrans" cxnId="{15F8B3BA-E11B-4673-8EF9-D6A3D2D10A9A}">
      <dgm:prSet/>
      <dgm:spPr/>
      <dgm:t>
        <a:bodyPr/>
        <a:lstStyle/>
        <a:p>
          <a:endParaRPr lang="es-CL"/>
        </a:p>
      </dgm:t>
    </dgm:pt>
    <dgm:pt modelId="{335016FF-C2C7-4E89-88B8-F7B5315FD2C4}" type="sibTrans" cxnId="{15F8B3BA-E11B-4673-8EF9-D6A3D2D10A9A}">
      <dgm:prSet/>
      <dgm:spPr/>
      <dgm:t>
        <a:bodyPr/>
        <a:lstStyle/>
        <a:p>
          <a:endParaRPr lang="es-CL"/>
        </a:p>
      </dgm:t>
    </dgm:pt>
    <dgm:pt modelId="{699E3AED-A1E6-4B83-BB90-5A897CEE2F59}" type="pres">
      <dgm:prSet presAssocID="{EF1BB811-85B6-454F-9A94-C193B6EA3B58}" presName="diagram" presStyleCnt="0">
        <dgm:presLayoutVars>
          <dgm:chPref val="1"/>
          <dgm:dir/>
          <dgm:animOne val="branch"/>
          <dgm:animLvl val="lvl"/>
          <dgm:resizeHandles val="exact"/>
        </dgm:presLayoutVars>
      </dgm:prSet>
      <dgm:spPr/>
    </dgm:pt>
    <dgm:pt modelId="{75A317DC-F527-41D3-BE9A-1EE79B4CDC5A}" type="pres">
      <dgm:prSet presAssocID="{DE31369F-60D9-4547-90AB-64BC718E3E7B}" presName="root1" presStyleCnt="0"/>
      <dgm:spPr/>
    </dgm:pt>
    <dgm:pt modelId="{D78FA3BB-B486-49D4-BB27-BC988FB51DA3}" type="pres">
      <dgm:prSet presAssocID="{DE31369F-60D9-4547-90AB-64BC718E3E7B}" presName="LevelOneTextNode" presStyleLbl="node0" presStyleIdx="0" presStyleCnt="1">
        <dgm:presLayoutVars>
          <dgm:chPref val="3"/>
        </dgm:presLayoutVars>
      </dgm:prSet>
      <dgm:spPr/>
    </dgm:pt>
    <dgm:pt modelId="{84C75521-18FD-4B22-923B-B58C0762382B}" type="pres">
      <dgm:prSet presAssocID="{DE31369F-60D9-4547-90AB-64BC718E3E7B}" presName="level2hierChild" presStyleCnt="0"/>
      <dgm:spPr/>
    </dgm:pt>
    <dgm:pt modelId="{21FE6A3F-6444-48E7-8CD0-77F3896B4FCD}" type="pres">
      <dgm:prSet presAssocID="{1C8EC53C-3178-4E02-A6FA-5BF38573456E}" presName="conn2-1" presStyleLbl="parChTrans1D2" presStyleIdx="0" presStyleCnt="3"/>
      <dgm:spPr/>
    </dgm:pt>
    <dgm:pt modelId="{4C3057FB-BD32-4FC3-82DC-6A656D1A3050}" type="pres">
      <dgm:prSet presAssocID="{1C8EC53C-3178-4E02-A6FA-5BF38573456E}" presName="connTx" presStyleLbl="parChTrans1D2" presStyleIdx="0" presStyleCnt="3"/>
      <dgm:spPr/>
    </dgm:pt>
    <dgm:pt modelId="{EE1D1E97-FB28-4A2C-A040-0E6DFDEA63A1}" type="pres">
      <dgm:prSet presAssocID="{A96E108C-34DD-4E4A-ADFE-693E1F11A414}" presName="root2" presStyleCnt="0"/>
      <dgm:spPr/>
    </dgm:pt>
    <dgm:pt modelId="{0F6B53D2-73E9-4931-9A1C-81A8147F1A2B}" type="pres">
      <dgm:prSet presAssocID="{A96E108C-34DD-4E4A-ADFE-693E1F11A414}" presName="LevelTwoTextNode" presStyleLbl="node2" presStyleIdx="0" presStyleCnt="3" custScaleY="59629">
        <dgm:presLayoutVars>
          <dgm:chPref val="3"/>
        </dgm:presLayoutVars>
      </dgm:prSet>
      <dgm:spPr/>
    </dgm:pt>
    <dgm:pt modelId="{14157282-E607-4B3A-9FA8-CE08D43D33A5}" type="pres">
      <dgm:prSet presAssocID="{A96E108C-34DD-4E4A-ADFE-693E1F11A414}" presName="level3hierChild" presStyleCnt="0"/>
      <dgm:spPr/>
    </dgm:pt>
    <dgm:pt modelId="{C5A69A99-94E8-408D-A473-59BF82188F1F}" type="pres">
      <dgm:prSet presAssocID="{057663EF-D76A-4424-BE27-0D2B49FEB957}" presName="conn2-1" presStyleLbl="parChTrans1D3" presStyleIdx="0" presStyleCnt="3"/>
      <dgm:spPr/>
    </dgm:pt>
    <dgm:pt modelId="{B28723E3-32CD-4C92-B7CB-F043816EE2DC}" type="pres">
      <dgm:prSet presAssocID="{057663EF-D76A-4424-BE27-0D2B49FEB957}" presName="connTx" presStyleLbl="parChTrans1D3" presStyleIdx="0" presStyleCnt="3"/>
      <dgm:spPr/>
    </dgm:pt>
    <dgm:pt modelId="{126ACCDC-0EBF-4BB8-969A-6AB60F8CAD21}" type="pres">
      <dgm:prSet presAssocID="{06290AD6-C997-4AC8-9D16-1C945E9955B9}" presName="root2" presStyleCnt="0"/>
      <dgm:spPr/>
    </dgm:pt>
    <dgm:pt modelId="{3813C8DA-ED5D-4F0B-9909-58380B32DFED}" type="pres">
      <dgm:prSet presAssocID="{06290AD6-C997-4AC8-9D16-1C945E9955B9}" presName="LevelTwoTextNode" presStyleLbl="node3" presStyleIdx="0" presStyleCnt="3">
        <dgm:presLayoutVars>
          <dgm:chPref val="3"/>
        </dgm:presLayoutVars>
      </dgm:prSet>
      <dgm:spPr/>
    </dgm:pt>
    <dgm:pt modelId="{E493C9F1-976F-4129-B097-BC05829FB880}" type="pres">
      <dgm:prSet presAssocID="{06290AD6-C997-4AC8-9D16-1C945E9955B9}" presName="level3hierChild" presStyleCnt="0"/>
      <dgm:spPr/>
    </dgm:pt>
    <dgm:pt modelId="{3D743674-CAA6-4401-A0A4-D1D5E49B1700}" type="pres">
      <dgm:prSet presAssocID="{A28DC967-C7F7-4D5A-9EAF-B08D65FC150F}" presName="conn2-1" presStyleLbl="parChTrans1D2" presStyleIdx="1" presStyleCnt="3"/>
      <dgm:spPr/>
    </dgm:pt>
    <dgm:pt modelId="{C7F55035-FDCC-48C6-A2C9-07EDBA63FA72}" type="pres">
      <dgm:prSet presAssocID="{A28DC967-C7F7-4D5A-9EAF-B08D65FC150F}" presName="connTx" presStyleLbl="parChTrans1D2" presStyleIdx="1" presStyleCnt="3"/>
      <dgm:spPr/>
    </dgm:pt>
    <dgm:pt modelId="{10A945AF-94BC-49F5-9924-8E0DBC7368C3}" type="pres">
      <dgm:prSet presAssocID="{0A1BF634-B228-4D07-B259-ED8D58F83BE1}" presName="root2" presStyleCnt="0"/>
      <dgm:spPr/>
    </dgm:pt>
    <dgm:pt modelId="{A2A1CA8B-879C-40DF-BD30-8E27338A4DE6}" type="pres">
      <dgm:prSet presAssocID="{0A1BF634-B228-4D07-B259-ED8D58F83BE1}" presName="LevelTwoTextNode" presStyleLbl="node2" presStyleIdx="1" presStyleCnt="3" custScaleY="59629">
        <dgm:presLayoutVars>
          <dgm:chPref val="3"/>
        </dgm:presLayoutVars>
      </dgm:prSet>
      <dgm:spPr/>
    </dgm:pt>
    <dgm:pt modelId="{DC027D7C-EEAB-487D-9010-634D562FEAE0}" type="pres">
      <dgm:prSet presAssocID="{0A1BF634-B228-4D07-B259-ED8D58F83BE1}" presName="level3hierChild" presStyleCnt="0"/>
      <dgm:spPr/>
    </dgm:pt>
    <dgm:pt modelId="{C970760C-3A8A-4F54-A57D-21CF981E8E04}" type="pres">
      <dgm:prSet presAssocID="{629F0AE1-C5FF-4C47-84E7-EFADE360EE5F}" presName="conn2-1" presStyleLbl="parChTrans1D3" presStyleIdx="1" presStyleCnt="3"/>
      <dgm:spPr/>
    </dgm:pt>
    <dgm:pt modelId="{821B01AC-A95D-415B-A089-F4BDFEB5CE78}" type="pres">
      <dgm:prSet presAssocID="{629F0AE1-C5FF-4C47-84E7-EFADE360EE5F}" presName="connTx" presStyleLbl="parChTrans1D3" presStyleIdx="1" presStyleCnt="3"/>
      <dgm:spPr/>
    </dgm:pt>
    <dgm:pt modelId="{75F0CE81-3158-417B-9689-0F36FAEA0BC0}" type="pres">
      <dgm:prSet presAssocID="{71AAF3B1-FFC6-49BC-9C73-EE0D44D482A4}" presName="root2" presStyleCnt="0"/>
      <dgm:spPr/>
    </dgm:pt>
    <dgm:pt modelId="{7F219C46-F51E-4DE7-AB89-8E5A621BA690}" type="pres">
      <dgm:prSet presAssocID="{71AAF3B1-FFC6-49BC-9C73-EE0D44D482A4}" presName="LevelTwoTextNode" presStyleLbl="node3" presStyleIdx="1" presStyleCnt="3">
        <dgm:presLayoutVars>
          <dgm:chPref val="3"/>
        </dgm:presLayoutVars>
      </dgm:prSet>
      <dgm:spPr/>
    </dgm:pt>
    <dgm:pt modelId="{ED47E0BD-B39A-4F11-93A9-1884A537C5D7}" type="pres">
      <dgm:prSet presAssocID="{71AAF3B1-FFC6-49BC-9C73-EE0D44D482A4}" presName="level3hierChild" presStyleCnt="0"/>
      <dgm:spPr/>
    </dgm:pt>
    <dgm:pt modelId="{94F7AE67-1E1D-4673-A208-4E8E1FB6482E}" type="pres">
      <dgm:prSet presAssocID="{A515B05C-8735-47CB-95D4-FA0D5E18FD14}" presName="conn2-1" presStyleLbl="parChTrans1D2" presStyleIdx="2" presStyleCnt="3"/>
      <dgm:spPr/>
    </dgm:pt>
    <dgm:pt modelId="{9FBAC275-F696-4339-9ED7-8C10F68D4430}" type="pres">
      <dgm:prSet presAssocID="{A515B05C-8735-47CB-95D4-FA0D5E18FD14}" presName="connTx" presStyleLbl="parChTrans1D2" presStyleIdx="2" presStyleCnt="3"/>
      <dgm:spPr/>
    </dgm:pt>
    <dgm:pt modelId="{6B976126-BE91-4CD2-AB3E-A90E92A287E3}" type="pres">
      <dgm:prSet presAssocID="{83C91557-3C8A-4AE5-9F1A-65ACFCE58196}" presName="root2" presStyleCnt="0"/>
      <dgm:spPr/>
    </dgm:pt>
    <dgm:pt modelId="{BE58812C-3D2C-424D-BE42-3B057E2DEA7D}" type="pres">
      <dgm:prSet presAssocID="{83C91557-3C8A-4AE5-9F1A-65ACFCE58196}" presName="LevelTwoTextNode" presStyleLbl="node2" presStyleIdx="2" presStyleCnt="3" custScaleY="59629">
        <dgm:presLayoutVars>
          <dgm:chPref val="3"/>
        </dgm:presLayoutVars>
      </dgm:prSet>
      <dgm:spPr/>
    </dgm:pt>
    <dgm:pt modelId="{354B4379-9808-47CC-BE0B-C51060F872BE}" type="pres">
      <dgm:prSet presAssocID="{83C91557-3C8A-4AE5-9F1A-65ACFCE58196}" presName="level3hierChild" presStyleCnt="0"/>
      <dgm:spPr/>
    </dgm:pt>
    <dgm:pt modelId="{DA18A10B-A76A-404E-AE91-8E45645EA25F}" type="pres">
      <dgm:prSet presAssocID="{8B3085B4-36EC-495A-8111-9A7F66546F87}" presName="conn2-1" presStyleLbl="parChTrans1D3" presStyleIdx="2" presStyleCnt="3"/>
      <dgm:spPr/>
    </dgm:pt>
    <dgm:pt modelId="{A403EFCB-00E2-472E-9502-535481EBA7AF}" type="pres">
      <dgm:prSet presAssocID="{8B3085B4-36EC-495A-8111-9A7F66546F87}" presName="connTx" presStyleLbl="parChTrans1D3" presStyleIdx="2" presStyleCnt="3"/>
      <dgm:spPr/>
    </dgm:pt>
    <dgm:pt modelId="{B1BD4798-B330-45FE-B079-E3CF2BB51D11}" type="pres">
      <dgm:prSet presAssocID="{E2D9E7ED-EA27-43C8-8601-F1BCD4E74970}" presName="root2" presStyleCnt="0"/>
      <dgm:spPr/>
    </dgm:pt>
    <dgm:pt modelId="{E11C9262-9714-4948-97D8-54133614715F}" type="pres">
      <dgm:prSet presAssocID="{E2D9E7ED-EA27-43C8-8601-F1BCD4E74970}" presName="LevelTwoTextNode" presStyleLbl="node3" presStyleIdx="2" presStyleCnt="3">
        <dgm:presLayoutVars>
          <dgm:chPref val="3"/>
        </dgm:presLayoutVars>
      </dgm:prSet>
      <dgm:spPr/>
    </dgm:pt>
    <dgm:pt modelId="{88CFF77F-59E2-4B69-B6A7-1B5745649A63}" type="pres">
      <dgm:prSet presAssocID="{E2D9E7ED-EA27-43C8-8601-F1BCD4E74970}" presName="level3hierChild" presStyleCnt="0"/>
      <dgm:spPr/>
    </dgm:pt>
  </dgm:ptLst>
  <dgm:cxnLst>
    <dgm:cxn modelId="{C0EE1A0B-1457-48B8-B79E-C5399BF6A9EE}" srcId="{DE31369F-60D9-4547-90AB-64BC718E3E7B}" destId="{83C91557-3C8A-4AE5-9F1A-65ACFCE58196}" srcOrd="2" destOrd="0" parTransId="{A515B05C-8735-47CB-95D4-FA0D5E18FD14}" sibTransId="{0CFE51A2-AFD0-4DA5-BA5B-5522C49465C4}"/>
    <dgm:cxn modelId="{E847401B-BFD2-49BC-B15A-D33806E246AE}" type="presOf" srcId="{E2D9E7ED-EA27-43C8-8601-F1BCD4E74970}" destId="{E11C9262-9714-4948-97D8-54133614715F}" srcOrd="0" destOrd="0" presId="urn:microsoft.com/office/officeart/2005/8/layout/hierarchy2"/>
    <dgm:cxn modelId="{DC904523-8534-46B2-A727-F4486F7D167D}" type="presOf" srcId="{06290AD6-C997-4AC8-9D16-1C945E9955B9}" destId="{3813C8DA-ED5D-4F0B-9909-58380B32DFED}" srcOrd="0" destOrd="0" presId="urn:microsoft.com/office/officeart/2005/8/layout/hierarchy2"/>
    <dgm:cxn modelId="{BBD5A236-C5A0-41B0-94F3-759741A3CC4F}" srcId="{DE31369F-60D9-4547-90AB-64BC718E3E7B}" destId="{0A1BF634-B228-4D07-B259-ED8D58F83BE1}" srcOrd="1" destOrd="0" parTransId="{A28DC967-C7F7-4D5A-9EAF-B08D65FC150F}" sibTransId="{1B1B2E24-02F6-4F18-9F68-45EAD3137E84}"/>
    <dgm:cxn modelId="{65626540-D1A4-4DA1-8FE7-A1706B003C4A}" type="presOf" srcId="{83C91557-3C8A-4AE5-9F1A-65ACFCE58196}" destId="{BE58812C-3D2C-424D-BE42-3B057E2DEA7D}" srcOrd="0" destOrd="0" presId="urn:microsoft.com/office/officeart/2005/8/layout/hierarchy2"/>
    <dgm:cxn modelId="{A26EC663-7250-4521-A348-C3E70F7CC374}" srcId="{0A1BF634-B228-4D07-B259-ED8D58F83BE1}" destId="{71AAF3B1-FFC6-49BC-9C73-EE0D44D482A4}" srcOrd="0" destOrd="0" parTransId="{629F0AE1-C5FF-4C47-84E7-EFADE360EE5F}" sibTransId="{66984E9C-A073-4D4E-B801-33CF9BA0C303}"/>
    <dgm:cxn modelId="{96BEE970-6403-4FFB-8844-7E8C35A40881}" type="presOf" srcId="{0A1BF634-B228-4D07-B259-ED8D58F83BE1}" destId="{A2A1CA8B-879C-40DF-BD30-8E27338A4DE6}" srcOrd="0" destOrd="0" presId="urn:microsoft.com/office/officeart/2005/8/layout/hierarchy2"/>
    <dgm:cxn modelId="{E90C2056-9FA3-4E7F-B5AC-82D307628EE5}" type="presOf" srcId="{A28DC967-C7F7-4D5A-9EAF-B08D65FC150F}" destId="{C7F55035-FDCC-48C6-A2C9-07EDBA63FA72}" srcOrd="1" destOrd="0" presId="urn:microsoft.com/office/officeart/2005/8/layout/hierarchy2"/>
    <dgm:cxn modelId="{47CA887F-62A0-4756-816F-B72AF2004275}" type="presOf" srcId="{EF1BB811-85B6-454F-9A94-C193B6EA3B58}" destId="{699E3AED-A1E6-4B83-BB90-5A897CEE2F59}" srcOrd="0" destOrd="0" presId="urn:microsoft.com/office/officeart/2005/8/layout/hierarchy2"/>
    <dgm:cxn modelId="{A23F5E80-D984-4A7E-B1F2-BC7C4387E30F}" type="presOf" srcId="{629F0AE1-C5FF-4C47-84E7-EFADE360EE5F}" destId="{821B01AC-A95D-415B-A089-F4BDFEB5CE78}" srcOrd="1" destOrd="0" presId="urn:microsoft.com/office/officeart/2005/8/layout/hierarchy2"/>
    <dgm:cxn modelId="{6245BF93-422B-4523-B2F5-821505D9CA20}" type="presOf" srcId="{A28DC967-C7F7-4D5A-9EAF-B08D65FC150F}" destId="{3D743674-CAA6-4401-A0A4-D1D5E49B1700}" srcOrd="0" destOrd="0" presId="urn:microsoft.com/office/officeart/2005/8/layout/hierarchy2"/>
    <dgm:cxn modelId="{544913A3-AC1E-4892-9736-1623185C4B29}" type="presOf" srcId="{8B3085B4-36EC-495A-8111-9A7F66546F87}" destId="{A403EFCB-00E2-472E-9502-535481EBA7AF}" srcOrd="1" destOrd="0" presId="urn:microsoft.com/office/officeart/2005/8/layout/hierarchy2"/>
    <dgm:cxn modelId="{ED7285A6-115A-45AB-AB00-C1B3807991AF}" type="presOf" srcId="{A515B05C-8735-47CB-95D4-FA0D5E18FD14}" destId="{94F7AE67-1E1D-4673-A208-4E8E1FB6482E}" srcOrd="0" destOrd="0" presId="urn:microsoft.com/office/officeart/2005/8/layout/hierarchy2"/>
    <dgm:cxn modelId="{C770F8B2-D374-466C-A043-6FFF26857CDE}" type="presOf" srcId="{1C8EC53C-3178-4E02-A6FA-5BF38573456E}" destId="{4C3057FB-BD32-4FC3-82DC-6A656D1A3050}" srcOrd="1" destOrd="0" presId="urn:microsoft.com/office/officeart/2005/8/layout/hierarchy2"/>
    <dgm:cxn modelId="{6820EEB5-C403-493C-8259-7F2457EB28BC}" type="presOf" srcId="{1C8EC53C-3178-4E02-A6FA-5BF38573456E}" destId="{21FE6A3F-6444-48E7-8CD0-77F3896B4FCD}" srcOrd="0" destOrd="0" presId="urn:microsoft.com/office/officeart/2005/8/layout/hierarchy2"/>
    <dgm:cxn modelId="{0AFB87B7-A77C-45F6-BDBE-BDDE19D55657}" srcId="{DE31369F-60D9-4547-90AB-64BC718E3E7B}" destId="{A96E108C-34DD-4E4A-ADFE-693E1F11A414}" srcOrd="0" destOrd="0" parTransId="{1C8EC53C-3178-4E02-A6FA-5BF38573456E}" sibTransId="{AE092C93-C511-4DF3-A147-3841E8021D86}"/>
    <dgm:cxn modelId="{15F8B3BA-E11B-4673-8EF9-D6A3D2D10A9A}" srcId="{83C91557-3C8A-4AE5-9F1A-65ACFCE58196}" destId="{E2D9E7ED-EA27-43C8-8601-F1BCD4E74970}" srcOrd="0" destOrd="0" parTransId="{8B3085B4-36EC-495A-8111-9A7F66546F87}" sibTransId="{335016FF-C2C7-4E89-88B8-F7B5315FD2C4}"/>
    <dgm:cxn modelId="{E6146CBE-0E1C-4B1E-AA31-0C23312267B9}" type="presOf" srcId="{057663EF-D76A-4424-BE27-0D2B49FEB957}" destId="{C5A69A99-94E8-408D-A473-59BF82188F1F}" srcOrd="0" destOrd="0" presId="urn:microsoft.com/office/officeart/2005/8/layout/hierarchy2"/>
    <dgm:cxn modelId="{A98E91BE-2DC8-457E-8108-FC5816EA8458}" srcId="{A96E108C-34DD-4E4A-ADFE-693E1F11A414}" destId="{06290AD6-C997-4AC8-9D16-1C945E9955B9}" srcOrd="0" destOrd="0" parTransId="{057663EF-D76A-4424-BE27-0D2B49FEB957}" sibTransId="{9FDD8452-0055-4A40-BB06-FB69C68477A5}"/>
    <dgm:cxn modelId="{031149BF-07EE-4F87-B538-218D8E9EBB1E}" type="presOf" srcId="{DE31369F-60D9-4547-90AB-64BC718E3E7B}" destId="{D78FA3BB-B486-49D4-BB27-BC988FB51DA3}" srcOrd="0" destOrd="0" presId="urn:microsoft.com/office/officeart/2005/8/layout/hierarchy2"/>
    <dgm:cxn modelId="{9F9F74C1-2CAA-4970-B06D-B69512861A54}" type="presOf" srcId="{A515B05C-8735-47CB-95D4-FA0D5E18FD14}" destId="{9FBAC275-F696-4339-9ED7-8C10F68D4430}" srcOrd="1" destOrd="0" presId="urn:microsoft.com/office/officeart/2005/8/layout/hierarchy2"/>
    <dgm:cxn modelId="{AB09C7C4-AB66-4E59-8FC0-F75FF852462B}" type="presOf" srcId="{71AAF3B1-FFC6-49BC-9C73-EE0D44D482A4}" destId="{7F219C46-F51E-4DE7-AB89-8E5A621BA690}" srcOrd="0" destOrd="0" presId="urn:microsoft.com/office/officeart/2005/8/layout/hierarchy2"/>
    <dgm:cxn modelId="{6A66BBC5-8C38-495E-AA50-1067FEB7C65E}" type="presOf" srcId="{629F0AE1-C5FF-4C47-84E7-EFADE360EE5F}" destId="{C970760C-3A8A-4F54-A57D-21CF981E8E04}" srcOrd="0" destOrd="0" presId="urn:microsoft.com/office/officeart/2005/8/layout/hierarchy2"/>
    <dgm:cxn modelId="{3881D8C5-82FA-4DE0-9CAC-94B4AC75F6F4}" srcId="{EF1BB811-85B6-454F-9A94-C193B6EA3B58}" destId="{DE31369F-60D9-4547-90AB-64BC718E3E7B}" srcOrd="0" destOrd="0" parTransId="{10D2BED4-84E5-4985-ACF1-FDDD9794013E}" sibTransId="{FA9F23A3-6182-4F09-A56A-59B62EDBB9AA}"/>
    <dgm:cxn modelId="{9E0EFFC8-6E8C-4DB1-8E33-4D6220825538}" type="presOf" srcId="{057663EF-D76A-4424-BE27-0D2B49FEB957}" destId="{B28723E3-32CD-4C92-B7CB-F043816EE2DC}" srcOrd="1" destOrd="0" presId="urn:microsoft.com/office/officeart/2005/8/layout/hierarchy2"/>
    <dgm:cxn modelId="{A2240DCE-3821-4E82-9465-38C55F069E49}" type="presOf" srcId="{8B3085B4-36EC-495A-8111-9A7F66546F87}" destId="{DA18A10B-A76A-404E-AE91-8E45645EA25F}" srcOrd="0" destOrd="0" presId="urn:microsoft.com/office/officeart/2005/8/layout/hierarchy2"/>
    <dgm:cxn modelId="{A252DBE9-EEDC-491C-ABD1-2CD3B683496A}" type="presOf" srcId="{A96E108C-34DD-4E4A-ADFE-693E1F11A414}" destId="{0F6B53D2-73E9-4931-9A1C-81A8147F1A2B}" srcOrd="0" destOrd="0" presId="urn:microsoft.com/office/officeart/2005/8/layout/hierarchy2"/>
    <dgm:cxn modelId="{DDE3A4B5-1770-4833-ACFA-6635D9498489}" type="presParOf" srcId="{699E3AED-A1E6-4B83-BB90-5A897CEE2F59}" destId="{75A317DC-F527-41D3-BE9A-1EE79B4CDC5A}" srcOrd="0" destOrd="0" presId="urn:microsoft.com/office/officeart/2005/8/layout/hierarchy2"/>
    <dgm:cxn modelId="{DC8A550C-7E7A-4DFA-BC4E-3500C0AD16DD}" type="presParOf" srcId="{75A317DC-F527-41D3-BE9A-1EE79B4CDC5A}" destId="{D78FA3BB-B486-49D4-BB27-BC988FB51DA3}" srcOrd="0" destOrd="0" presId="urn:microsoft.com/office/officeart/2005/8/layout/hierarchy2"/>
    <dgm:cxn modelId="{8B316776-5544-4B79-B749-D1B9AEBA19E3}" type="presParOf" srcId="{75A317DC-F527-41D3-BE9A-1EE79B4CDC5A}" destId="{84C75521-18FD-4B22-923B-B58C0762382B}" srcOrd="1" destOrd="0" presId="urn:microsoft.com/office/officeart/2005/8/layout/hierarchy2"/>
    <dgm:cxn modelId="{1B9B2575-9E02-4DD8-8932-DEC42FD8B470}" type="presParOf" srcId="{84C75521-18FD-4B22-923B-B58C0762382B}" destId="{21FE6A3F-6444-48E7-8CD0-77F3896B4FCD}" srcOrd="0" destOrd="0" presId="urn:microsoft.com/office/officeart/2005/8/layout/hierarchy2"/>
    <dgm:cxn modelId="{7C020319-DAAF-4A1E-8B90-137DA6A7125F}" type="presParOf" srcId="{21FE6A3F-6444-48E7-8CD0-77F3896B4FCD}" destId="{4C3057FB-BD32-4FC3-82DC-6A656D1A3050}" srcOrd="0" destOrd="0" presId="urn:microsoft.com/office/officeart/2005/8/layout/hierarchy2"/>
    <dgm:cxn modelId="{B82D5E91-F334-4201-99B2-F1EAA37DB057}" type="presParOf" srcId="{84C75521-18FD-4B22-923B-B58C0762382B}" destId="{EE1D1E97-FB28-4A2C-A040-0E6DFDEA63A1}" srcOrd="1" destOrd="0" presId="urn:microsoft.com/office/officeart/2005/8/layout/hierarchy2"/>
    <dgm:cxn modelId="{B2977088-C4CE-4868-8394-D6B59CD4BD41}" type="presParOf" srcId="{EE1D1E97-FB28-4A2C-A040-0E6DFDEA63A1}" destId="{0F6B53D2-73E9-4931-9A1C-81A8147F1A2B}" srcOrd="0" destOrd="0" presId="urn:microsoft.com/office/officeart/2005/8/layout/hierarchy2"/>
    <dgm:cxn modelId="{011293DC-CB79-480D-8E0D-2049A31F0334}" type="presParOf" srcId="{EE1D1E97-FB28-4A2C-A040-0E6DFDEA63A1}" destId="{14157282-E607-4B3A-9FA8-CE08D43D33A5}" srcOrd="1" destOrd="0" presId="urn:microsoft.com/office/officeart/2005/8/layout/hierarchy2"/>
    <dgm:cxn modelId="{AFB93F39-5A14-418D-8934-BA50303FEBDC}" type="presParOf" srcId="{14157282-E607-4B3A-9FA8-CE08D43D33A5}" destId="{C5A69A99-94E8-408D-A473-59BF82188F1F}" srcOrd="0" destOrd="0" presId="urn:microsoft.com/office/officeart/2005/8/layout/hierarchy2"/>
    <dgm:cxn modelId="{506A80D9-B0A1-4CA8-9EAA-49ACABFA62B8}" type="presParOf" srcId="{C5A69A99-94E8-408D-A473-59BF82188F1F}" destId="{B28723E3-32CD-4C92-B7CB-F043816EE2DC}" srcOrd="0" destOrd="0" presId="urn:microsoft.com/office/officeart/2005/8/layout/hierarchy2"/>
    <dgm:cxn modelId="{19A51668-9903-4C72-AD49-E3B308D80000}" type="presParOf" srcId="{14157282-E607-4B3A-9FA8-CE08D43D33A5}" destId="{126ACCDC-0EBF-4BB8-969A-6AB60F8CAD21}" srcOrd="1" destOrd="0" presId="urn:microsoft.com/office/officeart/2005/8/layout/hierarchy2"/>
    <dgm:cxn modelId="{2A0C8F58-22E6-4381-B9EC-8A264E1A7401}" type="presParOf" srcId="{126ACCDC-0EBF-4BB8-969A-6AB60F8CAD21}" destId="{3813C8DA-ED5D-4F0B-9909-58380B32DFED}" srcOrd="0" destOrd="0" presId="urn:microsoft.com/office/officeart/2005/8/layout/hierarchy2"/>
    <dgm:cxn modelId="{E0AFBE14-9953-4B18-9DEA-85ED0A57139B}" type="presParOf" srcId="{126ACCDC-0EBF-4BB8-969A-6AB60F8CAD21}" destId="{E493C9F1-976F-4129-B097-BC05829FB880}" srcOrd="1" destOrd="0" presId="urn:microsoft.com/office/officeart/2005/8/layout/hierarchy2"/>
    <dgm:cxn modelId="{9CCD4E7A-738B-4767-9F92-A84E911F7AD5}" type="presParOf" srcId="{84C75521-18FD-4B22-923B-B58C0762382B}" destId="{3D743674-CAA6-4401-A0A4-D1D5E49B1700}" srcOrd="2" destOrd="0" presId="urn:microsoft.com/office/officeart/2005/8/layout/hierarchy2"/>
    <dgm:cxn modelId="{A202C61A-0492-4DD8-A5AB-E4A8B77DF379}" type="presParOf" srcId="{3D743674-CAA6-4401-A0A4-D1D5E49B1700}" destId="{C7F55035-FDCC-48C6-A2C9-07EDBA63FA72}" srcOrd="0" destOrd="0" presId="urn:microsoft.com/office/officeart/2005/8/layout/hierarchy2"/>
    <dgm:cxn modelId="{10A97448-65B3-4DFD-A1A0-1EE1AC033AB1}" type="presParOf" srcId="{84C75521-18FD-4B22-923B-B58C0762382B}" destId="{10A945AF-94BC-49F5-9924-8E0DBC7368C3}" srcOrd="3" destOrd="0" presId="urn:microsoft.com/office/officeart/2005/8/layout/hierarchy2"/>
    <dgm:cxn modelId="{DB054493-5168-4E3D-97DF-566965D65B07}" type="presParOf" srcId="{10A945AF-94BC-49F5-9924-8E0DBC7368C3}" destId="{A2A1CA8B-879C-40DF-BD30-8E27338A4DE6}" srcOrd="0" destOrd="0" presId="urn:microsoft.com/office/officeart/2005/8/layout/hierarchy2"/>
    <dgm:cxn modelId="{3EA2D8BB-0313-46AB-8D11-1331BD783D8B}" type="presParOf" srcId="{10A945AF-94BC-49F5-9924-8E0DBC7368C3}" destId="{DC027D7C-EEAB-487D-9010-634D562FEAE0}" srcOrd="1" destOrd="0" presId="urn:microsoft.com/office/officeart/2005/8/layout/hierarchy2"/>
    <dgm:cxn modelId="{A82269A0-9947-4136-8A5B-539917A36312}" type="presParOf" srcId="{DC027D7C-EEAB-487D-9010-634D562FEAE0}" destId="{C970760C-3A8A-4F54-A57D-21CF981E8E04}" srcOrd="0" destOrd="0" presId="urn:microsoft.com/office/officeart/2005/8/layout/hierarchy2"/>
    <dgm:cxn modelId="{29C1FFDF-A016-4C6C-83F3-749B3CD31D0D}" type="presParOf" srcId="{C970760C-3A8A-4F54-A57D-21CF981E8E04}" destId="{821B01AC-A95D-415B-A089-F4BDFEB5CE78}" srcOrd="0" destOrd="0" presId="urn:microsoft.com/office/officeart/2005/8/layout/hierarchy2"/>
    <dgm:cxn modelId="{CFD89355-B163-4B71-A149-73660319CFD2}" type="presParOf" srcId="{DC027D7C-EEAB-487D-9010-634D562FEAE0}" destId="{75F0CE81-3158-417B-9689-0F36FAEA0BC0}" srcOrd="1" destOrd="0" presId="urn:microsoft.com/office/officeart/2005/8/layout/hierarchy2"/>
    <dgm:cxn modelId="{C79BAA05-C824-484B-9B0D-849ABDA65C57}" type="presParOf" srcId="{75F0CE81-3158-417B-9689-0F36FAEA0BC0}" destId="{7F219C46-F51E-4DE7-AB89-8E5A621BA690}" srcOrd="0" destOrd="0" presId="urn:microsoft.com/office/officeart/2005/8/layout/hierarchy2"/>
    <dgm:cxn modelId="{69C95E5B-0A94-41EA-A944-B5AB63124D63}" type="presParOf" srcId="{75F0CE81-3158-417B-9689-0F36FAEA0BC0}" destId="{ED47E0BD-B39A-4F11-93A9-1884A537C5D7}" srcOrd="1" destOrd="0" presId="urn:microsoft.com/office/officeart/2005/8/layout/hierarchy2"/>
    <dgm:cxn modelId="{20F44626-8E0D-47A0-ADD8-432C7FBC7DC2}" type="presParOf" srcId="{84C75521-18FD-4B22-923B-B58C0762382B}" destId="{94F7AE67-1E1D-4673-A208-4E8E1FB6482E}" srcOrd="4" destOrd="0" presId="urn:microsoft.com/office/officeart/2005/8/layout/hierarchy2"/>
    <dgm:cxn modelId="{AE308999-8F57-4301-B23E-1593C0BD3986}" type="presParOf" srcId="{94F7AE67-1E1D-4673-A208-4E8E1FB6482E}" destId="{9FBAC275-F696-4339-9ED7-8C10F68D4430}" srcOrd="0" destOrd="0" presId="urn:microsoft.com/office/officeart/2005/8/layout/hierarchy2"/>
    <dgm:cxn modelId="{59C5A459-8BA5-4138-90A2-641E96811086}" type="presParOf" srcId="{84C75521-18FD-4B22-923B-B58C0762382B}" destId="{6B976126-BE91-4CD2-AB3E-A90E92A287E3}" srcOrd="5" destOrd="0" presId="urn:microsoft.com/office/officeart/2005/8/layout/hierarchy2"/>
    <dgm:cxn modelId="{12364A7A-F97F-498F-A73D-7121540AE921}" type="presParOf" srcId="{6B976126-BE91-4CD2-AB3E-A90E92A287E3}" destId="{BE58812C-3D2C-424D-BE42-3B057E2DEA7D}" srcOrd="0" destOrd="0" presId="urn:microsoft.com/office/officeart/2005/8/layout/hierarchy2"/>
    <dgm:cxn modelId="{C8EFE18E-1E92-439B-AD76-2DB8EF1253E8}" type="presParOf" srcId="{6B976126-BE91-4CD2-AB3E-A90E92A287E3}" destId="{354B4379-9808-47CC-BE0B-C51060F872BE}" srcOrd="1" destOrd="0" presId="urn:microsoft.com/office/officeart/2005/8/layout/hierarchy2"/>
    <dgm:cxn modelId="{98B7D258-3CF5-44F3-9084-6131589C08C2}" type="presParOf" srcId="{354B4379-9808-47CC-BE0B-C51060F872BE}" destId="{DA18A10B-A76A-404E-AE91-8E45645EA25F}" srcOrd="0" destOrd="0" presId="urn:microsoft.com/office/officeart/2005/8/layout/hierarchy2"/>
    <dgm:cxn modelId="{092C704D-B50C-493B-964B-A7B783AD9AB1}" type="presParOf" srcId="{DA18A10B-A76A-404E-AE91-8E45645EA25F}" destId="{A403EFCB-00E2-472E-9502-535481EBA7AF}" srcOrd="0" destOrd="0" presId="urn:microsoft.com/office/officeart/2005/8/layout/hierarchy2"/>
    <dgm:cxn modelId="{B75EEF5C-B065-4DB3-B500-29E54F731BE6}" type="presParOf" srcId="{354B4379-9808-47CC-BE0B-C51060F872BE}" destId="{B1BD4798-B330-45FE-B079-E3CF2BB51D11}" srcOrd="1" destOrd="0" presId="urn:microsoft.com/office/officeart/2005/8/layout/hierarchy2"/>
    <dgm:cxn modelId="{D1D711FE-381F-4062-9EB6-72A7EA40D90C}" type="presParOf" srcId="{B1BD4798-B330-45FE-B079-E3CF2BB51D11}" destId="{E11C9262-9714-4948-97D8-54133614715F}" srcOrd="0" destOrd="0" presId="urn:microsoft.com/office/officeart/2005/8/layout/hierarchy2"/>
    <dgm:cxn modelId="{2584F755-EC37-47DC-B690-ACF77B4797D0}" type="presParOf" srcId="{B1BD4798-B330-45FE-B079-E3CF2BB51D11}" destId="{88CFF77F-59E2-4B69-B6A7-1B5745649A63}" srcOrd="1" destOrd="0" presId="urn:microsoft.com/office/officeart/2005/8/layout/hierarchy2"/>
  </dgm:cxnLst>
  <dgm:bg>
    <a:effectLst>
      <a:outerShdw dist="50800" dir="3120000" algn="ctr" rotWithShape="0">
        <a:srgbClr val="000000">
          <a:alpha val="81000"/>
        </a:srgb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AE0DD5-4BB2-49E5-B487-1F08D10A1318}"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CL"/>
        </a:p>
      </dgm:t>
    </dgm:pt>
    <dgm:pt modelId="{05FA295C-7F6C-4495-A3B9-16C099E165AC}">
      <dgm:prSet phldrT="[Texto]"/>
      <dgm:spPr/>
      <dgm:t>
        <a:bodyPr/>
        <a:lstStyle/>
        <a:p>
          <a:r>
            <a:rPr lang="es-CL" dirty="0">
              <a:latin typeface="Times New Roman" panose="02020603050405020304" pitchFamily="18" charset="0"/>
              <a:cs typeface="Times New Roman" panose="02020603050405020304" pitchFamily="18" charset="0"/>
            </a:rPr>
            <a:t>Rol del Estado</a:t>
          </a:r>
        </a:p>
      </dgm:t>
    </dgm:pt>
    <dgm:pt modelId="{88DBFA17-BB03-4961-B358-FE0FB7D8E3C9}" type="parTrans" cxnId="{063EF346-6986-4EEF-9D75-1A6819CFBBE2}">
      <dgm:prSet/>
      <dgm:spPr/>
      <dgm:t>
        <a:bodyPr/>
        <a:lstStyle/>
        <a:p>
          <a:endParaRPr lang="es-CL"/>
        </a:p>
      </dgm:t>
    </dgm:pt>
    <dgm:pt modelId="{E59205D4-8145-43EC-A905-4EEB705DAA4F}" type="sibTrans" cxnId="{063EF346-6986-4EEF-9D75-1A6819CFBBE2}">
      <dgm:prSet/>
      <dgm:spPr/>
      <dgm:t>
        <a:bodyPr/>
        <a:lstStyle/>
        <a:p>
          <a:endParaRPr lang="es-CL"/>
        </a:p>
      </dgm:t>
    </dgm:pt>
    <dgm:pt modelId="{8C16B11D-2885-4607-91F0-35E928D96F01}">
      <dgm:prSet phldrT="[Texto]" custT="1"/>
      <dgm:spPr>
        <a:solidFill>
          <a:srgbClr val="003300"/>
        </a:solidFill>
      </dgm:spPr>
      <dgm:t>
        <a:bodyPr/>
        <a:lstStyle/>
        <a:p>
          <a:r>
            <a:rPr lang="es-CL" sz="2400" dirty="0">
              <a:latin typeface="Times New Roman" panose="02020603050405020304" pitchFamily="18" charset="0"/>
              <a:cs typeface="Times New Roman" panose="02020603050405020304" pitchFamily="18" charset="0"/>
            </a:rPr>
            <a:t>Administración estatal: impuestos aduaneros</a:t>
          </a:r>
        </a:p>
      </dgm:t>
    </dgm:pt>
    <dgm:pt modelId="{E24E2039-3BF0-457D-9EEF-4354C349CC33}" type="parTrans" cxnId="{4BEA1564-05E2-4E99-B772-47398BCC918D}">
      <dgm:prSet/>
      <dgm:spPr>
        <a:solidFill>
          <a:srgbClr val="FF0000"/>
        </a:solidFill>
      </dgm:spPr>
      <dgm:t>
        <a:bodyPr/>
        <a:lstStyle/>
        <a:p>
          <a:endParaRPr lang="es-CL"/>
        </a:p>
      </dgm:t>
    </dgm:pt>
    <dgm:pt modelId="{492F66A1-45EA-43B7-B790-B8B071F95811}" type="sibTrans" cxnId="{4BEA1564-05E2-4E99-B772-47398BCC918D}">
      <dgm:prSet/>
      <dgm:spPr/>
      <dgm:t>
        <a:bodyPr/>
        <a:lstStyle/>
        <a:p>
          <a:endParaRPr lang="es-CL"/>
        </a:p>
      </dgm:t>
    </dgm:pt>
    <dgm:pt modelId="{D2349BE9-151B-423C-B5DF-E8851FF9B325}">
      <dgm:prSet phldrT="[Texto]" custT="1"/>
      <dgm:spPr>
        <a:solidFill>
          <a:srgbClr val="003300"/>
        </a:solidFill>
      </dgm:spPr>
      <dgm:t>
        <a:bodyPr/>
        <a:lstStyle/>
        <a:p>
          <a:r>
            <a:rPr lang="es-CL" sz="2400" dirty="0">
              <a:latin typeface="Times New Roman" panose="02020603050405020304" pitchFamily="18" charset="0"/>
              <a:cs typeface="Times New Roman" panose="02020603050405020304" pitchFamily="18" charset="0"/>
            </a:rPr>
            <a:t>Estado Incapaz de  invertir u Oligarquía chilena rentista</a:t>
          </a:r>
        </a:p>
      </dgm:t>
    </dgm:pt>
    <dgm:pt modelId="{D464F1D3-6005-43F0-AB1E-9C049DA5E4F7}" type="parTrans" cxnId="{A1781243-8BAC-46BF-BF3F-3C11DFCBA126}">
      <dgm:prSet/>
      <dgm:spPr>
        <a:solidFill>
          <a:srgbClr val="FF0000"/>
        </a:solidFill>
      </dgm:spPr>
      <dgm:t>
        <a:bodyPr/>
        <a:lstStyle/>
        <a:p>
          <a:endParaRPr lang="es-CL"/>
        </a:p>
      </dgm:t>
    </dgm:pt>
    <dgm:pt modelId="{FBAF8228-7BC7-476D-8629-60D0143A151A}" type="sibTrans" cxnId="{A1781243-8BAC-46BF-BF3F-3C11DFCBA126}">
      <dgm:prSet/>
      <dgm:spPr/>
      <dgm:t>
        <a:bodyPr/>
        <a:lstStyle/>
        <a:p>
          <a:endParaRPr lang="es-CL"/>
        </a:p>
      </dgm:t>
    </dgm:pt>
    <dgm:pt modelId="{77C4ADD5-17B6-4017-AD52-E25DAC32D6C5}">
      <dgm:prSet phldrT="[Texto]"/>
      <dgm:spPr>
        <a:solidFill>
          <a:srgbClr val="003300"/>
        </a:solidFill>
      </dgm:spPr>
      <dgm:t>
        <a:bodyPr/>
        <a:lstStyle/>
        <a:p>
          <a:r>
            <a:rPr lang="es-CL" dirty="0">
              <a:latin typeface="Times New Roman" panose="02020603050405020304" pitchFamily="18" charset="0"/>
              <a:cs typeface="Times New Roman" panose="02020603050405020304" pitchFamily="18" charset="0"/>
            </a:rPr>
            <a:t>Promoción del salitre natural en Europa</a:t>
          </a:r>
        </a:p>
      </dgm:t>
    </dgm:pt>
    <dgm:pt modelId="{8D6623E5-A37F-4284-8531-08D3E5FFA9C4}" type="parTrans" cxnId="{F3119CD2-76FA-40ED-9CEA-F77D7A60D2F8}">
      <dgm:prSet/>
      <dgm:spPr>
        <a:solidFill>
          <a:srgbClr val="FF0000"/>
        </a:solidFill>
      </dgm:spPr>
      <dgm:t>
        <a:bodyPr/>
        <a:lstStyle/>
        <a:p>
          <a:endParaRPr lang="es-CL"/>
        </a:p>
      </dgm:t>
    </dgm:pt>
    <dgm:pt modelId="{6DD4AF96-AAFB-429E-9DCB-5DD3412DC256}" type="sibTrans" cxnId="{F3119CD2-76FA-40ED-9CEA-F77D7A60D2F8}">
      <dgm:prSet/>
      <dgm:spPr/>
      <dgm:t>
        <a:bodyPr/>
        <a:lstStyle/>
        <a:p>
          <a:endParaRPr lang="es-CL"/>
        </a:p>
      </dgm:t>
    </dgm:pt>
    <dgm:pt modelId="{32FA3EF3-0ECD-4352-BAB4-333166AD0ACC}" type="pres">
      <dgm:prSet presAssocID="{15AE0DD5-4BB2-49E5-B487-1F08D10A1318}" presName="cycle" presStyleCnt="0">
        <dgm:presLayoutVars>
          <dgm:chMax val="1"/>
          <dgm:dir/>
          <dgm:animLvl val="ctr"/>
          <dgm:resizeHandles val="exact"/>
        </dgm:presLayoutVars>
      </dgm:prSet>
      <dgm:spPr/>
    </dgm:pt>
    <dgm:pt modelId="{67F7BA53-A617-4689-BF1F-295A8FF64905}" type="pres">
      <dgm:prSet presAssocID="{05FA295C-7F6C-4495-A3B9-16C099E165AC}" presName="centerShape" presStyleLbl="node0" presStyleIdx="0" presStyleCnt="1" custScaleX="74045" custScaleY="75526" custLinFactNeighborX="-920" custLinFactNeighborY="-8866"/>
      <dgm:spPr/>
    </dgm:pt>
    <dgm:pt modelId="{37634914-04D7-48F2-B1FD-CA0A4835F9EB}" type="pres">
      <dgm:prSet presAssocID="{E24E2039-3BF0-457D-9EEF-4354C349CC33}" presName="parTrans" presStyleLbl="bgSibTrans2D1" presStyleIdx="0" presStyleCnt="3" custLinFactNeighborX="9406" custLinFactNeighborY="-23451"/>
      <dgm:spPr/>
    </dgm:pt>
    <dgm:pt modelId="{127550FC-D369-48FC-86EE-B16E34A3F8A5}" type="pres">
      <dgm:prSet presAssocID="{8C16B11D-2885-4607-91F0-35E928D96F01}" presName="node" presStyleLbl="node1" presStyleIdx="0" presStyleCnt="3" custScaleX="123781" custRadScaleRad="111595" custRadScaleInc="-6783">
        <dgm:presLayoutVars>
          <dgm:bulletEnabled val="1"/>
        </dgm:presLayoutVars>
      </dgm:prSet>
      <dgm:spPr/>
    </dgm:pt>
    <dgm:pt modelId="{720C0CB7-551F-4DDB-9763-82535D62526A}" type="pres">
      <dgm:prSet presAssocID="{D464F1D3-6005-43F0-AB1E-9C049DA5E4F7}" presName="parTrans" presStyleLbl="bgSibTrans2D1" presStyleIdx="1" presStyleCnt="3"/>
      <dgm:spPr/>
    </dgm:pt>
    <dgm:pt modelId="{926794C0-2F8C-4D84-B1C5-6B9EB24D6FAA}" type="pres">
      <dgm:prSet presAssocID="{D2349BE9-151B-423C-B5DF-E8851FF9B325}" presName="node" presStyleLbl="node1" presStyleIdx="1" presStyleCnt="3" custScaleX="131490">
        <dgm:presLayoutVars>
          <dgm:bulletEnabled val="1"/>
        </dgm:presLayoutVars>
      </dgm:prSet>
      <dgm:spPr/>
    </dgm:pt>
    <dgm:pt modelId="{65C389D2-EEDC-4872-8C40-2280DEE84A20}" type="pres">
      <dgm:prSet presAssocID="{8D6623E5-A37F-4284-8531-08D3E5FFA9C4}" presName="parTrans" presStyleLbl="bgSibTrans2D1" presStyleIdx="2" presStyleCnt="3" custLinFactNeighborX="-7242" custLinFactNeighborY="-13642"/>
      <dgm:spPr/>
    </dgm:pt>
    <dgm:pt modelId="{EA810870-D776-4DA1-BA94-175A7BBBE6D3}" type="pres">
      <dgm:prSet presAssocID="{77C4ADD5-17B6-4017-AD52-E25DAC32D6C5}" presName="node" presStyleLbl="node1" presStyleIdx="2" presStyleCnt="3" custScaleX="110587" custRadScaleRad="108651" custRadScaleInc="5228">
        <dgm:presLayoutVars>
          <dgm:bulletEnabled val="1"/>
        </dgm:presLayoutVars>
      </dgm:prSet>
      <dgm:spPr/>
    </dgm:pt>
  </dgm:ptLst>
  <dgm:cxnLst>
    <dgm:cxn modelId="{ACF91703-50D2-4D77-8481-8FD57B9A3F9D}" type="presOf" srcId="{05FA295C-7F6C-4495-A3B9-16C099E165AC}" destId="{67F7BA53-A617-4689-BF1F-295A8FF64905}" srcOrd="0" destOrd="0" presId="urn:microsoft.com/office/officeart/2005/8/layout/radial4"/>
    <dgm:cxn modelId="{C693E41F-B5E2-40DB-ACC8-48831E4409BD}" type="presOf" srcId="{77C4ADD5-17B6-4017-AD52-E25DAC32D6C5}" destId="{EA810870-D776-4DA1-BA94-175A7BBBE6D3}" srcOrd="0" destOrd="0" presId="urn:microsoft.com/office/officeart/2005/8/layout/radial4"/>
    <dgm:cxn modelId="{A1781243-8BAC-46BF-BF3F-3C11DFCBA126}" srcId="{05FA295C-7F6C-4495-A3B9-16C099E165AC}" destId="{D2349BE9-151B-423C-B5DF-E8851FF9B325}" srcOrd="1" destOrd="0" parTransId="{D464F1D3-6005-43F0-AB1E-9C049DA5E4F7}" sibTransId="{FBAF8228-7BC7-476D-8629-60D0143A151A}"/>
    <dgm:cxn modelId="{4BEA1564-05E2-4E99-B772-47398BCC918D}" srcId="{05FA295C-7F6C-4495-A3B9-16C099E165AC}" destId="{8C16B11D-2885-4607-91F0-35E928D96F01}" srcOrd="0" destOrd="0" parTransId="{E24E2039-3BF0-457D-9EEF-4354C349CC33}" sibTransId="{492F66A1-45EA-43B7-B790-B8B071F95811}"/>
    <dgm:cxn modelId="{063EF346-6986-4EEF-9D75-1A6819CFBBE2}" srcId="{15AE0DD5-4BB2-49E5-B487-1F08D10A1318}" destId="{05FA295C-7F6C-4495-A3B9-16C099E165AC}" srcOrd="0" destOrd="0" parTransId="{88DBFA17-BB03-4961-B358-FE0FB7D8E3C9}" sibTransId="{E59205D4-8145-43EC-A905-4EEB705DAA4F}"/>
    <dgm:cxn modelId="{EF3F3594-0C5C-413C-A205-0DD772E7B75A}" type="presOf" srcId="{8C16B11D-2885-4607-91F0-35E928D96F01}" destId="{127550FC-D369-48FC-86EE-B16E34A3F8A5}" srcOrd="0" destOrd="0" presId="urn:microsoft.com/office/officeart/2005/8/layout/radial4"/>
    <dgm:cxn modelId="{F3119CD2-76FA-40ED-9CEA-F77D7A60D2F8}" srcId="{05FA295C-7F6C-4495-A3B9-16C099E165AC}" destId="{77C4ADD5-17B6-4017-AD52-E25DAC32D6C5}" srcOrd="2" destOrd="0" parTransId="{8D6623E5-A37F-4284-8531-08D3E5FFA9C4}" sibTransId="{6DD4AF96-AAFB-429E-9DCB-5DD3412DC256}"/>
    <dgm:cxn modelId="{8F87A9D2-B404-4E63-8FBD-430C5C095559}" type="presOf" srcId="{15AE0DD5-4BB2-49E5-B487-1F08D10A1318}" destId="{32FA3EF3-0ECD-4352-BAB4-333166AD0ACC}" srcOrd="0" destOrd="0" presId="urn:microsoft.com/office/officeart/2005/8/layout/radial4"/>
    <dgm:cxn modelId="{E6B442D8-8459-4EC5-A856-D20348168F5C}" type="presOf" srcId="{D2349BE9-151B-423C-B5DF-E8851FF9B325}" destId="{926794C0-2F8C-4D84-B1C5-6B9EB24D6FAA}" srcOrd="0" destOrd="0" presId="urn:microsoft.com/office/officeart/2005/8/layout/radial4"/>
    <dgm:cxn modelId="{DEEEEADA-A74F-469E-BE4C-A31E97ABF263}" type="presOf" srcId="{E24E2039-3BF0-457D-9EEF-4354C349CC33}" destId="{37634914-04D7-48F2-B1FD-CA0A4835F9EB}" srcOrd="0" destOrd="0" presId="urn:microsoft.com/office/officeart/2005/8/layout/radial4"/>
    <dgm:cxn modelId="{3100FBDB-E7BC-45CF-B580-57DC457DE902}" type="presOf" srcId="{D464F1D3-6005-43F0-AB1E-9C049DA5E4F7}" destId="{720C0CB7-551F-4DDB-9763-82535D62526A}" srcOrd="0" destOrd="0" presId="urn:microsoft.com/office/officeart/2005/8/layout/radial4"/>
    <dgm:cxn modelId="{0BF58CF3-B073-4EAD-844E-199C6692B8E2}" type="presOf" srcId="{8D6623E5-A37F-4284-8531-08D3E5FFA9C4}" destId="{65C389D2-EEDC-4872-8C40-2280DEE84A20}" srcOrd="0" destOrd="0" presId="urn:microsoft.com/office/officeart/2005/8/layout/radial4"/>
    <dgm:cxn modelId="{72B0FCE8-CDDF-4860-B790-B5D0364C9CA7}" type="presParOf" srcId="{32FA3EF3-0ECD-4352-BAB4-333166AD0ACC}" destId="{67F7BA53-A617-4689-BF1F-295A8FF64905}" srcOrd="0" destOrd="0" presId="urn:microsoft.com/office/officeart/2005/8/layout/radial4"/>
    <dgm:cxn modelId="{8E8A3068-C8E7-44D6-9045-99282E0B7B94}" type="presParOf" srcId="{32FA3EF3-0ECD-4352-BAB4-333166AD0ACC}" destId="{37634914-04D7-48F2-B1FD-CA0A4835F9EB}" srcOrd="1" destOrd="0" presId="urn:microsoft.com/office/officeart/2005/8/layout/radial4"/>
    <dgm:cxn modelId="{7FBDBC66-8078-4FF2-92CD-7A4CA1C7AFEF}" type="presParOf" srcId="{32FA3EF3-0ECD-4352-BAB4-333166AD0ACC}" destId="{127550FC-D369-48FC-86EE-B16E34A3F8A5}" srcOrd="2" destOrd="0" presId="urn:microsoft.com/office/officeart/2005/8/layout/radial4"/>
    <dgm:cxn modelId="{1FFBECBD-53BB-4F4C-A089-AC84ED6495B9}" type="presParOf" srcId="{32FA3EF3-0ECD-4352-BAB4-333166AD0ACC}" destId="{720C0CB7-551F-4DDB-9763-82535D62526A}" srcOrd="3" destOrd="0" presId="urn:microsoft.com/office/officeart/2005/8/layout/radial4"/>
    <dgm:cxn modelId="{C9A0F345-7C58-4AD4-96F9-F9FD5BF2336E}" type="presParOf" srcId="{32FA3EF3-0ECD-4352-BAB4-333166AD0ACC}" destId="{926794C0-2F8C-4D84-B1C5-6B9EB24D6FAA}" srcOrd="4" destOrd="0" presId="urn:microsoft.com/office/officeart/2005/8/layout/radial4"/>
    <dgm:cxn modelId="{CA787354-01D0-45D7-946B-0679A76F1ADB}" type="presParOf" srcId="{32FA3EF3-0ECD-4352-BAB4-333166AD0ACC}" destId="{65C389D2-EEDC-4872-8C40-2280DEE84A20}" srcOrd="5" destOrd="0" presId="urn:microsoft.com/office/officeart/2005/8/layout/radial4"/>
    <dgm:cxn modelId="{1516A3F3-0C23-4683-81B7-B79C09A6F97A}" type="presParOf" srcId="{32FA3EF3-0ECD-4352-BAB4-333166AD0ACC}" destId="{EA810870-D776-4DA1-BA94-175A7BBBE6D3}"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4CF6A7-AF39-4D9D-B0D5-E7F552AE70AC}" type="doc">
      <dgm:prSet loTypeId="urn:microsoft.com/office/officeart/2005/8/layout/chevronAccent+Icon" loCatId="officeonline" qsTypeId="urn:microsoft.com/office/officeart/2005/8/quickstyle/simple1" qsCatId="simple" csTypeId="urn:microsoft.com/office/officeart/2005/8/colors/accent1_2" csCatId="accent1" phldr="1"/>
      <dgm:spPr/>
    </dgm:pt>
    <dgm:pt modelId="{B0303462-B417-4BF5-B2AF-E7478188DEEF}">
      <dgm:prSet phldrT="[Texto]" custT="1"/>
      <dgm:spPr>
        <a:solidFill>
          <a:schemeClr val="bg1">
            <a:alpha val="90000"/>
          </a:schemeClr>
        </a:solidFill>
      </dgm:spPr>
      <dgm:t>
        <a:bodyPr/>
        <a:lstStyle/>
        <a:p>
          <a:r>
            <a:rPr lang="es-CL" sz="2400" dirty="0">
              <a:solidFill>
                <a:schemeClr val="tx1"/>
              </a:solidFill>
              <a:latin typeface="Times New Roman" panose="02020603050405020304" pitchFamily="18" charset="0"/>
              <a:cs typeface="Times New Roman" panose="02020603050405020304" pitchFamily="18" charset="0"/>
            </a:rPr>
            <a:t>Obras públicas y educación</a:t>
          </a:r>
        </a:p>
      </dgm:t>
    </dgm:pt>
    <dgm:pt modelId="{043922EB-4A5F-4F75-904A-E97B5B266FB0}" type="parTrans" cxnId="{4642964B-A30D-4463-98F5-FAA8BC60893A}">
      <dgm:prSet/>
      <dgm:spPr/>
      <dgm:t>
        <a:bodyPr/>
        <a:lstStyle/>
        <a:p>
          <a:endParaRPr lang="es-CL"/>
        </a:p>
      </dgm:t>
    </dgm:pt>
    <dgm:pt modelId="{FDEA42E9-A709-4690-9F6F-E9604258FAED}" type="sibTrans" cxnId="{4642964B-A30D-4463-98F5-FAA8BC60893A}">
      <dgm:prSet/>
      <dgm:spPr/>
      <dgm:t>
        <a:bodyPr/>
        <a:lstStyle/>
        <a:p>
          <a:endParaRPr lang="es-CL"/>
        </a:p>
      </dgm:t>
    </dgm:pt>
    <dgm:pt modelId="{736A530A-9662-4DB9-BBDC-DD3084088FCB}">
      <dgm:prSet phldrT="[Texto]" custT="1"/>
      <dgm:spPr>
        <a:solidFill>
          <a:schemeClr val="bg1">
            <a:alpha val="90000"/>
          </a:schemeClr>
        </a:solidFill>
      </dgm:spPr>
      <dgm:t>
        <a:bodyPr/>
        <a:lstStyle/>
        <a:p>
          <a:r>
            <a:rPr lang="es-CL" sz="2400" dirty="0">
              <a:solidFill>
                <a:schemeClr val="tx1"/>
              </a:solidFill>
              <a:latin typeface="Times New Roman" panose="02020603050405020304" pitchFamily="18" charset="0"/>
              <a:cs typeface="Times New Roman" panose="02020603050405020304" pitchFamily="18" charset="0"/>
            </a:rPr>
            <a:t>Sistemas de comunicación y transporte</a:t>
          </a:r>
        </a:p>
      </dgm:t>
    </dgm:pt>
    <dgm:pt modelId="{B8DDBD64-4219-48AA-B5D0-5A601DC4BF0D}" type="parTrans" cxnId="{F2607F8C-84D9-4352-AB82-925C53301875}">
      <dgm:prSet/>
      <dgm:spPr/>
      <dgm:t>
        <a:bodyPr/>
        <a:lstStyle/>
        <a:p>
          <a:endParaRPr lang="es-CL"/>
        </a:p>
      </dgm:t>
    </dgm:pt>
    <dgm:pt modelId="{5C6A09D3-3CD3-4206-89BC-37B260074E7E}" type="sibTrans" cxnId="{F2607F8C-84D9-4352-AB82-925C53301875}">
      <dgm:prSet/>
      <dgm:spPr/>
      <dgm:t>
        <a:bodyPr/>
        <a:lstStyle/>
        <a:p>
          <a:endParaRPr lang="es-CL"/>
        </a:p>
      </dgm:t>
    </dgm:pt>
    <dgm:pt modelId="{DE347A7E-319E-476F-9999-214CF9C2FB38}">
      <dgm:prSet phldrT="[Texto]" custT="1"/>
      <dgm:spPr>
        <a:solidFill>
          <a:schemeClr val="bg1">
            <a:alpha val="90000"/>
          </a:schemeClr>
        </a:solidFill>
      </dgm:spPr>
      <dgm:t>
        <a:bodyPr/>
        <a:lstStyle/>
        <a:p>
          <a:r>
            <a:rPr lang="es-CL" sz="2200" dirty="0">
              <a:solidFill>
                <a:schemeClr val="tx1"/>
              </a:solidFill>
              <a:latin typeface="Times New Roman" panose="02020603050405020304" pitchFamily="18" charset="0"/>
              <a:cs typeface="Times New Roman" panose="02020603050405020304" pitchFamily="18" charset="0"/>
            </a:rPr>
            <a:t>Escaza inversión en modernización y ayuda social</a:t>
          </a:r>
        </a:p>
      </dgm:t>
    </dgm:pt>
    <dgm:pt modelId="{6627E7E1-DF79-4BBF-9E88-8DC172D39B7D}" type="parTrans" cxnId="{DF6FD949-3087-4025-A9E1-ED44518AD446}">
      <dgm:prSet/>
      <dgm:spPr/>
      <dgm:t>
        <a:bodyPr/>
        <a:lstStyle/>
        <a:p>
          <a:endParaRPr lang="es-CL"/>
        </a:p>
      </dgm:t>
    </dgm:pt>
    <dgm:pt modelId="{A4B5C667-8BBB-4A65-BE61-52BFED9F0FB8}" type="sibTrans" cxnId="{DF6FD949-3087-4025-A9E1-ED44518AD446}">
      <dgm:prSet/>
      <dgm:spPr/>
      <dgm:t>
        <a:bodyPr/>
        <a:lstStyle/>
        <a:p>
          <a:endParaRPr lang="es-CL"/>
        </a:p>
      </dgm:t>
    </dgm:pt>
    <dgm:pt modelId="{E5B214CF-E111-4530-A629-C87F5512A555}" type="pres">
      <dgm:prSet presAssocID="{FA4CF6A7-AF39-4D9D-B0D5-E7F552AE70AC}" presName="Name0" presStyleCnt="0">
        <dgm:presLayoutVars>
          <dgm:dir/>
          <dgm:resizeHandles val="exact"/>
        </dgm:presLayoutVars>
      </dgm:prSet>
      <dgm:spPr/>
    </dgm:pt>
    <dgm:pt modelId="{083F78F7-462B-4FE7-A22C-7B3B51A95A35}" type="pres">
      <dgm:prSet presAssocID="{B0303462-B417-4BF5-B2AF-E7478188DEEF}" presName="composite" presStyleCnt="0"/>
      <dgm:spPr/>
    </dgm:pt>
    <dgm:pt modelId="{E918D1CC-7A48-444B-B4A0-8BC2F6CE537D}" type="pres">
      <dgm:prSet presAssocID="{B0303462-B417-4BF5-B2AF-E7478188DEEF}" presName="bgChev" presStyleLbl="node1" presStyleIdx="0" presStyleCnt="3"/>
      <dgm:spPr/>
    </dgm:pt>
    <dgm:pt modelId="{8DED638C-AC6F-4836-9E32-EF4260E0992C}" type="pres">
      <dgm:prSet presAssocID="{B0303462-B417-4BF5-B2AF-E7478188DEEF}" presName="txNode" presStyleLbl="fgAcc1" presStyleIdx="0" presStyleCnt="3" custScaleX="114349" custScaleY="129919">
        <dgm:presLayoutVars>
          <dgm:bulletEnabled val="1"/>
        </dgm:presLayoutVars>
      </dgm:prSet>
      <dgm:spPr/>
    </dgm:pt>
    <dgm:pt modelId="{BC48FA5F-B27E-4BB4-B854-FE91F733D290}" type="pres">
      <dgm:prSet presAssocID="{FDEA42E9-A709-4690-9F6F-E9604258FAED}" presName="compositeSpace" presStyleCnt="0"/>
      <dgm:spPr/>
    </dgm:pt>
    <dgm:pt modelId="{927D3B1A-EB2C-4038-9036-BA65A7F20029}" type="pres">
      <dgm:prSet presAssocID="{736A530A-9662-4DB9-BBDC-DD3084088FCB}" presName="composite" presStyleCnt="0"/>
      <dgm:spPr/>
    </dgm:pt>
    <dgm:pt modelId="{F29111C7-7CD4-43D7-9B08-234B6D84E441}" type="pres">
      <dgm:prSet presAssocID="{736A530A-9662-4DB9-BBDC-DD3084088FCB}" presName="bgChev" presStyleLbl="node1" presStyleIdx="1" presStyleCnt="3"/>
      <dgm:spPr/>
    </dgm:pt>
    <dgm:pt modelId="{D945FBF1-ECE0-4778-86D3-35718607E25B}" type="pres">
      <dgm:prSet presAssocID="{736A530A-9662-4DB9-BBDC-DD3084088FCB}" presName="txNode" presStyleLbl="fgAcc1" presStyleIdx="1" presStyleCnt="3" custScaleX="117273" custScaleY="129919">
        <dgm:presLayoutVars>
          <dgm:bulletEnabled val="1"/>
        </dgm:presLayoutVars>
      </dgm:prSet>
      <dgm:spPr/>
    </dgm:pt>
    <dgm:pt modelId="{BEF22AD4-E6E9-4108-A8AF-0B8D7C5E5E6B}" type="pres">
      <dgm:prSet presAssocID="{5C6A09D3-3CD3-4206-89BC-37B260074E7E}" presName="compositeSpace" presStyleCnt="0"/>
      <dgm:spPr/>
    </dgm:pt>
    <dgm:pt modelId="{5366E46A-1C34-426A-97C8-A56407728434}" type="pres">
      <dgm:prSet presAssocID="{DE347A7E-319E-476F-9999-214CF9C2FB38}" presName="composite" presStyleCnt="0"/>
      <dgm:spPr/>
    </dgm:pt>
    <dgm:pt modelId="{4BBCFC1E-092D-4964-8149-8CF20798EFBB}" type="pres">
      <dgm:prSet presAssocID="{DE347A7E-319E-476F-9999-214CF9C2FB38}" presName="bgChev" presStyleLbl="node1" presStyleIdx="2" presStyleCnt="3" custLinFactNeighborY="10638"/>
      <dgm:spPr/>
    </dgm:pt>
    <dgm:pt modelId="{74A0AA1F-2D3A-4C84-B6B7-314D3C286860}" type="pres">
      <dgm:prSet presAssocID="{DE347A7E-319E-476F-9999-214CF9C2FB38}" presName="txNode" presStyleLbl="fgAcc1" presStyleIdx="2" presStyleCnt="3" custScaleX="126273" custScaleY="119531" custLinFactNeighborY="-1310">
        <dgm:presLayoutVars>
          <dgm:bulletEnabled val="1"/>
        </dgm:presLayoutVars>
      </dgm:prSet>
      <dgm:spPr/>
    </dgm:pt>
  </dgm:ptLst>
  <dgm:cxnLst>
    <dgm:cxn modelId="{68CDF008-779A-4724-8EB4-035CEE7AB5EE}" type="presOf" srcId="{FA4CF6A7-AF39-4D9D-B0D5-E7F552AE70AC}" destId="{E5B214CF-E111-4530-A629-C87F5512A555}" srcOrd="0" destOrd="0" presId="urn:microsoft.com/office/officeart/2005/8/layout/chevronAccent+Icon"/>
    <dgm:cxn modelId="{A1872366-0D57-459C-BF81-5BBA622B5F7E}" type="presOf" srcId="{736A530A-9662-4DB9-BBDC-DD3084088FCB}" destId="{D945FBF1-ECE0-4778-86D3-35718607E25B}" srcOrd="0" destOrd="0" presId="urn:microsoft.com/office/officeart/2005/8/layout/chevronAccent+Icon"/>
    <dgm:cxn modelId="{DF6FD949-3087-4025-A9E1-ED44518AD446}" srcId="{FA4CF6A7-AF39-4D9D-B0D5-E7F552AE70AC}" destId="{DE347A7E-319E-476F-9999-214CF9C2FB38}" srcOrd="2" destOrd="0" parTransId="{6627E7E1-DF79-4BBF-9E88-8DC172D39B7D}" sibTransId="{A4B5C667-8BBB-4A65-BE61-52BFED9F0FB8}"/>
    <dgm:cxn modelId="{4642964B-A30D-4463-98F5-FAA8BC60893A}" srcId="{FA4CF6A7-AF39-4D9D-B0D5-E7F552AE70AC}" destId="{B0303462-B417-4BF5-B2AF-E7478188DEEF}" srcOrd="0" destOrd="0" parTransId="{043922EB-4A5F-4F75-904A-E97B5B266FB0}" sibTransId="{FDEA42E9-A709-4690-9F6F-E9604258FAED}"/>
    <dgm:cxn modelId="{F2607F8C-84D9-4352-AB82-925C53301875}" srcId="{FA4CF6A7-AF39-4D9D-B0D5-E7F552AE70AC}" destId="{736A530A-9662-4DB9-BBDC-DD3084088FCB}" srcOrd="1" destOrd="0" parTransId="{B8DDBD64-4219-48AA-B5D0-5A601DC4BF0D}" sibTransId="{5C6A09D3-3CD3-4206-89BC-37B260074E7E}"/>
    <dgm:cxn modelId="{602A70F5-A9D7-4402-877A-918067D4E7C6}" type="presOf" srcId="{DE347A7E-319E-476F-9999-214CF9C2FB38}" destId="{74A0AA1F-2D3A-4C84-B6B7-314D3C286860}" srcOrd="0" destOrd="0" presId="urn:microsoft.com/office/officeart/2005/8/layout/chevronAccent+Icon"/>
    <dgm:cxn modelId="{555F20FE-E263-4F01-B3EC-1E28A1690571}" type="presOf" srcId="{B0303462-B417-4BF5-B2AF-E7478188DEEF}" destId="{8DED638C-AC6F-4836-9E32-EF4260E0992C}" srcOrd="0" destOrd="0" presId="urn:microsoft.com/office/officeart/2005/8/layout/chevronAccent+Icon"/>
    <dgm:cxn modelId="{6555DC42-8F89-4C00-89AF-8B9D9A114790}" type="presParOf" srcId="{E5B214CF-E111-4530-A629-C87F5512A555}" destId="{083F78F7-462B-4FE7-A22C-7B3B51A95A35}" srcOrd="0" destOrd="0" presId="urn:microsoft.com/office/officeart/2005/8/layout/chevronAccent+Icon"/>
    <dgm:cxn modelId="{2C7D03DC-197A-4D2D-89F9-D8294D393B5C}" type="presParOf" srcId="{083F78F7-462B-4FE7-A22C-7B3B51A95A35}" destId="{E918D1CC-7A48-444B-B4A0-8BC2F6CE537D}" srcOrd="0" destOrd="0" presId="urn:microsoft.com/office/officeart/2005/8/layout/chevronAccent+Icon"/>
    <dgm:cxn modelId="{D9703655-2D7A-4B62-9E1D-998D2B9EEBDE}" type="presParOf" srcId="{083F78F7-462B-4FE7-A22C-7B3B51A95A35}" destId="{8DED638C-AC6F-4836-9E32-EF4260E0992C}" srcOrd="1" destOrd="0" presId="urn:microsoft.com/office/officeart/2005/8/layout/chevronAccent+Icon"/>
    <dgm:cxn modelId="{5B90D051-7BE3-4030-B3B0-C513A90A1308}" type="presParOf" srcId="{E5B214CF-E111-4530-A629-C87F5512A555}" destId="{BC48FA5F-B27E-4BB4-B854-FE91F733D290}" srcOrd="1" destOrd="0" presId="urn:microsoft.com/office/officeart/2005/8/layout/chevronAccent+Icon"/>
    <dgm:cxn modelId="{C6CBA2DB-5C0F-4011-8D4D-CC22C6B91B22}" type="presParOf" srcId="{E5B214CF-E111-4530-A629-C87F5512A555}" destId="{927D3B1A-EB2C-4038-9036-BA65A7F20029}" srcOrd="2" destOrd="0" presId="urn:microsoft.com/office/officeart/2005/8/layout/chevronAccent+Icon"/>
    <dgm:cxn modelId="{98BE2376-D3F3-46E3-8BA5-ECCC47DDB81F}" type="presParOf" srcId="{927D3B1A-EB2C-4038-9036-BA65A7F20029}" destId="{F29111C7-7CD4-43D7-9B08-234B6D84E441}" srcOrd="0" destOrd="0" presId="urn:microsoft.com/office/officeart/2005/8/layout/chevronAccent+Icon"/>
    <dgm:cxn modelId="{4B079225-BBE4-482A-9E4C-F0C8EE6A0983}" type="presParOf" srcId="{927D3B1A-EB2C-4038-9036-BA65A7F20029}" destId="{D945FBF1-ECE0-4778-86D3-35718607E25B}" srcOrd="1" destOrd="0" presId="urn:microsoft.com/office/officeart/2005/8/layout/chevronAccent+Icon"/>
    <dgm:cxn modelId="{6E5AA0C7-5F18-4717-97AA-E165ECA7ABDE}" type="presParOf" srcId="{E5B214CF-E111-4530-A629-C87F5512A555}" destId="{BEF22AD4-E6E9-4108-A8AF-0B8D7C5E5E6B}" srcOrd="3" destOrd="0" presId="urn:microsoft.com/office/officeart/2005/8/layout/chevronAccent+Icon"/>
    <dgm:cxn modelId="{93758248-77DF-4312-A66C-4BE6E425E282}" type="presParOf" srcId="{E5B214CF-E111-4530-A629-C87F5512A555}" destId="{5366E46A-1C34-426A-97C8-A56407728434}" srcOrd="4" destOrd="0" presId="urn:microsoft.com/office/officeart/2005/8/layout/chevronAccent+Icon"/>
    <dgm:cxn modelId="{546EE8F9-C5C7-4949-91F9-89B72E1B1D9F}" type="presParOf" srcId="{5366E46A-1C34-426A-97C8-A56407728434}" destId="{4BBCFC1E-092D-4964-8149-8CF20798EFBB}" srcOrd="0" destOrd="0" presId="urn:microsoft.com/office/officeart/2005/8/layout/chevronAccent+Icon"/>
    <dgm:cxn modelId="{3B09C954-CE85-4AFC-B71A-82D736A8201E}" type="presParOf" srcId="{5366E46A-1C34-426A-97C8-A56407728434}" destId="{74A0AA1F-2D3A-4C84-B6B7-314D3C286860}" srcOrd="1" destOrd="0" presId="urn:microsoft.com/office/officeart/2005/8/layout/chevronAccent+Icon"/>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697B07-0B4F-47EF-98FF-AD33DDD1F2A5}"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s-CL"/>
        </a:p>
      </dgm:t>
    </dgm:pt>
    <dgm:pt modelId="{D7B7E5F1-AB3F-4467-A171-421DB4D1B54E}">
      <dgm:prSet phldrT="[Texto]" custT="1"/>
      <dgm:spPr>
        <a:solidFill>
          <a:srgbClr val="001A00"/>
        </a:solidFill>
      </dgm:spPr>
      <dgm:t>
        <a:bodyPr/>
        <a:lstStyle/>
        <a:p>
          <a:pPr algn="ctr"/>
          <a:r>
            <a:rPr lang="es-CL" sz="2000" b="1" u="sng" dirty="0">
              <a:latin typeface="HGSHeiseiKakugothictaiW3" pitchFamily="50" charset="-128"/>
              <a:ea typeface="HGSHeiseiKakugothictaiW3" pitchFamily="50" charset="-128"/>
            </a:rPr>
            <a:t>Política </a:t>
          </a:r>
        </a:p>
        <a:p>
          <a:pPr algn="ctr"/>
          <a:endParaRPr lang="es-CL" sz="2000" dirty="0">
            <a:latin typeface="Calisto MT" panose="02040603050505030304" pitchFamily="18" charset="0"/>
            <a:ea typeface="HGSHeiseiKakugothictaiW3" pitchFamily="50" charset="-128"/>
          </a:endParaRPr>
        </a:p>
        <a:p>
          <a:pPr algn="ctr"/>
          <a:r>
            <a:rPr lang="es-CL" sz="2200" b="1" u="sng" dirty="0">
              <a:effectLst>
                <a:outerShdw blurRad="38100" dist="38100" dir="2700000" algn="tl">
                  <a:srgbClr val="000000">
                    <a:alpha val="43137"/>
                  </a:srgbClr>
                </a:outerShdw>
              </a:effectLst>
              <a:latin typeface="Times New Roman" panose="02020603050405020304" pitchFamily="18" charset="0"/>
              <a:ea typeface="HGSHeiseiKakugothictaiW3" pitchFamily="50" charset="-128"/>
              <a:cs typeface="Times New Roman" panose="02020603050405020304" pitchFamily="18" charset="0"/>
            </a:rPr>
            <a:t>Equilibrio entre poder Ejecutivo y el Legislativo</a:t>
          </a:r>
        </a:p>
        <a:p>
          <a:pPr algn="l"/>
          <a:r>
            <a:rPr lang="es-CL" sz="2200" dirty="0">
              <a:latin typeface="Times New Roman" panose="02020603050405020304" pitchFamily="18" charset="0"/>
              <a:ea typeface="HGSHeiseiKakugothictaiW3" pitchFamily="50" charset="-128"/>
              <a:cs typeface="Times New Roman" panose="02020603050405020304" pitchFamily="18" charset="0"/>
            </a:rPr>
            <a:t>- Gracias a las r</a:t>
          </a:r>
          <a:r>
            <a:rPr lang="es-CL" sz="2200" u="sng" dirty="0">
              <a:latin typeface="Times New Roman" panose="02020603050405020304" pitchFamily="18" charset="0"/>
              <a:ea typeface="HGSHeiseiKakugothictaiW3" pitchFamily="50" charset="-128"/>
              <a:cs typeface="Times New Roman" panose="02020603050405020304" pitchFamily="18" charset="0"/>
            </a:rPr>
            <a:t>eformas</a:t>
          </a:r>
          <a:r>
            <a:rPr lang="es-CL" sz="2200" dirty="0">
              <a:latin typeface="Times New Roman" panose="02020603050405020304" pitchFamily="18" charset="0"/>
              <a:ea typeface="HGSHeiseiKakugothictaiW3" pitchFamily="50" charset="-128"/>
              <a:cs typeface="Times New Roman" panose="02020603050405020304" pitchFamily="18" charset="0"/>
            </a:rPr>
            <a:t> a la Constitución Política de 1833</a:t>
          </a:r>
        </a:p>
        <a:p>
          <a:pPr algn="l"/>
          <a:r>
            <a:rPr lang="es-CL" sz="2200" dirty="0">
              <a:latin typeface="Times New Roman" panose="02020603050405020304" pitchFamily="18" charset="0"/>
              <a:ea typeface="HGSHeiseiKakugothictaiW3" pitchFamily="50" charset="-128"/>
              <a:cs typeface="Times New Roman" panose="02020603050405020304" pitchFamily="18" charset="0"/>
            </a:rPr>
            <a:t>- Presidente de la República </a:t>
          </a:r>
          <a:r>
            <a:rPr lang="es-CL" sz="2200" u="sng" dirty="0">
              <a:latin typeface="Times New Roman" panose="02020603050405020304" pitchFamily="18" charset="0"/>
              <a:ea typeface="HGSHeiseiKakugothictaiW3" pitchFamily="50" charset="-128"/>
              <a:cs typeface="Times New Roman" panose="02020603050405020304" pitchFamily="18" charset="0"/>
            </a:rPr>
            <a:t>gobierna con</a:t>
          </a:r>
          <a:r>
            <a:rPr lang="es-CL" sz="2200" dirty="0">
              <a:latin typeface="Times New Roman" panose="02020603050405020304" pitchFamily="18" charset="0"/>
              <a:ea typeface="HGSHeiseiKakugothictaiW3" pitchFamily="50" charset="-128"/>
              <a:cs typeface="Times New Roman" panose="02020603050405020304" pitchFamily="18" charset="0"/>
            </a:rPr>
            <a:t> los partidos políticos</a:t>
          </a:r>
        </a:p>
        <a:p>
          <a:pPr algn="l"/>
          <a:r>
            <a:rPr lang="es-CL" sz="2200" dirty="0">
              <a:latin typeface="Times New Roman" panose="02020603050405020304" pitchFamily="18" charset="0"/>
              <a:ea typeface="HGSHeiseiKakugothictaiW3" pitchFamily="50" charset="-128"/>
              <a:cs typeface="Times New Roman" panose="02020603050405020304" pitchFamily="18" charset="0"/>
            </a:rPr>
            <a:t>- Oposición al autoritarismo: apoyo a </a:t>
          </a:r>
          <a:r>
            <a:rPr lang="es-CL" sz="2200" u="sng" dirty="0">
              <a:latin typeface="Times New Roman" panose="02020603050405020304" pitchFamily="18" charset="0"/>
              <a:ea typeface="HGSHeiseiKakugothictaiW3" pitchFamily="50" charset="-128"/>
              <a:cs typeface="Times New Roman" panose="02020603050405020304" pitchFamily="18" charset="0"/>
            </a:rPr>
            <a:t>organismos colegiados</a:t>
          </a:r>
          <a:r>
            <a:rPr lang="es-CL" sz="2200" dirty="0">
              <a:latin typeface="Times New Roman" panose="02020603050405020304" pitchFamily="18" charset="0"/>
              <a:ea typeface="HGSHeiseiKakugothictaiW3" pitchFamily="50" charset="-128"/>
              <a:cs typeface="Times New Roman" panose="02020603050405020304" pitchFamily="18" charset="0"/>
            </a:rPr>
            <a:t> (Congreso)</a:t>
          </a:r>
        </a:p>
        <a:p>
          <a:pPr algn="l"/>
          <a:endParaRPr lang="es-CL" sz="2000" dirty="0">
            <a:latin typeface="HGSHeiseiKakugothictaiW3" pitchFamily="50" charset="-128"/>
            <a:ea typeface="HGSHeiseiKakugothictaiW3" pitchFamily="50" charset="-128"/>
          </a:endParaRPr>
        </a:p>
      </dgm:t>
    </dgm:pt>
    <dgm:pt modelId="{D14B008A-6899-4520-8902-FA3C04AF8B1B}" type="parTrans" cxnId="{A4BA9161-BFC6-4E19-B448-E9046FC48FD7}">
      <dgm:prSet/>
      <dgm:spPr/>
      <dgm:t>
        <a:bodyPr/>
        <a:lstStyle/>
        <a:p>
          <a:endParaRPr lang="es-CL"/>
        </a:p>
      </dgm:t>
    </dgm:pt>
    <dgm:pt modelId="{CA36CDD6-8A41-428C-8694-9D4505EF7CCA}" type="sibTrans" cxnId="{A4BA9161-BFC6-4E19-B448-E9046FC48FD7}">
      <dgm:prSet/>
      <dgm:spPr/>
      <dgm:t>
        <a:bodyPr/>
        <a:lstStyle/>
        <a:p>
          <a:endParaRPr lang="es-CL"/>
        </a:p>
      </dgm:t>
    </dgm:pt>
    <dgm:pt modelId="{BE90EB04-D33C-4619-BCC5-E079AC637519}">
      <dgm:prSet phldrT="[Texto]" custT="1"/>
      <dgm:spPr>
        <a:solidFill>
          <a:srgbClr val="003300"/>
        </a:solidFill>
      </dgm:spPr>
      <dgm:t>
        <a:bodyPr/>
        <a:lstStyle/>
        <a:p>
          <a:pPr algn="ctr"/>
          <a:endParaRPr lang="es-CL" sz="2200" b="1" u="sng" dirty="0">
            <a:effectLst>
              <a:outerShdw blurRad="38100" dist="38100" dir="2700000" algn="tl">
                <a:srgbClr val="000000">
                  <a:alpha val="43137"/>
                </a:srgbClr>
              </a:outerShdw>
            </a:effectLst>
            <a:latin typeface="HGSHeiseiKakugothictaiW3" pitchFamily="50" charset="-128"/>
            <a:ea typeface="HGSHeiseiKakugothictaiW3" pitchFamily="50" charset="-128"/>
          </a:endParaRPr>
        </a:p>
        <a:p>
          <a:pPr algn="ctr"/>
          <a:r>
            <a:rPr lang="es-CL" sz="2300" b="1" u="sng" dirty="0">
              <a:effectLst>
                <a:outerShdw blurRad="38100" dist="38100" dir="2700000" algn="tl">
                  <a:srgbClr val="000000">
                    <a:alpha val="43137"/>
                  </a:srgbClr>
                </a:outerShdw>
              </a:effectLst>
              <a:latin typeface="Times New Roman" panose="02020603050405020304" pitchFamily="18" charset="0"/>
              <a:ea typeface="HGSHeiseiKakugothictaiW3" pitchFamily="50" charset="-128"/>
              <a:cs typeface="Times New Roman" panose="02020603050405020304" pitchFamily="18" charset="0"/>
            </a:rPr>
            <a:t>Laicización de las instituciones</a:t>
          </a:r>
          <a:r>
            <a:rPr lang="es-CL" sz="2300" dirty="0">
              <a:latin typeface="Times New Roman" panose="02020603050405020304" pitchFamily="18" charset="0"/>
              <a:cs typeface="Times New Roman" panose="02020603050405020304" pitchFamily="18" charset="0"/>
            </a:rPr>
            <a:t>  </a:t>
          </a:r>
        </a:p>
        <a:p>
          <a:pPr algn="l"/>
          <a:r>
            <a:rPr lang="es-CL" sz="2300" dirty="0">
              <a:latin typeface="Times New Roman" panose="02020603050405020304" pitchFamily="18" charset="0"/>
              <a:ea typeface="HGSHeiseiKakugothictaiW3" pitchFamily="50" charset="-128"/>
              <a:cs typeface="Times New Roman" panose="02020603050405020304" pitchFamily="18" charset="0"/>
            </a:rPr>
            <a:t>- Buscó d</a:t>
          </a:r>
          <a:r>
            <a:rPr lang="es-CL" sz="2300" u="sng" dirty="0">
              <a:latin typeface="Times New Roman" panose="02020603050405020304" pitchFamily="18" charset="0"/>
              <a:ea typeface="HGSHeiseiKakugothictaiW3" pitchFamily="50" charset="-128"/>
              <a:cs typeface="Times New Roman" panose="02020603050405020304" pitchFamily="18" charset="0"/>
            </a:rPr>
            <a:t>isminuir la influencia</a:t>
          </a:r>
          <a:r>
            <a:rPr lang="es-CL" sz="2300" dirty="0">
              <a:latin typeface="Times New Roman" panose="02020603050405020304" pitchFamily="18" charset="0"/>
              <a:ea typeface="HGSHeiseiKakugothictaiW3" pitchFamily="50" charset="-128"/>
              <a:cs typeface="Times New Roman" panose="02020603050405020304" pitchFamily="18" charset="0"/>
            </a:rPr>
            <a:t> de la Iglesia Católica en la sociedad.</a:t>
          </a:r>
        </a:p>
        <a:p>
          <a:pPr algn="l"/>
          <a:r>
            <a:rPr lang="es-CL" sz="2300" dirty="0">
              <a:latin typeface="Times New Roman" panose="02020603050405020304" pitchFamily="18" charset="0"/>
              <a:ea typeface="HGSHeiseiKakugothictaiW3" pitchFamily="50" charset="-128"/>
              <a:cs typeface="Times New Roman" panose="02020603050405020304" pitchFamily="18" charset="0"/>
            </a:rPr>
            <a:t>- Iglesia Católica considerada institución dogmática y antiliberal.</a:t>
          </a:r>
        </a:p>
        <a:p>
          <a:pPr algn="l"/>
          <a:r>
            <a:rPr lang="es-CL" sz="2300" dirty="0">
              <a:latin typeface="Times New Roman" panose="02020603050405020304" pitchFamily="18" charset="0"/>
              <a:ea typeface="HGSHeiseiKakugothictaiW3" pitchFamily="50" charset="-128"/>
              <a:cs typeface="Times New Roman" panose="02020603050405020304" pitchFamily="18" charset="0"/>
            </a:rPr>
            <a:t>- Cambios expresados en “leyes laicas”(1883-1884).</a:t>
          </a:r>
        </a:p>
        <a:p>
          <a:pPr algn="l"/>
          <a:endParaRPr lang="es-CL" sz="2000" dirty="0">
            <a:latin typeface="HGSHeiseiKakugothictaiW3" pitchFamily="50" charset="-128"/>
            <a:ea typeface="HGSHeiseiKakugothictaiW3" pitchFamily="50" charset="-128"/>
          </a:endParaRPr>
        </a:p>
      </dgm:t>
    </dgm:pt>
    <dgm:pt modelId="{DB098A1A-33F5-4866-975F-9EEC49561544}" type="parTrans" cxnId="{239F0682-4C1A-470D-ADF7-221892C7BB8A}">
      <dgm:prSet/>
      <dgm:spPr/>
      <dgm:t>
        <a:bodyPr/>
        <a:lstStyle/>
        <a:p>
          <a:endParaRPr lang="es-CL"/>
        </a:p>
      </dgm:t>
    </dgm:pt>
    <dgm:pt modelId="{14A603BF-818C-4071-9CA7-047BAD53CCF3}" type="sibTrans" cxnId="{239F0682-4C1A-470D-ADF7-221892C7BB8A}">
      <dgm:prSet/>
      <dgm:spPr/>
      <dgm:t>
        <a:bodyPr/>
        <a:lstStyle/>
        <a:p>
          <a:endParaRPr lang="es-CL"/>
        </a:p>
      </dgm:t>
    </dgm:pt>
    <dgm:pt modelId="{73CFBF83-41DF-481E-B3A5-55EDBE5A8742}">
      <dgm:prSet phldrT="[Texto]" custT="1"/>
      <dgm:spPr>
        <a:solidFill>
          <a:srgbClr val="007000"/>
        </a:solidFill>
      </dgm:spPr>
      <dgm:t>
        <a:bodyPr/>
        <a:lstStyle/>
        <a:p>
          <a:pPr algn="ctr"/>
          <a:endParaRPr lang="es-CL" sz="2200" b="1" u="sng" dirty="0">
            <a:effectLst>
              <a:outerShdw blurRad="38100" dist="38100" dir="2700000" algn="tl">
                <a:srgbClr val="000000">
                  <a:alpha val="43137"/>
                </a:srgbClr>
              </a:outerShdw>
            </a:effectLst>
            <a:latin typeface="Calisto MT" panose="02040603050505030304" pitchFamily="18" charset="0"/>
            <a:ea typeface="HGSHeiseiKakugothictaiW3" pitchFamily="50" charset="-128"/>
          </a:endParaRPr>
        </a:p>
        <a:p>
          <a:pPr algn="ctr"/>
          <a:r>
            <a:rPr lang="es-CL" sz="2300" b="1" u="sng" dirty="0">
              <a:effectLst>
                <a:outerShdw blurRad="38100" dist="38100" dir="2700000" algn="tl">
                  <a:srgbClr val="000000">
                    <a:alpha val="43137"/>
                  </a:srgbClr>
                </a:outerShdw>
              </a:effectLst>
              <a:latin typeface="Times New Roman" panose="02020603050405020304" pitchFamily="18" charset="0"/>
              <a:ea typeface="HGSHeiseiKakugothictaiW3" pitchFamily="50" charset="-128"/>
              <a:cs typeface="Times New Roman" panose="02020603050405020304" pitchFamily="18" charset="0"/>
            </a:rPr>
            <a:t>Guerras contra países vecinos y guerra civil</a:t>
          </a:r>
        </a:p>
        <a:p>
          <a:pPr algn="l"/>
          <a:r>
            <a:rPr lang="es-CL" sz="2300" dirty="0">
              <a:latin typeface="Times New Roman" panose="02020603050405020304" pitchFamily="18" charset="0"/>
              <a:ea typeface="HGSHeiseiKakugothictaiW3" pitchFamily="50" charset="-128"/>
              <a:cs typeface="Times New Roman" panose="02020603050405020304" pitchFamily="18" charset="0"/>
            </a:rPr>
            <a:t>- Guerra contra España (1865): espíritu americanista.</a:t>
          </a:r>
        </a:p>
        <a:p>
          <a:pPr algn="l"/>
          <a:r>
            <a:rPr lang="es-CL" sz="2300" dirty="0">
              <a:latin typeface="Times New Roman" panose="02020603050405020304" pitchFamily="18" charset="0"/>
              <a:ea typeface="HGSHeiseiKakugothictaiW3" pitchFamily="50" charset="-128"/>
              <a:cs typeface="Times New Roman" panose="02020603050405020304" pitchFamily="18" charset="0"/>
            </a:rPr>
            <a:t>- Guerra del Pacífico (1879-1883): “guerra del salitre” contra Perú y Bolivia.</a:t>
          </a:r>
        </a:p>
        <a:p>
          <a:pPr algn="l"/>
          <a:r>
            <a:rPr lang="es-CL" sz="2300" dirty="0">
              <a:latin typeface="Times New Roman" panose="02020603050405020304" pitchFamily="18" charset="0"/>
              <a:ea typeface="HGSHeiseiKakugothictaiW3" pitchFamily="50" charset="-128"/>
              <a:cs typeface="Times New Roman" panose="02020603050405020304" pitchFamily="18" charset="0"/>
            </a:rPr>
            <a:t>- Guerra Civil de 1891: establece el sistema parlamentario.</a:t>
          </a:r>
        </a:p>
      </dgm:t>
    </dgm:pt>
    <dgm:pt modelId="{B7340588-A39F-40D1-AC80-4A16074C374C}" type="parTrans" cxnId="{9C8CD4E2-972C-41F6-8B68-39F927314B2F}">
      <dgm:prSet/>
      <dgm:spPr/>
      <dgm:t>
        <a:bodyPr/>
        <a:lstStyle/>
        <a:p>
          <a:endParaRPr lang="es-CL"/>
        </a:p>
      </dgm:t>
    </dgm:pt>
    <dgm:pt modelId="{B285E319-47F0-47A0-A328-483AB70F6655}" type="sibTrans" cxnId="{9C8CD4E2-972C-41F6-8B68-39F927314B2F}">
      <dgm:prSet/>
      <dgm:spPr/>
      <dgm:t>
        <a:bodyPr/>
        <a:lstStyle/>
        <a:p>
          <a:endParaRPr lang="es-CL"/>
        </a:p>
      </dgm:t>
    </dgm:pt>
    <dgm:pt modelId="{A7C166C8-34C4-4FE3-A20F-0261659B9DFD}">
      <dgm:prSet custT="1"/>
      <dgm:spPr>
        <a:solidFill>
          <a:srgbClr val="005800"/>
        </a:solidFill>
      </dgm:spPr>
      <dgm:t>
        <a:bodyPr/>
        <a:lstStyle/>
        <a:p>
          <a:pPr algn="ctr"/>
          <a:endParaRPr lang="es-CL" sz="2200" dirty="0"/>
        </a:p>
        <a:p>
          <a:pPr algn="ctr"/>
          <a:endParaRPr lang="es-CL" sz="2400" b="1" u="sng" dirty="0">
            <a:effectLst>
              <a:outerShdw blurRad="38100" dist="38100" dir="2700000" algn="tl">
                <a:srgbClr val="000000">
                  <a:alpha val="43137"/>
                </a:srgbClr>
              </a:outerShdw>
            </a:effectLst>
            <a:latin typeface="HGSHeiseiKakugothictaiW3" pitchFamily="50" charset="-128"/>
            <a:ea typeface="HGSHeiseiKakugothictaiW3" pitchFamily="50" charset="-128"/>
          </a:endParaRPr>
        </a:p>
        <a:p>
          <a:pPr algn="ctr"/>
          <a:r>
            <a:rPr lang="es-CL" sz="2300" b="1" u="sng" dirty="0">
              <a:effectLst>
                <a:outerShdw blurRad="38100" dist="38100" dir="2700000" algn="tl">
                  <a:srgbClr val="000000">
                    <a:alpha val="43137"/>
                  </a:srgbClr>
                </a:outerShdw>
              </a:effectLst>
              <a:latin typeface="Times New Roman" panose="02020603050405020304" pitchFamily="18" charset="0"/>
              <a:ea typeface="HGSHeiseiKakugothictaiW3" pitchFamily="50" charset="-128"/>
              <a:cs typeface="Times New Roman" panose="02020603050405020304" pitchFamily="18" charset="0"/>
            </a:rPr>
            <a:t>Liberalismo en la sociedad</a:t>
          </a:r>
        </a:p>
        <a:p>
          <a:pPr algn="l"/>
          <a:r>
            <a:rPr lang="es-CL" sz="2300" dirty="0">
              <a:latin typeface="Times New Roman" panose="02020603050405020304" pitchFamily="18" charset="0"/>
              <a:ea typeface="HGSHeiseiKakugothictaiW3" pitchFamily="50" charset="-128"/>
              <a:cs typeface="Times New Roman" panose="02020603050405020304" pitchFamily="18" charset="0"/>
            </a:rPr>
            <a:t>- Influye en las ideas y comportamientos de las personas en sociedad.</a:t>
          </a:r>
        </a:p>
        <a:p>
          <a:pPr algn="l"/>
          <a:r>
            <a:rPr lang="es-CL" sz="2300" dirty="0">
              <a:latin typeface="Times New Roman" panose="02020603050405020304" pitchFamily="18" charset="0"/>
              <a:ea typeface="HGSHeiseiKakugothictaiW3" pitchFamily="50" charset="-128"/>
              <a:cs typeface="Times New Roman" panose="02020603050405020304" pitchFamily="18" charset="0"/>
            </a:rPr>
            <a:t>- Vida pública con mayores libertades.</a:t>
          </a:r>
        </a:p>
        <a:p>
          <a:pPr algn="l"/>
          <a:r>
            <a:rPr lang="es-CL" sz="2300" dirty="0">
              <a:latin typeface="Times New Roman" panose="02020603050405020304" pitchFamily="18" charset="0"/>
              <a:ea typeface="HGSHeiseiKakugothictaiW3" pitchFamily="50" charset="-128"/>
              <a:cs typeface="Times New Roman" panose="02020603050405020304" pitchFamily="18" charset="0"/>
            </a:rPr>
            <a:t>- Reacción de la Iglesia Católica.</a:t>
          </a:r>
        </a:p>
        <a:p>
          <a:pPr algn="l"/>
          <a:r>
            <a:rPr lang="es-CL" sz="2300" dirty="0">
              <a:latin typeface="Times New Roman" panose="02020603050405020304" pitchFamily="18" charset="0"/>
              <a:ea typeface="HGSHeiseiKakugothictaiW3" pitchFamily="50" charset="-128"/>
              <a:cs typeface="Times New Roman" panose="02020603050405020304" pitchFamily="18" charset="0"/>
            </a:rPr>
            <a:t>- Nuevos partidos políticos: Radical y Democrático</a:t>
          </a:r>
        </a:p>
        <a:p>
          <a:pPr algn="l"/>
          <a:endParaRPr lang="es-CL" sz="1800" dirty="0">
            <a:latin typeface="HGSHeiseiKakugothictaiW3" pitchFamily="50" charset="-128"/>
            <a:ea typeface="HGSHeiseiKakugothictaiW3" pitchFamily="50" charset="-128"/>
          </a:endParaRPr>
        </a:p>
      </dgm:t>
    </dgm:pt>
    <dgm:pt modelId="{48F56794-A093-4869-9E33-6D731DF97AF4}" type="parTrans" cxnId="{C4154D31-7A68-4D1F-BDB7-98479C7CABFC}">
      <dgm:prSet/>
      <dgm:spPr/>
      <dgm:t>
        <a:bodyPr/>
        <a:lstStyle/>
        <a:p>
          <a:endParaRPr lang="es-CL"/>
        </a:p>
      </dgm:t>
    </dgm:pt>
    <dgm:pt modelId="{B58F7E1F-83AC-4C90-A183-17247DC02995}" type="sibTrans" cxnId="{C4154D31-7A68-4D1F-BDB7-98479C7CABFC}">
      <dgm:prSet/>
      <dgm:spPr/>
      <dgm:t>
        <a:bodyPr/>
        <a:lstStyle/>
        <a:p>
          <a:endParaRPr lang="es-CL"/>
        </a:p>
      </dgm:t>
    </dgm:pt>
    <dgm:pt modelId="{A2A1544E-50C7-49EA-8200-38678A17B6D6}" type="pres">
      <dgm:prSet presAssocID="{16697B07-0B4F-47EF-98FF-AD33DDD1F2A5}" presName="Name0" presStyleCnt="0">
        <dgm:presLayoutVars>
          <dgm:dir/>
          <dgm:resizeHandles val="exact"/>
        </dgm:presLayoutVars>
      </dgm:prSet>
      <dgm:spPr/>
    </dgm:pt>
    <dgm:pt modelId="{C92233E1-240C-4214-B5FE-2E97A99FC5B7}" type="pres">
      <dgm:prSet presAssocID="{16697B07-0B4F-47EF-98FF-AD33DDD1F2A5}" presName="fgShape" presStyleLbl="fgShp" presStyleIdx="0" presStyleCnt="1" custFlipHor="1" custScaleX="11396" custScaleY="76708" custLinFactY="-200000" custLinFactNeighborX="-216" custLinFactNeighborY="-248809"/>
      <dgm:spPr>
        <a:solidFill>
          <a:srgbClr val="FF0000"/>
        </a:solidFill>
      </dgm:spPr>
    </dgm:pt>
    <dgm:pt modelId="{C38C9636-8002-486C-8753-DC0242CBD555}" type="pres">
      <dgm:prSet presAssocID="{16697B07-0B4F-47EF-98FF-AD33DDD1F2A5}" presName="linComp" presStyleCnt="0"/>
      <dgm:spPr/>
    </dgm:pt>
    <dgm:pt modelId="{75D0C71A-D8E3-4059-90E7-893EDCCE8BA0}" type="pres">
      <dgm:prSet presAssocID="{D7B7E5F1-AB3F-4467-A171-421DB4D1B54E}" presName="compNode" presStyleCnt="0"/>
      <dgm:spPr/>
    </dgm:pt>
    <dgm:pt modelId="{904546E4-52F9-4EEE-B059-121EA0ADA556}" type="pres">
      <dgm:prSet presAssocID="{D7B7E5F1-AB3F-4467-A171-421DB4D1B54E}" presName="bkgdShape" presStyleLbl="node1" presStyleIdx="0" presStyleCnt="4" custLinFactNeighborX="-200" custLinFactNeighborY="-2682"/>
      <dgm:spPr/>
    </dgm:pt>
    <dgm:pt modelId="{FBD18635-CA19-44B6-8F7B-C34B46711C18}" type="pres">
      <dgm:prSet presAssocID="{D7B7E5F1-AB3F-4467-A171-421DB4D1B54E}" presName="nodeTx" presStyleLbl="node1" presStyleIdx="0" presStyleCnt="4">
        <dgm:presLayoutVars>
          <dgm:bulletEnabled val="1"/>
        </dgm:presLayoutVars>
      </dgm:prSet>
      <dgm:spPr/>
    </dgm:pt>
    <dgm:pt modelId="{957872AB-2A90-4EC4-80DC-6B06371BBE0D}" type="pres">
      <dgm:prSet presAssocID="{D7B7E5F1-AB3F-4467-A171-421DB4D1B54E}" presName="invisiNode" presStyleLbl="node1" presStyleIdx="0" presStyleCnt="4"/>
      <dgm:spPr/>
    </dgm:pt>
    <dgm:pt modelId="{4779C1C1-B33E-42EF-A2C3-257640D7EB6B}" type="pres">
      <dgm:prSet presAssocID="{D7B7E5F1-AB3F-4467-A171-421DB4D1B54E}" presName="imagNode" presStyleLbl="fgImgPlace1" presStyleIdx="0" presStyleCnt="4" custScaleX="83513" custScaleY="82663" custLinFactNeighborY="-27356"/>
      <dgm:spPr>
        <a:blipFill rotWithShape="1">
          <a:blip xmlns:r="http://schemas.openxmlformats.org/officeDocument/2006/relationships" r:embed="rId1"/>
          <a:stretch>
            <a:fillRect/>
          </a:stretch>
        </a:blipFill>
      </dgm:spPr>
    </dgm:pt>
    <dgm:pt modelId="{434875A3-5434-4D6F-AFA9-34AD59C74D8C}" type="pres">
      <dgm:prSet presAssocID="{CA36CDD6-8A41-428C-8694-9D4505EF7CCA}" presName="sibTrans" presStyleLbl="sibTrans2D1" presStyleIdx="0" presStyleCnt="0"/>
      <dgm:spPr/>
    </dgm:pt>
    <dgm:pt modelId="{DD2F322B-4FCA-47C9-814E-B352AF087FE9}" type="pres">
      <dgm:prSet presAssocID="{BE90EB04-D33C-4619-BCC5-E079AC637519}" presName="compNode" presStyleCnt="0"/>
      <dgm:spPr/>
    </dgm:pt>
    <dgm:pt modelId="{072740AE-2FAA-48CD-BD2D-CC8C2A3BC85C}" type="pres">
      <dgm:prSet presAssocID="{BE90EB04-D33C-4619-BCC5-E079AC637519}" presName="bkgdShape" presStyleLbl="node1" presStyleIdx="1" presStyleCnt="4" custLinFactNeighborX="-3692" custLinFactNeighborY="1906"/>
      <dgm:spPr/>
    </dgm:pt>
    <dgm:pt modelId="{6F3DC80E-EC19-4F31-9018-502584D41665}" type="pres">
      <dgm:prSet presAssocID="{BE90EB04-D33C-4619-BCC5-E079AC637519}" presName="nodeTx" presStyleLbl="node1" presStyleIdx="1" presStyleCnt="4">
        <dgm:presLayoutVars>
          <dgm:bulletEnabled val="1"/>
        </dgm:presLayoutVars>
      </dgm:prSet>
      <dgm:spPr/>
    </dgm:pt>
    <dgm:pt modelId="{9D8177F0-2016-47A0-8D2A-A0C472D62347}" type="pres">
      <dgm:prSet presAssocID="{BE90EB04-D33C-4619-BCC5-E079AC637519}" presName="invisiNode" presStyleLbl="node1" presStyleIdx="1" presStyleCnt="4"/>
      <dgm:spPr/>
    </dgm:pt>
    <dgm:pt modelId="{93736ADB-4C02-461F-A511-B80B026AE83E}" type="pres">
      <dgm:prSet presAssocID="{BE90EB04-D33C-4619-BCC5-E079AC637519}" presName="imagNode" presStyleLbl="fgImgPlace1" presStyleIdx="1" presStyleCnt="4" custScaleX="71429" custScaleY="74579" custLinFactNeighborX="-295" custLinFactNeighborY="-25276"/>
      <dgm:spPr>
        <a:blipFill rotWithShape="1">
          <a:blip xmlns:r="http://schemas.openxmlformats.org/officeDocument/2006/relationships" r:embed="rId2"/>
          <a:stretch>
            <a:fillRect/>
          </a:stretch>
        </a:blipFill>
      </dgm:spPr>
    </dgm:pt>
    <dgm:pt modelId="{2768826C-D300-4A66-BB94-E9ACD5000893}" type="pres">
      <dgm:prSet presAssocID="{14A603BF-818C-4071-9CA7-047BAD53CCF3}" presName="sibTrans" presStyleLbl="sibTrans2D1" presStyleIdx="0" presStyleCnt="0"/>
      <dgm:spPr/>
    </dgm:pt>
    <dgm:pt modelId="{00CF5571-B324-428D-B167-0D6A07D61684}" type="pres">
      <dgm:prSet presAssocID="{A7C166C8-34C4-4FE3-A20F-0261659B9DFD}" presName="compNode" presStyleCnt="0"/>
      <dgm:spPr/>
    </dgm:pt>
    <dgm:pt modelId="{E417495C-D708-41CD-B645-9C3F36E28314}" type="pres">
      <dgm:prSet presAssocID="{A7C166C8-34C4-4FE3-A20F-0261659B9DFD}" presName="bkgdShape" presStyleLbl="node1" presStyleIdx="2" presStyleCnt="4"/>
      <dgm:spPr/>
    </dgm:pt>
    <dgm:pt modelId="{7127F826-8A21-40F5-8ABB-D032CE458842}" type="pres">
      <dgm:prSet presAssocID="{A7C166C8-34C4-4FE3-A20F-0261659B9DFD}" presName="nodeTx" presStyleLbl="node1" presStyleIdx="2" presStyleCnt="4">
        <dgm:presLayoutVars>
          <dgm:bulletEnabled val="1"/>
        </dgm:presLayoutVars>
      </dgm:prSet>
      <dgm:spPr/>
    </dgm:pt>
    <dgm:pt modelId="{39CA3B52-2156-4452-8E47-73402F22BA9D}" type="pres">
      <dgm:prSet presAssocID="{A7C166C8-34C4-4FE3-A20F-0261659B9DFD}" presName="invisiNode" presStyleLbl="node1" presStyleIdx="2" presStyleCnt="4"/>
      <dgm:spPr/>
    </dgm:pt>
    <dgm:pt modelId="{CCEDA6DB-03D3-4A3D-ADED-DE65D3B99773}" type="pres">
      <dgm:prSet presAssocID="{A7C166C8-34C4-4FE3-A20F-0261659B9DFD}" presName="imagNode" presStyleLbl="fgImgPlace1" presStyleIdx="2" presStyleCnt="4" custScaleX="74235" custScaleY="76793" custLinFactNeighborY="-21026"/>
      <dgm:spPr>
        <a:blipFill rotWithShape="1">
          <a:blip xmlns:r="http://schemas.openxmlformats.org/officeDocument/2006/relationships" r:embed="rId3"/>
          <a:stretch>
            <a:fillRect/>
          </a:stretch>
        </a:blipFill>
      </dgm:spPr>
    </dgm:pt>
    <dgm:pt modelId="{4FA145AE-52EA-46B0-ABAA-4FB80E282046}" type="pres">
      <dgm:prSet presAssocID="{B58F7E1F-83AC-4C90-A183-17247DC02995}" presName="sibTrans" presStyleLbl="sibTrans2D1" presStyleIdx="0" presStyleCnt="0"/>
      <dgm:spPr/>
    </dgm:pt>
    <dgm:pt modelId="{A5C1F601-53FC-4E20-8F5A-359809AE1C9A}" type="pres">
      <dgm:prSet presAssocID="{73CFBF83-41DF-481E-B3A5-55EDBE5A8742}" presName="compNode" presStyleCnt="0"/>
      <dgm:spPr/>
    </dgm:pt>
    <dgm:pt modelId="{85276931-8534-4B6B-ABD1-CEFD34F465B7}" type="pres">
      <dgm:prSet presAssocID="{73CFBF83-41DF-481E-B3A5-55EDBE5A8742}" presName="bkgdShape" presStyleLbl="node1" presStyleIdx="3" presStyleCnt="4" custScaleX="97506"/>
      <dgm:spPr/>
    </dgm:pt>
    <dgm:pt modelId="{9DF0D08F-C62B-4B70-9F43-DBE13FDCD1F6}" type="pres">
      <dgm:prSet presAssocID="{73CFBF83-41DF-481E-B3A5-55EDBE5A8742}" presName="nodeTx" presStyleLbl="node1" presStyleIdx="3" presStyleCnt="4">
        <dgm:presLayoutVars>
          <dgm:bulletEnabled val="1"/>
        </dgm:presLayoutVars>
      </dgm:prSet>
      <dgm:spPr/>
    </dgm:pt>
    <dgm:pt modelId="{154DDF1B-72CD-4BFF-A0E6-3A04774FD0CE}" type="pres">
      <dgm:prSet presAssocID="{73CFBF83-41DF-481E-B3A5-55EDBE5A8742}" presName="invisiNode" presStyleLbl="node1" presStyleIdx="3" presStyleCnt="4"/>
      <dgm:spPr/>
    </dgm:pt>
    <dgm:pt modelId="{D883E4C4-A49E-4516-9BF2-8E919532D546}" type="pres">
      <dgm:prSet presAssocID="{73CFBF83-41DF-481E-B3A5-55EDBE5A8742}" presName="imagNode" presStyleLbl="fgImgPlace1" presStyleIdx="3" presStyleCnt="4" custScaleX="83516" custScaleY="76339" custLinFactNeighborY="-26827"/>
      <dgm:spPr>
        <a:blipFill rotWithShape="1">
          <a:blip xmlns:r="http://schemas.openxmlformats.org/officeDocument/2006/relationships" r:embed="rId4"/>
          <a:stretch>
            <a:fillRect/>
          </a:stretch>
        </a:blipFill>
      </dgm:spPr>
    </dgm:pt>
  </dgm:ptLst>
  <dgm:cxnLst>
    <dgm:cxn modelId="{66C04611-72A4-446E-AFDE-6269BB413487}" type="presOf" srcId="{73CFBF83-41DF-481E-B3A5-55EDBE5A8742}" destId="{9DF0D08F-C62B-4B70-9F43-DBE13FDCD1F6}" srcOrd="1" destOrd="0" presId="urn:microsoft.com/office/officeart/2005/8/layout/hList7"/>
    <dgm:cxn modelId="{82C7421C-19DD-4F54-9285-BD6A589DFBB5}" type="presOf" srcId="{D7B7E5F1-AB3F-4467-A171-421DB4D1B54E}" destId="{904546E4-52F9-4EEE-B059-121EA0ADA556}" srcOrd="0" destOrd="0" presId="urn:microsoft.com/office/officeart/2005/8/layout/hList7"/>
    <dgm:cxn modelId="{C4154D31-7A68-4D1F-BDB7-98479C7CABFC}" srcId="{16697B07-0B4F-47EF-98FF-AD33DDD1F2A5}" destId="{A7C166C8-34C4-4FE3-A20F-0261659B9DFD}" srcOrd="2" destOrd="0" parTransId="{48F56794-A093-4869-9E33-6D731DF97AF4}" sibTransId="{B58F7E1F-83AC-4C90-A183-17247DC02995}"/>
    <dgm:cxn modelId="{14068A60-79A7-4393-BE2B-8E4EA5A5BAD3}" type="presOf" srcId="{14A603BF-818C-4071-9CA7-047BAD53CCF3}" destId="{2768826C-D300-4A66-BB94-E9ACD5000893}" srcOrd="0" destOrd="0" presId="urn:microsoft.com/office/officeart/2005/8/layout/hList7"/>
    <dgm:cxn modelId="{A4BA9161-BFC6-4E19-B448-E9046FC48FD7}" srcId="{16697B07-0B4F-47EF-98FF-AD33DDD1F2A5}" destId="{D7B7E5F1-AB3F-4467-A171-421DB4D1B54E}" srcOrd="0" destOrd="0" parTransId="{D14B008A-6899-4520-8902-FA3C04AF8B1B}" sibTransId="{CA36CDD6-8A41-428C-8694-9D4505EF7CCA}"/>
    <dgm:cxn modelId="{A3F38D7D-86A1-4273-AD7C-79BCDD7344CF}" type="presOf" srcId="{CA36CDD6-8A41-428C-8694-9D4505EF7CCA}" destId="{434875A3-5434-4D6F-AFA9-34AD59C74D8C}" srcOrd="0" destOrd="0" presId="urn:microsoft.com/office/officeart/2005/8/layout/hList7"/>
    <dgm:cxn modelId="{239F0682-4C1A-470D-ADF7-221892C7BB8A}" srcId="{16697B07-0B4F-47EF-98FF-AD33DDD1F2A5}" destId="{BE90EB04-D33C-4619-BCC5-E079AC637519}" srcOrd="1" destOrd="0" parTransId="{DB098A1A-33F5-4866-975F-9EEC49561544}" sibTransId="{14A603BF-818C-4071-9CA7-047BAD53CCF3}"/>
    <dgm:cxn modelId="{65822A94-F487-421F-8D62-AFD2282244D6}" type="presOf" srcId="{D7B7E5F1-AB3F-4467-A171-421DB4D1B54E}" destId="{FBD18635-CA19-44B6-8F7B-C34B46711C18}" srcOrd="1" destOrd="0" presId="urn:microsoft.com/office/officeart/2005/8/layout/hList7"/>
    <dgm:cxn modelId="{8BDD5AB1-0CE1-4271-99EB-B0CCFF171393}" type="presOf" srcId="{73CFBF83-41DF-481E-B3A5-55EDBE5A8742}" destId="{85276931-8534-4B6B-ABD1-CEFD34F465B7}" srcOrd="0" destOrd="0" presId="urn:microsoft.com/office/officeart/2005/8/layout/hList7"/>
    <dgm:cxn modelId="{FA185CB5-A2B6-4C94-AD13-6A5BF06983F3}" type="presOf" srcId="{A7C166C8-34C4-4FE3-A20F-0261659B9DFD}" destId="{7127F826-8A21-40F5-8ABB-D032CE458842}" srcOrd="1" destOrd="0" presId="urn:microsoft.com/office/officeart/2005/8/layout/hList7"/>
    <dgm:cxn modelId="{C47BAABC-17B8-4F78-B3D5-8D58459F3724}" type="presOf" srcId="{BE90EB04-D33C-4619-BCC5-E079AC637519}" destId="{072740AE-2FAA-48CD-BD2D-CC8C2A3BC85C}" srcOrd="0" destOrd="0" presId="urn:microsoft.com/office/officeart/2005/8/layout/hList7"/>
    <dgm:cxn modelId="{88C287C0-833E-45BB-8F69-52613C50DFA6}" type="presOf" srcId="{BE90EB04-D33C-4619-BCC5-E079AC637519}" destId="{6F3DC80E-EC19-4F31-9018-502584D41665}" srcOrd="1" destOrd="0" presId="urn:microsoft.com/office/officeart/2005/8/layout/hList7"/>
    <dgm:cxn modelId="{CB6570C7-10CA-48AB-923E-0977214AF240}" type="presOf" srcId="{16697B07-0B4F-47EF-98FF-AD33DDD1F2A5}" destId="{A2A1544E-50C7-49EA-8200-38678A17B6D6}" srcOrd="0" destOrd="0" presId="urn:microsoft.com/office/officeart/2005/8/layout/hList7"/>
    <dgm:cxn modelId="{09CA98C9-8089-4BCF-883F-C8ED22351A45}" type="presOf" srcId="{B58F7E1F-83AC-4C90-A183-17247DC02995}" destId="{4FA145AE-52EA-46B0-ABAA-4FB80E282046}" srcOrd="0" destOrd="0" presId="urn:microsoft.com/office/officeart/2005/8/layout/hList7"/>
    <dgm:cxn modelId="{D9FEAFCC-A0A4-4359-94B0-C0A458539396}" type="presOf" srcId="{A7C166C8-34C4-4FE3-A20F-0261659B9DFD}" destId="{E417495C-D708-41CD-B645-9C3F36E28314}" srcOrd="0" destOrd="0" presId="urn:microsoft.com/office/officeart/2005/8/layout/hList7"/>
    <dgm:cxn modelId="{9C8CD4E2-972C-41F6-8B68-39F927314B2F}" srcId="{16697B07-0B4F-47EF-98FF-AD33DDD1F2A5}" destId="{73CFBF83-41DF-481E-B3A5-55EDBE5A8742}" srcOrd="3" destOrd="0" parTransId="{B7340588-A39F-40D1-AC80-4A16074C374C}" sibTransId="{B285E319-47F0-47A0-A328-483AB70F6655}"/>
    <dgm:cxn modelId="{9AC10009-C2C8-486C-B375-B5F0E91D5553}" type="presParOf" srcId="{A2A1544E-50C7-49EA-8200-38678A17B6D6}" destId="{C92233E1-240C-4214-B5FE-2E97A99FC5B7}" srcOrd="0" destOrd="0" presId="urn:microsoft.com/office/officeart/2005/8/layout/hList7"/>
    <dgm:cxn modelId="{F9D4289D-5F0B-480C-9B25-3A64F88F2BB1}" type="presParOf" srcId="{A2A1544E-50C7-49EA-8200-38678A17B6D6}" destId="{C38C9636-8002-486C-8753-DC0242CBD555}" srcOrd="1" destOrd="0" presId="urn:microsoft.com/office/officeart/2005/8/layout/hList7"/>
    <dgm:cxn modelId="{F8A02192-1028-473F-A804-7CFB3E38019C}" type="presParOf" srcId="{C38C9636-8002-486C-8753-DC0242CBD555}" destId="{75D0C71A-D8E3-4059-90E7-893EDCCE8BA0}" srcOrd="0" destOrd="0" presId="urn:microsoft.com/office/officeart/2005/8/layout/hList7"/>
    <dgm:cxn modelId="{A088B39E-1453-4F22-A795-19975DF2FDDC}" type="presParOf" srcId="{75D0C71A-D8E3-4059-90E7-893EDCCE8BA0}" destId="{904546E4-52F9-4EEE-B059-121EA0ADA556}" srcOrd="0" destOrd="0" presId="urn:microsoft.com/office/officeart/2005/8/layout/hList7"/>
    <dgm:cxn modelId="{0EC9ABBC-2DC8-4A88-9EC8-72CDBDF3C6D2}" type="presParOf" srcId="{75D0C71A-D8E3-4059-90E7-893EDCCE8BA0}" destId="{FBD18635-CA19-44B6-8F7B-C34B46711C18}" srcOrd="1" destOrd="0" presId="urn:microsoft.com/office/officeart/2005/8/layout/hList7"/>
    <dgm:cxn modelId="{66F4180E-B8E8-46AB-90F7-3AF9E085B8BE}" type="presParOf" srcId="{75D0C71A-D8E3-4059-90E7-893EDCCE8BA0}" destId="{957872AB-2A90-4EC4-80DC-6B06371BBE0D}" srcOrd="2" destOrd="0" presId="urn:microsoft.com/office/officeart/2005/8/layout/hList7"/>
    <dgm:cxn modelId="{1E9C630C-9C63-4832-81F2-341F77AB093F}" type="presParOf" srcId="{75D0C71A-D8E3-4059-90E7-893EDCCE8BA0}" destId="{4779C1C1-B33E-42EF-A2C3-257640D7EB6B}" srcOrd="3" destOrd="0" presId="urn:microsoft.com/office/officeart/2005/8/layout/hList7"/>
    <dgm:cxn modelId="{6F5D7049-E60C-4690-975E-0198C6E936C4}" type="presParOf" srcId="{C38C9636-8002-486C-8753-DC0242CBD555}" destId="{434875A3-5434-4D6F-AFA9-34AD59C74D8C}" srcOrd="1" destOrd="0" presId="urn:microsoft.com/office/officeart/2005/8/layout/hList7"/>
    <dgm:cxn modelId="{FA34EFAF-A8F8-4F19-B08C-A96948C45760}" type="presParOf" srcId="{C38C9636-8002-486C-8753-DC0242CBD555}" destId="{DD2F322B-4FCA-47C9-814E-B352AF087FE9}" srcOrd="2" destOrd="0" presId="urn:microsoft.com/office/officeart/2005/8/layout/hList7"/>
    <dgm:cxn modelId="{D3F76456-4494-4983-97AA-C908A07D8B83}" type="presParOf" srcId="{DD2F322B-4FCA-47C9-814E-B352AF087FE9}" destId="{072740AE-2FAA-48CD-BD2D-CC8C2A3BC85C}" srcOrd="0" destOrd="0" presId="urn:microsoft.com/office/officeart/2005/8/layout/hList7"/>
    <dgm:cxn modelId="{3DCECF20-A23F-425B-98C3-8F8F1FAF3BB0}" type="presParOf" srcId="{DD2F322B-4FCA-47C9-814E-B352AF087FE9}" destId="{6F3DC80E-EC19-4F31-9018-502584D41665}" srcOrd="1" destOrd="0" presId="urn:microsoft.com/office/officeart/2005/8/layout/hList7"/>
    <dgm:cxn modelId="{EC3BFA7C-E6C0-472C-BE8C-59A61D279B4D}" type="presParOf" srcId="{DD2F322B-4FCA-47C9-814E-B352AF087FE9}" destId="{9D8177F0-2016-47A0-8D2A-A0C472D62347}" srcOrd="2" destOrd="0" presId="urn:microsoft.com/office/officeart/2005/8/layout/hList7"/>
    <dgm:cxn modelId="{4CB5A57F-3748-49CC-940D-1D6EB94AF98B}" type="presParOf" srcId="{DD2F322B-4FCA-47C9-814E-B352AF087FE9}" destId="{93736ADB-4C02-461F-A511-B80B026AE83E}" srcOrd="3" destOrd="0" presId="urn:microsoft.com/office/officeart/2005/8/layout/hList7"/>
    <dgm:cxn modelId="{4711E235-D245-4304-B4BC-A9357875C6D0}" type="presParOf" srcId="{C38C9636-8002-486C-8753-DC0242CBD555}" destId="{2768826C-D300-4A66-BB94-E9ACD5000893}" srcOrd="3" destOrd="0" presId="urn:microsoft.com/office/officeart/2005/8/layout/hList7"/>
    <dgm:cxn modelId="{8A87943A-8BAE-46C9-B355-6548DDB51F66}" type="presParOf" srcId="{C38C9636-8002-486C-8753-DC0242CBD555}" destId="{00CF5571-B324-428D-B167-0D6A07D61684}" srcOrd="4" destOrd="0" presId="urn:microsoft.com/office/officeart/2005/8/layout/hList7"/>
    <dgm:cxn modelId="{AC13BD89-9E42-4E36-9F0F-2215740579F2}" type="presParOf" srcId="{00CF5571-B324-428D-B167-0D6A07D61684}" destId="{E417495C-D708-41CD-B645-9C3F36E28314}" srcOrd="0" destOrd="0" presId="urn:microsoft.com/office/officeart/2005/8/layout/hList7"/>
    <dgm:cxn modelId="{5AC35108-0E3A-4906-B73C-885897CFAD5B}" type="presParOf" srcId="{00CF5571-B324-428D-B167-0D6A07D61684}" destId="{7127F826-8A21-40F5-8ABB-D032CE458842}" srcOrd="1" destOrd="0" presId="urn:microsoft.com/office/officeart/2005/8/layout/hList7"/>
    <dgm:cxn modelId="{B9537F38-A8C6-4ADE-B425-B7BED04BE25E}" type="presParOf" srcId="{00CF5571-B324-428D-B167-0D6A07D61684}" destId="{39CA3B52-2156-4452-8E47-73402F22BA9D}" srcOrd="2" destOrd="0" presId="urn:microsoft.com/office/officeart/2005/8/layout/hList7"/>
    <dgm:cxn modelId="{5667D70D-4FFB-4F25-9550-165B9E8C2418}" type="presParOf" srcId="{00CF5571-B324-428D-B167-0D6A07D61684}" destId="{CCEDA6DB-03D3-4A3D-ADED-DE65D3B99773}" srcOrd="3" destOrd="0" presId="urn:microsoft.com/office/officeart/2005/8/layout/hList7"/>
    <dgm:cxn modelId="{B690F3BC-623A-403E-90BA-49B0FE112A7D}" type="presParOf" srcId="{C38C9636-8002-486C-8753-DC0242CBD555}" destId="{4FA145AE-52EA-46B0-ABAA-4FB80E282046}" srcOrd="5" destOrd="0" presId="urn:microsoft.com/office/officeart/2005/8/layout/hList7"/>
    <dgm:cxn modelId="{BA2386CC-78B5-4E3C-B65B-867A31DDD263}" type="presParOf" srcId="{C38C9636-8002-486C-8753-DC0242CBD555}" destId="{A5C1F601-53FC-4E20-8F5A-359809AE1C9A}" srcOrd="6" destOrd="0" presId="urn:microsoft.com/office/officeart/2005/8/layout/hList7"/>
    <dgm:cxn modelId="{8BA5982F-45C8-4E02-BF16-2DE4B39C9DF9}" type="presParOf" srcId="{A5C1F601-53FC-4E20-8F5A-359809AE1C9A}" destId="{85276931-8534-4B6B-ABD1-CEFD34F465B7}" srcOrd="0" destOrd="0" presId="urn:microsoft.com/office/officeart/2005/8/layout/hList7"/>
    <dgm:cxn modelId="{C785C861-F3CA-4C77-8FB3-A87D281F565C}" type="presParOf" srcId="{A5C1F601-53FC-4E20-8F5A-359809AE1C9A}" destId="{9DF0D08F-C62B-4B70-9F43-DBE13FDCD1F6}" srcOrd="1" destOrd="0" presId="urn:microsoft.com/office/officeart/2005/8/layout/hList7"/>
    <dgm:cxn modelId="{67586D9B-CFAB-40DF-8F5F-BE01EF801CFC}" type="presParOf" srcId="{A5C1F601-53FC-4E20-8F5A-359809AE1C9A}" destId="{154DDF1B-72CD-4BFF-A0E6-3A04774FD0CE}" srcOrd="2" destOrd="0" presId="urn:microsoft.com/office/officeart/2005/8/layout/hList7"/>
    <dgm:cxn modelId="{A28C46A6-A8EA-4AF5-A4A2-A14BE1149508}" type="presParOf" srcId="{A5C1F601-53FC-4E20-8F5A-359809AE1C9A}" destId="{D883E4C4-A49E-4516-9BF2-8E919532D54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6DD2E8-23FE-4E66-956E-1601F01CFF1C}" type="doc">
      <dgm:prSet loTypeId="urn:microsoft.com/office/officeart/2005/8/layout/process1" loCatId="process" qsTypeId="urn:microsoft.com/office/officeart/2005/8/quickstyle/simple1" qsCatId="simple" csTypeId="urn:microsoft.com/office/officeart/2005/8/colors/colorful4" csCatId="colorful" phldr="1"/>
      <dgm:spPr/>
    </dgm:pt>
    <dgm:pt modelId="{1ABBFDBE-D728-4D41-B537-DB806EF59E5A}">
      <dgm:prSet phldrT="[Texto]" custT="1"/>
      <dgm:spPr/>
      <dgm:t>
        <a:bodyPr/>
        <a:lstStyle/>
        <a:p>
          <a:r>
            <a:rPr lang="es-CL" sz="2400" b="1" dirty="0"/>
            <a:t>Fines del siglo XIX</a:t>
          </a:r>
        </a:p>
      </dgm:t>
    </dgm:pt>
    <dgm:pt modelId="{DDCDF745-DA81-45AC-A650-D11F1109102B}" type="parTrans" cxnId="{0A4C9466-1DE9-43F8-A47E-988E4369EA0A}">
      <dgm:prSet/>
      <dgm:spPr/>
      <dgm:t>
        <a:bodyPr/>
        <a:lstStyle/>
        <a:p>
          <a:endParaRPr lang="es-CL"/>
        </a:p>
      </dgm:t>
    </dgm:pt>
    <dgm:pt modelId="{E7504386-1B64-4361-A4B6-84CE860F2B95}" type="sibTrans" cxnId="{0A4C9466-1DE9-43F8-A47E-988E4369EA0A}">
      <dgm:prSet/>
      <dgm:spPr/>
      <dgm:t>
        <a:bodyPr/>
        <a:lstStyle/>
        <a:p>
          <a:endParaRPr lang="es-CL"/>
        </a:p>
      </dgm:t>
    </dgm:pt>
    <dgm:pt modelId="{9744CC2F-C4B5-406E-9505-7CCBB3AA2A66}">
      <dgm:prSet phldrT="[Texto]" custT="1"/>
      <dgm:spPr/>
      <dgm:t>
        <a:bodyPr/>
        <a:lstStyle/>
        <a:p>
          <a:r>
            <a:rPr lang="es-CL" sz="2400" b="1" dirty="0"/>
            <a:t>Cambios territoriales</a:t>
          </a:r>
        </a:p>
      </dgm:t>
    </dgm:pt>
    <dgm:pt modelId="{53A5B5B9-9089-4FCF-8F44-DD15B351F849}" type="parTrans" cxnId="{CF9B3D83-E1DD-4A13-9115-BF744B97E6FB}">
      <dgm:prSet/>
      <dgm:spPr/>
      <dgm:t>
        <a:bodyPr/>
        <a:lstStyle/>
        <a:p>
          <a:endParaRPr lang="es-CL"/>
        </a:p>
      </dgm:t>
    </dgm:pt>
    <dgm:pt modelId="{D5CD232E-D480-4319-8F7A-DF82F4E41339}" type="sibTrans" cxnId="{CF9B3D83-E1DD-4A13-9115-BF744B97E6FB}">
      <dgm:prSet/>
      <dgm:spPr/>
      <dgm:t>
        <a:bodyPr/>
        <a:lstStyle/>
        <a:p>
          <a:endParaRPr lang="es-CL"/>
        </a:p>
      </dgm:t>
    </dgm:pt>
    <dgm:pt modelId="{B766EB0A-6FDB-47EA-9062-E53E936044A2}">
      <dgm:prSet phldrT="[Texto]"/>
      <dgm:spPr/>
      <dgm:t>
        <a:bodyPr/>
        <a:lstStyle/>
        <a:p>
          <a:r>
            <a:rPr lang="es-CL" b="1" dirty="0"/>
            <a:t>Cambios políticos, económicos y sociales a principios del siglo XX</a:t>
          </a:r>
        </a:p>
      </dgm:t>
    </dgm:pt>
    <dgm:pt modelId="{FB5D1417-3071-4AF1-8B66-1EB4DA336880}" type="parTrans" cxnId="{EEDF1DD2-4FB0-406C-B0DD-9E5A7B294050}">
      <dgm:prSet/>
      <dgm:spPr/>
      <dgm:t>
        <a:bodyPr/>
        <a:lstStyle/>
        <a:p>
          <a:endParaRPr lang="es-CL"/>
        </a:p>
      </dgm:t>
    </dgm:pt>
    <dgm:pt modelId="{25A4EE0E-801E-4FA7-B267-3215F14AD029}" type="sibTrans" cxnId="{EEDF1DD2-4FB0-406C-B0DD-9E5A7B294050}">
      <dgm:prSet/>
      <dgm:spPr/>
      <dgm:t>
        <a:bodyPr/>
        <a:lstStyle/>
        <a:p>
          <a:endParaRPr lang="es-CL"/>
        </a:p>
      </dgm:t>
    </dgm:pt>
    <dgm:pt modelId="{CB5A07A7-C1A4-4281-B464-8C8F9416B953}" type="pres">
      <dgm:prSet presAssocID="{006DD2E8-23FE-4E66-956E-1601F01CFF1C}" presName="Name0" presStyleCnt="0">
        <dgm:presLayoutVars>
          <dgm:dir/>
          <dgm:resizeHandles val="exact"/>
        </dgm:presLayoutVars>
      </dgm:prSet>
      <dgm:spPr/>
    </dgm:pt>
    <dgm:pt modelId="{8C4AC8A2-5277-463C-8452-4B51A2F08155}" type="pres">
      <dgm:prSet presAssocID="{1ABBFDBE-D728-4D41-B537-DB806EF59E5A}" presName="node" presStyleLbl="node1" presStyleIdx="0" presStyleCnt="3">
        <dgm:presLayoutVars>
          <dgm:bulletEnabled val="1"/>
        </dgm:presLayoutVars>
      </dgm:prSet>
      <dgm:spPr/>
    </dgm:pt>
    <dgm:pt modelId="{2752FFDB-F1F6-4FA1-86F2-F907CF54ABA5}" type="pres">
      <dgm:prSet presAssocID="{E7504386-1B64-4361-A4B6-84CE860F2B95}" presName="sibTrans" presStyleLbl="sibTrans2D1" presStyleIdx="0" presStyleCnt="2"/>
      <dgm:spPr/>
    </dgm:pt>
    <dgm:pt modelId="{3A7DD781-D736-45CB-BB45-F17BDBE24FCA}" type="pres">
      <dgm:prSet presAssocID="{E7504386-1B64-4361-A4B6-84CE860F2B95}" presName="connectorText" presStyleLbl="sibTrans2D1" presStyleIdx="0" presStyleCnt="2"/>
      <dgm:spPr/>
    </dgm:pt>
    <dgm:pt modelId="{BFCDDF2C-8CA5-47D9-96AC-B61C10B4BA9C}" type="pres">
      <dgm:prSet presAssocID="{9744CC2F-C4B5-406E-9505-7CCBB3AA2A66}" presName="node" presStyleLbl="node1" presStyleIdx="1" presStyleCnt="3">
        <dgm:presLayoutVars>
          <dgm:bulletEnabled val="1"/>
        </dgm:presLayoutVars>
      </dgm:prSet>
      <dgm:spPr/>
    </dgm:pt>
    <dgm:pt modelId="{437753CD-7ECA-40E7-A925-7663DE55D6CA}" type="pres">
      <dgm:prSet presAssocID="{D5CD232E-D480-4319-8F7A-DF82F4E41339}" presName="sibTrans" presStyleLbl="sibTrans2D1" presStyleIdx="1" presStyleCnt="2"/>
      <dgm:spPr/>
    </dgm:pt>
    <dgm:pt modelId="{54A076AB-96DB-4883-8FFA-7483AE32E026}" type="pres">
      <dgm:prSet presAssocID="{D5CD232E-D480-4319-8F7A-DF82F4E41339}" presName="connectorText" presStyleLbl="sibTrans2D1" presStyleIdx="1" presStyleCnt="2"/>
      <dgm:spPr/>
    </dgm:pt>
    <dgm:pt modelId="{02D857B8-5E9F-4426-9DB3-1550327BF39D}" type="pres">
      <dgm:prSet presAssocID="{B766EB0A-6FDB-47EA-9062-E53E936044A2}" presName="node" presStyleLbl="node1" presStyleIdx="2" presStyleCnt="3">
        <dgm:presLayoutVars>
          <dgm:bulletEnabled val="1"/>
        </dgm:presLayoutVars>
      </dgm:prSet>
      <dgm:spPr/>
    </dgm:pt>
  </dgm:ptLst>
  <dgm:cxnLst>
    <dgm:cxn modelId="{2DB98E0E-F783-4182-B40D-8E4D7FB06B99}" type="presOf" srcId="{9744CC2F-C4B5-406E-9505-7CCBB3AA2A66}" destId="{BFCDDF2C-8CA5-47D9-96AC-B61C10B4BA9C}" srcOrd="0" destOrd="0" presId="urn:microsoft.com/office/officeart/2005/8/layout/process1"/>
    <dgm:cxn modelId="{F8931510-6178-486A-98F7-152FA07DA920}" type="presOf" srcId="{D5CD232E-D480-4319-8F7A-DF82F4E41339}" destId="{437753CD-7ECA-40E7-A925-7663DE55D6CA}" srcOrd="0" destOrd="0" presId="urn:microsoft.com/office/officeart/2005/8/layout/process1"/>
    <dgm:cxn modelId="{0A4C9466-1DE9-43F8-A47E-988E4369EA0A}" srcId="{006DD2E8-23FE-4E66-956E-1601F01CFF1C}" destId="{1ABBFDBE-D728-4D41-B537-DB806EF59E5A}" srcOrd="0" destOrd="0" parTransId="{DDCDF745-DA81-45AC-A650-D11F1109102B}" sibTransId="{E7504386-1B64-4361-A4B6-84CE860F2B95}"/>
    <dgm:cxn modelId="{45B24A7A-0464-4516-8D6B-B0FD37030294}" type="presOf" srcId="{E7504386-1B64-4361-A4B6-84CE860F2B95}" destId="{2752FFDB-F1F6-4FA1-86F2-F907CF54ABA5}" srcOrd="0" destOrd="0" presId="urn:microsoft.com/office/officeart/2005/8/layout/process1"/>
    <dgm:cxn modelId="{CF9B3D83-E1DD-4A13-9115-BF744B97E6FB}" srcId="{006DD2E8-23FE-4E66-956E-1601F01CFF1C}" destId="{9744CC2F-C4B5-406E-9505-7CCBB3AA2A66}" srcOrd="1" destOrd="0" parTransId="{53A5B5B9-9089-4FCF-8F44-DD15B351F849}" sibTransId="{D5CD232E-D480-4319-8F7A-DF82F4E41339}"/>
    <dgm:cxn modelId="{59484F84-A9C3-4DF6-8C5C-0C6AD1714217}" type="presOf" srcId="{006DD2E8-23FE-4E66-956E-1601F01CFF1C}" destId="{CB5A07A7-C1A4-4281-B464-8C8F9416B953}" srcOrd="0" destOrd="0" presId="urn:microsoft.com/office/officeart/2005/8/layout/process1"/>
    <dgm:cxn modelId="{EB5FA8B2-9A14-4650-A392-6047A32C1A66}" type="presOf" srcId="{1ABBFDBE-D728-4D41-B537-DB806EF59E5A}" destId="{8C4AC8A2-5277-463C-8452-4B51A2F08155}" srcOrd="0" destOrd="0" presId="urn:microsoft.com/office/officeart/2005/8/layout/process1"/>
    <dgm:cxn modelId="{EEDF1DD2-4FB0-406C-B0DD-9E5A7B294050}" srcId="{006DD2E8-23FE-4E66-956E-1601F01CFF1C}" destId="{B766EB0A-6FDB-47EA-9062-E53E936044A2}" srcOrd="2" destOrd="0" parTransId="{FB5D1417-3071-4AF1-8B66-1EB4DA336880}" sibTransId="{25A4EE0E-801E-4FA7-B267-3215F14AD029}"/>
    <dgm:cxn modelId="{5B9C32DB-DD24-4900-8971-54BC93A3A638}" type="presOf" srcId="{E7504386-1B64-4361-A4B6-84CE860F2B95}" destId="{3A7DD781-D736-45CB-BB45-F17BDBE24FCA}" srcOrd="1" destOrd="0" presId="urn:microsoft.com/office/officeart/2005/8/layout/process1"/>
    <dgm:cxn modelId="{3E5584E5-613E-48FA-B8D3-0F169DC1C1F1}" type="presOf" srcId="{B766EB0A-6FDB-47EA-9062-E53E936044A2}" destId="{02D857B8-5E9F-4426-9DB3-1550327BF39D}" srcOrd="0" destOrd="0" presId="urn:microsoft.com/office/officeart/2005/8/layout/process1"/>
    <dgm:cxn modelId="{9A791FEE-3292-44A2-9B8F-8BE9AB9F0D49}" type="presOf" srcId="{D5CD232E-D480-4319-8F7A-DF82F4E41339}" destId="{54A076AB-96DB-4883-8FFA-7483AE32E026}" srcOrd="1" destOrd="0" presId="urn:microsoft.com/office/officeart/2005/8/layout/process1"/>
    <dgm:cxn modelId="{4C404098-3C25-4D04-B41E-1DFB285C72D1}" type="presParOf" srcId="{CB5A07A7-C1A4-4281-B464-8C8F9416B953}" destId="{8C4AC8A2-5277-463C-8452-4B51A2F08155}" srcOrd="0" destOrd="0" presId="urn:microsoft.com/office/officeart/2005/8/layout/process1"/>
    <dgm:cxn modelId="{2F9BAD00-77FD-4290-B69E-4A0BC37BBA52}" type="presParOf" srcId="{CB5A07A7-C1A4-4281-B464-8C8F9416B953}" destId="{2752FFDB-F1F6-4FA1-86F2-F907CF54ABA5}" srcOrd="1" destOrd="0" presId="urn:microsoft.com/office/officeart/2005/8/layout/process1"/>
    <dgm:cxn modelId="{8EC012C5-9332-492B-9C4C-13AC8408E8E9}" type="presParOf" srcId="{2752FFDB-F1F6-4FA1-86F2-F907CF54ABA5}" destId="{3A7DD781-D736-45CB-BB45-F17BDBE24FCA}" srcOrd="0" destOrd="0" presId="urn:microsoft.com/office/officeart/2005/8/layout/process1"/>
    <dgm:cxn modelId="{5EDB0E4F-8208-424E-BB28-4AE73B2572C4}" type="presParOf" srcId="{CB5A07A7-C1A4-4281-B464-8C8F9416B953}" destId="{BFCDDF2C-8CA5-47D9-96AC-B61C10B4BA9C}" srcOrd="2" destOrd="0" presId="urn:microsoft.com/office/officeart/2005/8/layout/process1"/>
    <dgm:cxn modelId="{166687ED-574A-447B-B66D-30099D5D74FF}" type="presParOf" srcId="{CB5A07A7-C1A4-4281-B464-8C8F9416B953}" destId="{437753CD-7ECA-40E7-A925-7663DE55D6CA}" srcOrd="3" destOrd="0" presId="urn:microsoft.com/office/officeart/2005/8/layout/process1"/>
    <dgm:cxn modelId="{39ABC585-645E-4469-B84D-AE595CC9B0BE}" type="presParOf" srcId="{437753CD-7ECA-40E7-A925-7663DE55D6CA}" destId="{54A076AB-96DB-4883-8FFA-7483AE32E026}" srcOrd="0" destOrd="0" presId="urn:microsoft.com/office/officeart/2005/8/layout/process1"/>
    <dgm:cxn modelId="{D08A06EA-7C30-4F0E-8ED5-816F3CAE9137}" type="presParOf" srcId="{CB5A07A7-C1A4-4281-B464-8C8F9416B953}" destId="{02D857B8-5E9F-4426-9DB3-1550327BF39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6DE66-02A8-47A3-81BB-617B599282E6}">
      <dsp:nvSpPr>
        <dsp:cNvPr id="0" name=""/>
        <dsp:cNvSpPr/>
      </dsp:nvSpPr>
      <dsp:spPr>
        <a:xfrm>
          <a:off x="9844" y="0"/>
          <a:ext cx="2942555" cy="119606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L" sz="2300" kern="1200" dirty="0"/>
            <a:t>Periodo conservador (1831-1861)</a:t>
          </a:r>
        </a:p>
      </dsp:txBody>
      <dsp:txXfrm>
        <a:off x="44876" y="35032"/>
        <a:ext cx="2872491" cy="1126002"/>
      </dsp:txXfrm>
    </dsp:sp>
    <dsp:sp modelId="{AFBEF9C7-24C6-41A9-8095-DC8C9CF39936}">
      <dsp:nvSpPr>
        <dsp:cNvPr id="0" name=""/>
        <dsp:cNvSpPr/>
      </dsp:nvSpPr>
      <dsp:spPr>
        <a:xfrm>
          <a:off x="3246655" y="233156"/>
          <a:ext cx="623821" cy="729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L" sz="1800" kern="1200"/>
        </a:p>
      </dsp:txBody>
      <dsp:txXfrm>
        <a:off x="3246655" y="379107"/>
        <a:ext cx="436675" cy="437851"/>
      </dsp:txXfrm>
    </dsp:sp>
    <dsp:sp modelId="{5ACDE68D-11B9-444B-8495-D4C4378E053C}">
      <dsp:nvSpPr>
        <dsp:cNvPr id="0" name=""/>
        <dsp:cNvSpPr/>
      </dsp:nvSpPr>
      <dsp:spPr>
        <a:xfrm>
          <a:off x="4129422" y="0"/>
          <a:ext cx="2942555" cy="119606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L" sz="2300" kern="1200" dirty="0"/>
            <a:t>Periodo Liberal (1861-1891)</a:t>
          </a:r>
        </a:p>
      </dsp:txBody>
      <dsp:txXfrm>
        <a:off x="4164454" y="35032"/>
        <a:ext cx="2872491" cy="1126002"/>
      </dsp:txXfrm>
    </dsp:sp>
    <dsp:sp modelId="{3DF5F0B0-E165-49BF-B958-E34447F48F4A}">
      <dsp:nvSpPr>
        <dsp:cNvPr id="0" name=""/>
        <dsp:cNvSpPr/>
      </dsp:nvSpPr>
      <dsp:spPr>
        <a:xfrm>
          <a:off x="7366233" y="233156"/>
          <a:ext cx="623821" cy="729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L" sz="1800" kern="1200"/>
        </a:p>
      </dsp:txBody>
      <dsp:txXfrm>
        <a:off x="7366233" y="379107"/>
        <a:ext cx="436675" cy="437851"/>
      </dsp:txXfrm>
    </dsp:sp>
    <dsp:sp modelId="{99C77559-B826-4248-98EB-C3BB4E0F7F00}">
      <dsp:nvSpPr>
        <dsp:cNvPr id="0" name=""/>
        <dsp:cNvSpPr/>
      </dsp:nvSpPr>
      <dsp:spPr>
        <a:xfrm>
          <a:off x="8248999" y="0"/>
          <a:ext cx="2942555" cy="119606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L" sz="2300" kern="1200" dirty="0"/>
            <a:t>Periodo Parlamentario</a:t>
          </a:r>
        </a:p>
        <a:p>
          <a:pPr marL="0" lvl="0" indent="0" algn="ctr" defTabSz="1022350">
            <a:lnSpc>
              <a:spcPct val="90000"/>
            </a:lnSpc>
            <a:spcBef>
              <a:spcPct val="0"/>
            </a:spcBef>
            <a:spcAft>
              <a:spcPct val="35000"/>
            </a:spcAft>
            <a:buNone/>
          </a:pPr>
          <a:r>
            <a:rPr lang="es-CL" sz="2300" kern="1200" dirty="0"/>
            <a:t>(1891-1925)</a:t>
          </a:r>
        </a:p>
      </dsp:txBody>
      <dsp:txXfrm>
        <a:off x="8284031" y="35032"/>
        <a:ext cx="2872491" cy="1126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A5A96-D391-478B-93F2-75724D7A29C3}">
      <dsp:nvSpPr>
        <dsp:cNvPr id="0" name=""/>
        <dsp:cNvSpPr/>
      </dsp:nvSpPr>
      <dsp:spPr>
        <a:xfrm>
          <a:off x="2128039" y="3172"/>
          <a:ext cx="2512672" cy="118026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Nuevos territorios en la zona sur </a:t>
          </a:r>
          <a:r>
            <a:rPr lang="es-ES" sz="1800" kern="1200" dirty="0"/>
            <a:t>genera importantes </a:t>
          </a:r>
          <a:r>
            <a:rPr lang="es-ES" sz="1800" b="1" kern="1200" dirty="0"/>
            <a:t>ganancias económicas</a:t>
          </a:r>
        </a:p>
      </dsp:txBody>
      <dsp:txXfrm>
        <a:off x="2162608" y="37741"/>
        <a:ext cx="2443534" cy="1111123"/>
      </dsp:txXfrm>
    </dsp:sp>
    <dsp:sp modelId="{D80E0CBB-ED8F-42A4-8809-427265CAAE18}">
      <dsp:nvSpPr>
        <dsp:cNvPr id="0" name=""/>
        <dsp:cNvSpPr/>
      </dsp:nvSpPr>
      <dsp:spPr>
        <a:xfrm rot="5400000">
          <a:off x="3163077" y="1212940"/>
          <a:ext cx="442597" cy="53111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rot="-5400000">
        <a:off x="3225041" y="1257200"/>
        <a:ext cx="318671" cy="309818"/>
      </dsp:txXfrm>
    </dsp:sp>
    <dsp:sp modelId="{B693A51D-B181-46E4-9FF1-31F288D10B3C}">
      <dsp:nvSpPr>
        <dsp:cNvPr id="0" name=""/>
        <dsp:cNvSpPr/>
      </dsp:nvSpPr>
      <dsp:spPr>
        <a:xfrm>
          <a:off x="2128039" y="1773564"/>
          <a:ext cx="2512672" cy="1180261"/>
        </a:xfrm>
        <a:prstGeom prst="roundRect">
          <a:avLst>
            <a:gd name="adj" fmla="val 10000"/>
          </a:avLst>
        </a:prstGeom>
        <a:solidFill>
          <a:schemeClr val="accent4">
            <a:hueOff val="-509452"/>
            <a:satOff val="-3415"/>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kern="1200" dirty="0"/>
            <a:t>El aumento de la población a nivel nacional, activa diversas áreas de la economía</a:t>
          </a:r>
        </a:p>
      </dsp:txBody>
      <dsp:txXfrm>
        <a:off x="2162608" y="1808133"/>
        <a:ext cx="2443534" cy="1111123"/>
      </dsp:txXfrm>
    </dsp:sp>
    <dsp:sp modelId="{A2EE4E98-A5E3-44BD-B692-6374341F8408}">
      <dsp:nvSpPr>
        <dsp:cNvPr id="0" name=""/>
        <dsp:cNvSpPr/>
      </dsp:nvSpPr>
      <dsp:spPr>
        <a:xfrm rot="5400000">
          <a:off x="3163077" y="2983332"/>
          <a:ext cx="442597" cy="531117"/>
        </a:xfrm>
        <a:prstGeom prst="rightArrow">
          <a:avLst>
            <a:gd name="adj1" fmla="val 60000"/>
            <a:gd name="adj2" fmla="val 50000"/>
          </a:avLst>
        </a:prstGeom>
        <a:solidFill>
          <a:schemeClr val="accent4">
            <a:hueOff val="-764177"/>
            <a:satOff val="-5123"/>
            <a:lumOff val="-52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L" sz="1400" kern="1200"/>
        </a:p>
      </dsp:txBody>
      <dsp:txXfrm rot="-5400000">
        <a:off x="3225041" y="3027592"/>
        <a:ext cx="318671" cy="309818"/>
      </dsp:txXfrm>
    </dsp:sp>
    <dsp:sp modelId="{D4859E39-20E2-44F6-AF76-D8A66B5C58CA}">
      <dsp:nvSpPr>
        <dsp:cNvPr id="0" name=""/>
        <dsp:cNvSpPr/>
      </dsp:nvSpPr>
      <dsp:spPr>
        <a:xfrm>
          <a:off x="2128039" y="3543956"/>
          <a:ext cx="2512672" cy="1180261"/>
        </a:xfrm>
        <a:prstGeom prst="roundRect">
          <a:avLst>
            <a:gd name="adj" fmla="val 10000"/>
          </a:avLst>
        </a:prstGeom>
        <a:solidFill>
          <a:schemeClr val="accent4">
            <a:hueOff val="-1018903"/>
            <a:satOff val="-6830"/>
            <a:lumOff val="-7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kern="1200" dirty="0"/>
            <a:t>Potencialidades del territorio: Agropecuario, manufacturas, comercio</a:t>
          </a:r>
        </a:p>
      </dsp:txBody>
      <dsp:txXfrm>
        <a:off x="2162608" y="3578525"/>
        <a:ext cx="2443534" cy="1111123"/>
      </dsp:txXfrm>
    </dsp:sp>
    <dsp:sp modelId="{FB4A8FCA-6847-4848-B7ED-34E51F780E3B}">
      <dsp:nvSpPr>
        <dsp:cNvPr id="0" name=""/>
        <dsp:cNvSpPr/>
      </dsp:nvSpPr>
      <dsp:spPr>
        <a:xfrm rot="5400000">
          <a:off x="3163077" y="4753724"/>
          <a:ext cx="442597" cy="531117"/>
        </a:xfrm>
        <a:prstGeom prst="rightArrow">
          <a:avLst>
            <a:gd name="adj1" fmla="val 60000"/>
            <a:gd name="adj2" fmla="val 50000"/>
          </a:avLst>
        </a:prstGeom>
        <a:solidFill>
          <a:schemeClr val="accent4">
            <a:hueOff val="-1528355"/>
            <a:satOff val="-10245"/>
            <a:lumOff val="-105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L" sz="1400" kern="1200"/>
        </a:p>
      </dsp:txBody>
      <dsp:txXfrm rot="-5400000">
        <a:off x="3225041" y="4797984"/>
        <a:ext cx="318671" cy="309818"/>
      </dsp:txXfrm>
    </dsp:sp>
    <dsp:sp modelId="{13F35803-E700-4824-B302-E293B5A24236}">
      <dsp:nvSpPr>
        <dsp:cNvPr id="0" name=""/>
        <dsp:cNvSpPr/>
      </dsp:nvSpPr>
      <dsp:spPr>
        <a:xfrm>
          <a:off x="2128039" y="5314348"/>
          <a:ext cx="2512672" cy="1180261"/>
        </a:xfrm>
        <a:prstGeom prst="roundRect">
          <a:avLst>
            <a:gd name="adj" fmla="val 10000"/>
          </a:avLst>
        </a:prstGeom>
        <a:solidFill>
          <a:schemeClr val="accent4">
            <a:hueOff val="-1528355"/>
            <a:satOff val="-10245"/>
            <a:lumOff val="-105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kern="1200" dirty="0"/>
            <a:t>Movilización de personas nacionales y extranjeras. Desarrollo de nuevos centros urbanos.</a:t>
          </a:r>
        </a:p>
      </dsp:txBody>
      <dsp:txXfrm>
        <a:off x="2162608" y="5348917"/>
        <a:ext cx="2443534" cy="11111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FA3BB-B486-49D4-BB27-BC988FB51DA3}">
      <dsp:nvSpPr>
        <dsp:cNvPr id="0" name=""/>
        <dsp:cNvSpPr/>
      </dsp:nvSpPr>
      <dsp:spPr>
        <a:xfrm>
          <a:off x="2116" y="2174875"/>
          <a:ext cx="2137833" cy="106891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L" sz="2400" b="1" kern="1200" dirty="0"/>
            <a:t>Conflicto </a:t>
          </a:r>
          <a:r>
            <a:rPr lang="es-CL" sz="2400" b="1" kern="1200" dirty="0" err="1"/>
            <a:t>multicausal</a:t>
          </a:r>
          <a:endParaRPr lang="es-CL" sz="2400" b="1" kern="1200" dirty="0"/>
        </a:p>
      </dsp:txBody>
      <dsp:txXfrm>
        <a:off x="33423" y="2206182"/>
        <a:ext cx="2075219" cy="1006302"/>
      </dsp:txXfrm>
    </dsp:sp>
    <dsp:sp modelId="{21FE6A3F-6444-48E7-8CD0-77F3896B4FCD}">
      <dsp:nvSpPr>
        <dsp:cNvPr id="0" name=""/>
        <dsp:cNvSpPr/>
      </dsp:nvSpPr>
      <dsp:spPr>
        <a:xfrm rot="18289469">
          <a:off x="1818797" y="2076952"/>
          <a:ext cx="1497437" cy="35507"/>
        </a:xfrm>
        <a:custGeom>
          <a:avLst/>
          <a:gdLst/>
          <a:ahLst/>
          <a:cxnLst/>
          <a:rect l="0" t="0" r="0" b="0"/>
          <a:pathLst>
            <a:path>
              <a:moveTo>
                <a:pt x="0" y="17753"/>
              </a:moveTo>
              <a:lnTo>
                <a:pt x="1497437" y="1775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L" sz="600" kern="1200"/>
        </a:p>
      </dsp:txBody>
      <dsp:txXfrm>
        <a:off x="2530080" y="2057270"/>
        <a:ext cx="74871" cy="74871"/>
      </dsp:txXfrm>
    </dsp:sp>
    <dsp:sp modelId="{0F6B53D2-73E9-4931-9A1C-81A8147F1A2B}">
      <dsp:nvSpPr>
        <dsp:cNvPr id="0" name=""/>
        <dsp:cNvSpPr/>
      </dsp:nvSpPr>
      <dsp:spPr>
        <a:xfrm>
          <a:off x="2995083" y="1161387"/>
          <a:ext cx="2137833" cy="637384"/>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b="1" kern="1200" dirty="0"/>
            <a:t>CHILE</a:t>
          </a:r>
        </a:p>
      </dsp:txBody>
      <dsp:txXfrm>
        <a:off x="3013751" y="1180055"/>
        <a:ext cx="2100497" cy="600048"/>
      </dsp:txXfrm>
    </dsp:sp>
    <dsp:sp modelId="{C5A69A99-94E8-408D-A473-59BF82188F1F}">
      <dsp:nvSpPr>
        <dsp:cNvPr id="0" name=""/>
        <dsp:cNvSpPr/>
      </dsp:nvSpPr>
      <dsp:spPr>
        <a:xfrm>
          <a:off x="5132916" y="1462325"/>
          <a:ext cx="855133" cy="35507"/>
        </a:xfrm>
        <a:custGeom>
          <a:avLst/>
          <a:gdLst/>
          <a:ahLst/>
          <a:cxnLst/>
          <a:rect l="0" t="0" r="0" b="0"/>
          <a:pathLst>
            <a:path>
              <a:moveTo>
                <a:pt x="0" y="17753"/>
              </a:moveTo>
              <a:lnTo>
                <a:pt x="855133" y="1775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5539105" y="1458700"/>
        <a:ext cx="42756" cy="42756"/>
      </dsp:txXfrm>
    </dsp:sp>
    <dsp:sp modelId="{3813C8DA-ED5D-4F0B-9909-58380B32DFED}">
      <dsp:nvSpPr>
        <dsp:cNvPr id="0" name=""/>
        <dsp:cNvSpPr/>
      </dsp:nvSpPr>
      <dsp:spPr>
        <a:xfrm>
          <a:off x="5988050" y="945620"/>
          <a:ext cx="2137833" cy="106891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t>Riqueza salitrera</a:t>
          </a:r>
        </a:p>
        <a:p>
          <a:pPr marL="0" lvl="0" indent="0" algn="ctr" defTabSz="800100">
            <a:lnSpc>
              <a:spcPct val="90000"/>
            </a:lnSpc>
            <a:spcBef>
              <a:spcPct val="0"/>
            </a:spcBef>
            <a:spcAft>
              <a:spcPct val="35000"/>
            </a:spcAft>
            <a:buNone/>
          </a:pPr>
          <a:r>
            <a:rPr lang="es-CL" sz="1800" kern="1200" dirty="0"/>
            <a:t>Bolivia no respeta tratado (aumento de impuestos)</a:t>
          </a:r>
        </a:p>
      </dsp:txBody>
      <dsp:txXfrm>
        <a:off x="6019357" y="976927"/>
        <a:ext cx="2075219" cy="1006302"/>
      </dsp:txXfrm>
    </dsp:sp>
    <dsp:sp modelId="{3D743674-CAA6-4401-A0A4-D1D5E49B1700}">
      <dsp:nvSpPr>
        <dsp:cNvPr id="0" name=""/>
        <dsp:cNvSpPr/>
      </dsp:nvSpPr>
      <dsp:spPr>
        <a:xfrm>
          <a:off x="2139949" y="2691579"/>
          <a:ext cx="855133" cy="35507"/>
        </a:xfrm>
        <a:custGeom>
          <a:avLst/>
          <a:gdLst/>
          <a:ahLst/>
          <a:cxnLst/>
          <a:rect l="0" t="0" r="0" b="0"/>
          <a:pathLst>
            <a:path>
              <a:moveTo>
                <a:pt x="0" y="17753"/>
              </a:moveTo>
              <a:lnTo>
                <a:pt x="855133" y="1775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2546138" y="2687955"/>
        <a:ext cx="42756" cy="42756"/>
      </dsp:txXfrm>
    </dsp:sp>
    <dsp:sp modelId="{A2A1CA8B-879C-40DF-BD30-8E27338A4DE6}">
      <dsp:nvSpPr>
        <dsp:cNvPr id="0" name=""/>
        <dsp:cNvSpPr/>
      </dsp:nvSpPr>
      <dsp:spPr>
        <a:xfrm>
          <a:off x="2995083" y="2390641"/>
          <a:ext cx="2137833" cy="637384"/>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b="1" kern="1200" dirty="0"/>
            <a:t>PERÚ</a:t>
          </a:r>
        </a:p>
      </dsp:txBody>
      <dsp:txXfrm>
        <a:off x="3013751" y="2409309"/>
        <a:ext cx="2100497" cy="600048"/>
      </dsp:txXfrm>
    </dsp:sp>
    <dsp:sp modelId="{C970760C-3A8A-4F54-A57D-21CF981E8E04}">
      <dsp:nvSpPr>
        <dsp:cNvPr id="0" name=""/>
        <dsp:cNvSpPr/>
      </dsp:nvSpPr>
      <dsp:spPr>
        <a:xfrm>
          <a:off x="5132916" y="2691579"/>
          <a:ext cx="855133" cy="35507"/>
        </a:xfrm>
        <a:custGeom>
          <a:avLst/>
          <a:gdLst/>
          <a:ahLst/>
          <a:cxnLst/>
          <a:rect l="0" t="0" r="0" b="0"/>
          <a:pathLst>
            <a:path>
              <a:moveTo>
                <a:pt x="0" y="17753"/>
              </a:moveTo>
              <a:lnTo>
                <a:pt x="855133" y="1775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5539105" y="2687955"/>
        <a:ext cx="42756" cy="42756"/>
      </dsp:txXfrm>
    </dsp:sp>
    <dsp:sp modelId="{7F219C46-F51E-4DE7-AB89-8E5A621BA690}">
      <dsp:nvSpPr>
        <dsp:cNvPr id="0" name=""/>
        <dsp:cNvSpPr/>
      </dsp:nvSpPr>
      <dsp:spPr>
        <a:xfrm>
          <a:off x="5988050" y="2174875"/>
          <a:ext cx="2137833" cy="106891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t>Riqueza salitrera</a:t>
          </a:r>
        </a:p>
        <a:p>
          <a:pPr marL="0" lvl="0" indent="0" algn="ctr" defTabSz="800100">
            <a:lnSpc>
              <a:spcPct val="90000"/>
            </a:lnSpc>
            <a:spcBef>
              <a:spcPct val="0"/>
            </a:spcBef>
            <a:spcAft>
              <a:spcPct val="35000"/>
            </a:spcAft>
            <a:buNone/>
          </a:pPr>
          <a:r>
            <a:rPr lang="es-CL" sz="1800" kern="1200" dirty="0"/>
            <a:t>Chilenos deseaban mayores riquezas y territorio</a:t>
          </a:r>
        </a:p>
      </dsp:txBody>
      <dsp:txXfrm>
        <a:off x="6019357" y="2206182"/>
        <a:ext cx="2075219" cy="1006302"/>
      </dsp:txXfrm>
    </dsp:sp>
    <dsp:sp modelId="{94F7AE67-1E1D-4673-A208-4E8E1FB6482E}">
      <dsp:nvSpPr>
        <dsp:cNvPr id="0" name=""/>
        <dsp:cNvSpPr/>
      </dsp:nvSpPr>
      <dsp:spPr>
        <a:xfrm rot="3310531">
          <a:off x="1818797" y="3306206"/>
          <a:ext cx="1497437" cy="35507"/>
        </a:xfrm>
        <a:custGeom>
          <a:avLst/>
          <a:gdLst/>
          <a:ahLst/>
          <a:cxnLst/>
          <a:rect l="0" t="0" r="0" b="0"/>
          <a:pathLst>
            <a:path>
              <a:moveTo>
                <a:pt x="0" y="17753"/>
              </a:moveTo>
              <a:lnTo>
                <a:pt x="1497437" y="1775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L" sz="600" kern="1200"/>
        </a:p>
      </dsp:txBody>
      <dsp:txXfrm>
        <a:off x="2530080" y="3286524"/>
        <a:ext cx="74871" cy="74871"/>
      </dsp:txXfrm>
    </dsp:sp>
    <dsp:sp modelId="{BE58812C-3D2C-424D-BE42-3B057E2DEA7D}">
      <dsp:nvSpPr>
        <dsp:cNvPr id="0" name=""/>
        <dsp:cNvSpPr/>
      </dsp:nvSpPr>
      <dsp:spPr>
        <a:xfrm>
          <a:off x="2995083" y="3619895"/>
          <a:ext cx="2137833" cy="637384"/>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b="1" kern="1200" dirty="0"/>
            <a:t>BOLIVIA</a:t>
          </a:r>
        </a:p>
      </dsp:txBody>
      <dsp:txXfrm>
        <a:off x="3013751" y="3638563"/>
        <a:ext cx="2100497" cy="600048"/>
      </dsp:txXfrm>
    </dsp:sp>
    <dsp:sp modelId="{DA18A10B-A76A-404E-AE91-8E45645EA25F}">
      <dsp:nvSpPr>
        <dsp:cNvPr id="0" name=""/>
        <dsp:cNvSpPr/>
      </dsp:nvSpPr>
      <dsp:spPr>
        <a:xfrm>
          <a:off x="5132916" y="3920833"/>
          <a:ext cx="855133" cy="35507"/>
        </a:xfrm>
        <a:custGeom>
          <a:avLst/>
          <a:gdLst/>
          <a:ahLst/>
          <a:cxnLst/>
          <a:rect l="0" t="0" r="0" b="0"/>
          <a:pathLst>
            <a:path>
              <a:moveTo>
                <a:pt x="0" y="17753"/>
              </a:moveTo>
              <a:lnTo>
                <a:pt x="855133" y="1775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5539105" y="3917209"/>
        <a:ext cx="42756" cy="42756"/>
      </dsp:txXfrm>
    </dsp:sp>
    <dsp:sp modelId="{E11C9262-9714-4948-97D8-54133614715F}">
      <dsp:nvSpPr>
        <dsp:cNvPr id="0" name=""/>
        <dsp:cNvSpPr/>
      </dsp:nvSpPr>
      <dsp:spPr>
        <a:xfrm>
          <a:off x="5988050" y="3404129"/>
          <a:ext cx="2137833" cy="106891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t>Riqueza salitrera</a:t>
          </a:r>
        </a:p>
        <a:p>
          <a:pPr marL="0" lvl="0" indent="0" algn="ctr" defTabSz="800100">
            <a:lnSpc>
              <a:spcPct val="90000"/>
            </a:lnSpc>
            <a:spcBef>
              <a:spcPct val="0"/>
            </a:spcBef>
            <a:spcAft>
              <a:spcPct val="35000"/>
            </a:spcAft>
            <a:buNone/>
          </a:pPr>
          <a:r>
            <a:rPr lang="es-CL" sz="1800" kern="1200" dirty="0"/>
            <a:t>Intereses extranjeros (transnacionales ingleses)</a:t>
          </a:r>
        </a:p>
      </dsp:txBody>
      <dsp:txXfrm>
        <a:off x="6019357" y="3435436"/>
        <a:ext cx="2075219" cy="10063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7BA53-A617-4689-BF1F-295A8FF64905}">
      <dsp:nvSpPr>
        <dsp:cNvPr id="0" name=""/>
        <dsp:cNvSpPr/>
      </dsp:nvSpPr>
      <dsp:spPr>
        <a:xfrm>
          <a:off x="3419072" y="2028648"/>
          <a:ext cx="1315520" cy="134183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L" sz="2400" kern="1200" dirty="0">
              <a:latin typeface="Times New Roman" panose="02020603050405020304" pitchFamily="18" charset="0"/>
              <a:cs typeface="Times New Roman" panose="02020603050405020304" pitchFamily="18" charset="0"/>
            </a:rPr>
            <a:t>Rol del Estado</a:t>
          </a:r>
        </a:p>
      </dsp:txBody>
      <dsp:txXfrm>
        <a:off x="3611725" y="2225155"/>
        <a:ext cx="930214" cy="948819"/>
      </dsp:txXfrm>
    </dsp:sp>
    <dsp:sp modelId="{37634914-04D7-48F2-B1FD-CA0A4835F9EB}">
      <dsp:nvSpPr>
        <dsp:cNvPr id="0" name=""/>
        <dsp:cNvSpPr/>
      </dsp:nvSpPr>
      <dsp:spPr>
        <a:xfrm rot="12173015">
          <a:off x="1979523" y="1719762"/>
          <a:ext cx="1618687" cy="506345"/>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127550FC-D369-48FC-86EE-B16E34A3F8A5}">
      <dsp:nvSpPr>
        <dsp:cNvPr id="0" name=""/>
        <dsp:cNvSpPr/>
      </dsp:nvSpPr>
      <dsp:spPr>
        <a:xfrm>
          <a:off x="846368" y="1101829"/>
          <a:ext cx="2089198" cy="1350254"/>
        </a:xfrm>
        <a:prstGeom prst="roundRect">
          <a:avLst>
            <a:gd name="adj" fmla="val 10000"/>
          </a:avLst>
        </a:prstGeom>
        <a:solidFill>
          <a:srgbClr val="0033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s-CL" sz="2400" kern="1200" dirty="0">
              <a:latin typeface="Times New Roman" panose="02020603050405020304" pitchFamily="18" charset="0"/>
              <a:cs typeface="Times New Roman" panose="02020603050405020304" pitchFamily="18" charset="0"/>
            </a:rPr>
            <a:t>Administración estatal: impuestos aduaneros</a:t>
          </a:r>
        </a:p>
      </dsp:txBody>
      <dsp:txXfrm>
        <a:off x="885916" y="1141377"/>
        <a:ext cx="2010102" cy="1271158"/>
      </dsp:txXfrm>
    </dsp:sp>
    <dsp:sp modelId="{720C0CB7-551F-4DDB-9763-82535D62526A}">
      <dsp:nvSpPr>
        <dsp:cNvPr id="0" name=""/>
        <dsp:cNvSpPr/>
      </dsp:nvSpPr>
      <dsp:spPr>
        <a:xfrm rot="16276876">
          <a:off x="3518279" y="1119101"/>
          <a:ext cx="1176480" cy="506345"/>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926794C0-2F8C-4D84-B1C5-6B9EB24D6FAA}">
      <dsp:nvSpPr>
        <dsp:cNvPr id="0" name=""/>
        <dsp:cNvSpPr/>
      </dsp:nvSpPr>
      <dsp:spPr>
        <a:xfrm>
          <a:off x="3010016" y="109053"/>
          <a:ext cx="2219312" cy="1350254"/>
        </a:xfrm>
        <a:prstGeom prst="roundRect">
          <a:avLst>
            <a:gd name="adj" fmla="val 10000"/>
          </a:avLst>
        </a:prstGeom>
        <a:solidFill>
          <a:srgbClr val="0033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s-CL" sz="2400" kern="1200" dirty="0">
              <a:latin typeface="Times New Roman" panose="02020603050405020304" pitchFamily="18" charset="0"/>
              <a:cs typeface="Times New Roman" panose="02020603050405020304" pitchFamily="18" charset="0"/>
            </a:rPr>
            <a:t>Estado Incapaz de  invertir u Oligarquía chilena rentista</a:t>
          </a:r>
        </a:p>
      </dsp:txBody>
      <dsp:txXfrm>
        <a:off x="3049564" y="148601"/>
        <a:ext cx="2140216" cy="1271158"/>
      </dsp:txXfrm>
    </dsp:sp>
    <dsp:sp modelId="{65C389D2-EEDC-4872-8C40-2280DEE84A20}">
      <dsp:nvSpPr>
        <dsp:cNvPr id="0" name=""/>
        <dsp:cNvSpPr/>
      </dsp:nvSpPr>
      <dsp:spPr>
        <a:xfrm rot="20230128">
          <a:off x="4590759" y="1769730"/>
          <a:ext cx="1623392" cy="506345"/>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EA810870-D776-4DA1-BA94-175A7BBBE6D3}">
      <dsp:nvSpPr>
        <dsp:cNvPr id="0" name=""/>
        <dsp:cNvSpPr/>
      </dsp:nvSpPr>
      <dsp:spPr>
        <a:xfrm>
          <a:off x="5334869" y="1101899"/>
          <a:ext cx="1866507" cy="1350254"/>
        </a:xfrm>
        <a:prstGeom prst="roundRect">
          <a:avLst>
            <a:gd name="adj" fmla="val 10000"/>
          </a:avLst>
        </a:prstGeom>
        <a:solidFill>
          <a:srgbClr val="0033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s-CL" sz="2300" kern="1200" dirty="0">
              <a:latin typeface="Times New Roman" panose="02020603050405020304" pitchFamily="18" charset="0"/>
              <a:cs typeface="Times New Roman" panose="02020603050405020304" pitchFamily="18" charset="0"/>
            </a:rPr>
            <a:t>Promoción del salitre natural en Europa</a:t>
          </a:r>
        </a:p>
      </dsp:txBody>
      <dsp:txXfrm>
        <a:off x="5374417" y="1141447"/>
        <a:ext cx="1787411" cy="12711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8D1CC-7A48-444B-B4A0-8BC2F6CE537D}">
      <dsp:nvSpPr>
        <dsp:cNvPr id="0" name=""/>
        <dsp:cNvSpPr/>
      </dsp:nvSpPr>
      <dsp:spPr>
        <a:xfrm>
          <a:off x="1023" y="1409300"/>
          <a:ext cx="2305255" cy="889828"/>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ED638C-AC6F-4836-9E32-EF4260E0992C}">
      <dsp:nvSpPr>
        <dsp:cNvPr id="0" name=""/>
        <dsp:cNvSpPr/>
      </dsp:nvSpPr>
      <dsp:spPr>
        <a:xfrm>
          <a:off x="476094" y="1498643"/>
          <a:ext cx="2225986" cy="1156056"/>
        </a:xfrm>
        <a:prstGeom prst="roundRect">
          <a:avLst>
            <a:gd name="adj" fmla="val 10000"/>
          </a:avLst>
        </a:prstGeom>
        <a:solidFill>
          <a:schemeClr val="bg1">
            <a:alpha val="9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solidFill>
                <a:schemeClr val="tx1"/>
              </a:solidFill>
              <a:latin typeface="Times New Roman" panose="02020603050405020304" pitchFamily="18" charset="0"/>
              <a:cs typeface="Times New Roman" panose="02020603050405020304" pitchFamily="18" charset="0"/>
            </a:rPr>
            <a:t>Obras públicas y educación</a:t>
          </a:r>
        </a:p>
      </dsp:txBody>
      <dsp:txXfrm>
        <a:off x="509954" y="1532503"/>
        <a:ext cx="2158266" cy="1088336"/>
      </dsp:txXfrm>
    </dsp:sp>
    <dsp:sp modelId="{F29111C7-7CD4-43D7-9B08-234B6D84E441}">
      <dsp:nvSpPr>
        <dsp:cNvPr id="0" name=""/>
        <dsp:cNvSpPr/>
      </dsp:nvSpPr>
      <dsp:spPr>
        <a:xfrm>
          <a:off x="2773800" y="1409300"/>
          <a:ext cx="2305255" cy="889828"/>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45FBF1-ECE0-4778-86D3-35718607E25B}">
      <dsp:nvSpPr>
        <dsp:cNvPr id="0" name=""/>
        <dsp:cNvSpPr/>
      </dsp:nvSpPr>
      <dsp:spPr>
        <a:xfrm>
          <a:off x="3220411" y="1498643"/>
          <a:ext cx="2282906" cy="1156056"/>
        </a:xfrm>
        <a:prstGeom prst="roundRect">
          <a:avLst>
            <a:gd name="adj" fmla="val 10000"/>
          </a:avLst>
        </a:prstGeom>
        <a:solidFill>
          <a:schemeClr val="bg1">
            <a:alpha val="9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solidFill>
                <a:schemeClr val="tx1"/>
              </a:solidFill>
              <a:latin typeface="Times New Roman" panose="02020603050405020304" pitchFamily="18" charset="0"/>
              <a:cs typeface="Times New Roman" panose="02020603050405020304" pitchFamily="18" charset="0"/>
            </a:rPr>
            <a:t>Sistemas de comunicación y transporte</a:t>
          </a:r>
        </a:p>
      </dsp:txBody>
      <dsp:txXfrm>
        <a:off x="3254271" y="1532503"/>
        <a:ext cx="2215186" cy="1088336"/>
      </dsp:txXfrm>
    </dsp:sp>
    <dsp:sp modelId="{4BBCFC1E-092D-4964-8149-8CF20798EFBB}">
      <dsp:nvSpPr>
        <dsp:cNvPr id="0" name=""/>
        <dsp:cNvSpPr/>
      </dsp:nvSpPr>
      <dsp:spPr>
        <a:xfrm>
          <a:off x="5575037" y="1527068"/>
          <a:ext cx="2305255" cy="889828"/>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A0AA1F-2D3A-4C84-B6B7-314D3C286860}">
      <dsp:nvSpPr>
        <dsp:cNvPr id="0" name=""/>
        <dsp:cNvSpPr/>
      </dsp:nvSpPr>
      <dsp:spPr>
        <a:xfrm>
          <a:off x="5934049" y="1556313"/>
          <a:ext cx="2458106" cy="1063621"/>
        </a:xfrm>
        <a:prstGeom prst="roundRect">
          <a:avLst>
            <a:gd name="adj" fmla="val 10000"/>
          </a:avLst>
        </a:prstGeom>
        <a:solidFill>
          <a:schemeClr val="bg1">
            <a:alpha val="9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CL" sz="2200" kern="1200" dirty="0">
              <a:solidFill>
                <a:schemeClr val="tx1"/>
              </a:solidFill>
              <a:latin typeface="Times New Roman" panose="02020603050405020304" pitchFamily="18" charset="0"/>
              <a:cs typeface="Times New Roman" panose="02020603050405020304" pitchFamily="18" charset="0"/>
            </a:rPr>
            <a:t>Escaza inversión en modernización y ayuda social</a:t>
          </a:r>
        </a:p>
      </dsp:txBody>
      <dsp:txXfrm>
        <a:off x="5965201" y="1587465"/>
        <a:ext cx="2395802" cy="10013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546E4-52F9-4EEE-B059-121EA0ADA556}">
      <dsp:nvSpPr>
        <dsp:cNvPr id="0" name=""/>
        <dsp:cNvSpPr/>
      </dsp:nvSpPr>
      <dsp:spPr>
        <a:xfrm>
          <a:off x="9387" y="0"/>
          <a:ext cx="2921202" cy="6120680"/>
        </a:xfrm>
        <a:prstGeom prst="roundRect">
          <a:avLst>
            <a:gd name="adj" fmla="val 10000"/>
          </a:avLst>
        </a:prstGeom>
        <a:solidFill>
          <a:srgbClr val="001A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CL" sz="2000" b="1" u="sng" kern="1200" dirty="0">
              <a:latin typeface="HGSHeiseiKakugothictaiW3" pitchFamily="50" charset="-128"/>
              <a:ea typeface="HGSHeiseiKakugothictaiW3" pitchFamily="50" charset="-128"/>
            </a:rPr>
            <a:t>Política </a:t>
          </a:r>
        </a:p>
        <a:p>
          <a:pPr marL="0" lvl="0" indent="0" algn="ctr" defTabSz="889000">
            <a:lnSpc>
              <a:spcPct val="90000"/>
            </a:lnSpc>
            <a:spcBef>
              <a:spcPct val="0"/>
            </a:spcBef>
            <a:spcAft>
              <a:spcPct val="35000"/>
            </a:spcAft>
            <a:buNone/>
          </a:pPr>
          <a:endParaRPr lang="es-CL" sz="2000" kern="1200" dirty="0">
            <a:latin typeface="Calisto MT" panose="02040603050505030304" pitchFamily="18" charset="0"/>
            <a:ea typeface="HGSHeiseiKakugothictaiW3" pitchFamily="50" charset="-128"/>
          </a:endParaRPr>
        </a:p>
        <a:p>
          <a:pPr marL="0" lvl="0" indent="0" algn="ctr" defTabSz="889000">
            <a:lnSpc>
              <a:spcPct val="90000"/>
            </a:lnSpc>
            <a:spcBef>
              <a:spcPct val="0"/>
            </a:spcBef>
            <a:spcAft>
              <a:spcPct val="35000"/>
            </a:spcAft>
            <a:buNone/>
          </a:pPr>
          <a:r>
            <a:rPr lang="es-CL" sz="2200" b="1" u="sng" kern="1200" dirty="0">
              <a:effectLst>
                <a:outerShdw blurRad="38100" dist="38100" dir="2700000" algn="tl">
                  <a:srgbClr val="000000">
                    <a:alpha val="43137"/>
                  </a:srgbClr>
                </a:outerShdw>
              </a:effectLst>
              <a:latin typeface="Times New Roman" panose="02020603050405020304" pitchFamily="18" charset="0"/>
              <a:ea typeface="HGSHeiseiKakugothictaiW3" pitchFamily="50" charset="-128"/>
              <a:cs typeface="Times New Roman" panose="02020603050405020304" pitchFamily="18" charset="0"/>
            </a:rPr>
            <a:t>Equilibrio entre poder Ejecutivo y el Legislativo</a:t>
          </a:r>
        </a:p>
        <a:p>
          <a:pPr marL="0" lvl="0" indent="0" algn="l" defTabSz="889000">
            <a:lnSpc>
              <a:spcPct val="90000"/>
            </a:lnSpc>
            <a:spcBef>
              <a:spcPct val="0"/>
            </a:spcBef>
            <a:spcAft>
              <a:spcPct val="35000"/>
            </a:spcAft>
            <a:buNone/>
          </a:pPr>
          <a:r>
            <a:rPr lang="es-CL" sz="2200" kern="1200" dirty="0">
              <a:latin typeface="Times New Roman" panose="02020603050405020304" pitchFamily="18" charset="0"/>
              <a:ea typeface="HGSHeiseiKakugothictaiW3" pitchFamily="50" charset="-128"/>
              <a:cs typeface="Times New Roman" panose="02020603050405020304" pitchFamily="18" charset="0"/>
            </a:rPr>
            <a:t>- Gracias a las r</a:t>
          </a:r>
          <a:r>
            <a:rPr lang="es-CL" sz="2200" u="sng" kern="1200" dirty="0">
              <a:latin typeface="Times New Roman" panose="02020603050405020304" pitchFamily="18" charset="0"/>
              <a:ea typeface="HGSHeiseiKakugothictaiW3" pitchFamily="50" charset="-128"/>
              <a:cs typeface="Times New Roman" panose="02020603050405020304" pitchFamily="18" charset="0"/>
            </a:rPr>
            <a:t>eformas</a:t>
          </a:r>
          <a:r>
            <a:rPr lang="es-CL" sz="2200" kern="1200" dirty="0">
              <a:latin typeface="Times New Roman" panose="02020603050405020304" pitchFamily="18" charset="0"/>
              <a:ea typeface="HGSHeiseiKakugothictaiW3" pitchFamily="50" charset="-128"/>
              <a:cs typeface="Times New Roman" panose="02020603050405020304" pitchFamily="18" charset="0"/>
            </a:rPr>
            <a:t> a la Constitución Política de 1833</a:t>
          </a:r>
        </a:p>
        <a:p>
          <a:pPr marL="0" lvl="0" indent="0" algn="l" defTabSz="889000">
            <a:lnSpc>
              <a:spcPct val="90000"/>
            </a:lnSpc>
            <a:spcBef>
              <a:spcPct val="0"/>
            </a:spcBef>
            <a:spcAft>
              <a:spcPct val="35000"/>
            </a:spcAft>
            <a:buNone/>
          </a:pPr>
          <a:r>
            <a:rPr lang="es-CL" sz="2200" kern="1200" dirty="0">
              <a:latin typeface="Times New Roman" panose="02020603050405020304" pitchFamily="18" charset="0"/>
              <a:ea typeface="HGSHeiseiKakugothictaiW3" pitchFamily="50" charset="-128"/>
              <a:cs typeface="Times New Roman" panose="02020603050405020304" pitchFamily="18" charset="0"/>
            </a:rPr>
            <a:t>- Presidente de la República </a:t>
          </a:r>
          <a:r>
            <a:rPr lang="es-CL" sz="2200" u="sng" kern="1200" dirty="0">
              <a:latin typeface="Times New Roman" panose="02020603050405020304" pitchFamily="18" charset="0"/>
              <a:ea typeface="HGSHeiseiKakugothictaiW3" pitchFamily="50" charset="-128"/>
              <a:cs typeface="Times New Roman" panose="02020603050405020304" pitchFamily="18" charset="0"/>
            </a:rPr>
            <a:t>gobierna con</a:t>
          </a:r>
          <a:r>
            <a:rPr lang="es-CL" sz="2200" kern="1200" dirty="0">
              <a:latin typeface="Times New Roman" panose="02020603050405020304" pitchFamily="18" charset="0"/>
              <a:ea typeface="HGSHeiseiKakugothictaiW3" pitchFamily="50" charset="-128"/>
              <a:cs typeface="Times New Roman" panose="02020603050405020304" pitchFamily="18" charset="0"/>
            </a:rPr>
            <a:t> los partidos políticos</a:t>
          </a:r>
        </a:p>
        <a:p>
          <a:pPr marL="0" lvl="0" indent="0" algn="l" defTabSz="889000">
            <a:lnSpc>
              <a:spcPct val="90000"/>
            </a:lnSpc>
            <a:spcBef>
              <a:spcPct val="0"/>
            </a:spcBef>
            <a:spcAft>
              <a:spcPct val="35000"/>
            </a:spcAft>
            <a:buNone/>
          </a:pPr>
          <a:r>
            <a:rPr lang="es-CL" sz="2200" kern="1200" dirty="0">
              <a:latin typeface="Times New Roman" panose="02020603050405020304" pitchFamily="18" charset="0"/>
              <a:ea typeface="HGSHeiseiKakugothictaiW3" pitchFamily="50" charset="-128"/>
              <a:cs typeface="Times New Roman" panose="02020603050405020304" pitchFamily="18" charset="0"/>
            </a:rPr>
            <a:t>- Oposición al autoritarismo: apoyo a </a:t>
          </a:r>
          <a:r>
            <a:rPr lang="es-CL" sz="2200" u="sng" kern="1200" dirty="0">
              <a:latin typeface="Times New Roman" panose="02020603050405020304" pitchFamily="18" charset="0"/>
              <a:ea typeface="HGSHeiseiKakugothictaiW3" pitchFamily="50" charset="-128"/>
              <a:cs typeface="Times New Roman" panose="02020603050405020304" pitchFamily="18" charset="0"/>
            </a:rPr>
            <a:t>organismos colegiados</a:t>
          </a:r>
          <a:r>
            <a:rPr lang="es-CL" sz="2200" kern="1200" dirty="0">
              <a:latin typeface="Times New Roman" panose="02020603050405020304" pitchFamily="18" charset="0"/>
              <a:ea typeface="HGSHeiseiKakugothictaiW3" pitchFamily="50" charset="-128"/>
              <a:cs typeface="Times New Roman" panose="02020603050405020304" pitchFamily="18" charset="0"/>
            </a:rPr>
            <a:t> (Congreso)</a:t>
          </a:r>
        </a:p>
        <a:p>
          <a:pPr marL="0" lvl="0" indent="0" algn="l" defTabSz="889000">
            <a:lnSpc>
              <a:spcPct val="90000"/>
            </a:lnSpc>
            <a:spcBef>
              <a:spcPct val="0"/>
            </a:spcBef>
            <a:spcAft>
              <a:spcPct val="35000"/>
            </a:spcAft>
            <a:buNone/>
          </a:pPr>
          <a:endParaRPr lang="es-CL" sz="2000" kern="1200" dirty="0">
            <a:latin typeface="HGSHeiseiKakugothictaiW3" pitchFamily="50" charset="-128"/>
            <a:ea typeface="HGSHeiseiKakugothictaiW3" pitchFamily="50" charset="-128"/>
          </a:endParaRPr>
        </a:p>
      </dsp:txBody>
      <dsp:txXfrm>
        <a:off x="9387" y="2448272"/>
        <a:ext cx="2921202" cy="2448272"/>
      </dsp:txXfrm>
    </dsp:sp>
    <dsp:sp modelId="{4779C1C1-B33E-42EF-A2C3-257640D7EB6B}">
      <dsp:nvSpPr>
        <dsp:cNvPr id="0" name=""/>
        <dsp:cNvSpPr/>
      </dsp:nvSpPr>
      <dsp:spPr>
        <a:xfrm>
          <a:off x="624755" y="0"/>
          <a:ext cx="1702150" cy="1684826"/>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2740AE-2FAA-48CD-BD2D-CC8C2A3BC85C}">
      <dsp:nvSpPr>
        <dsp:cNvPr id="0" name=""/>
        <dsp:cNvSpPr/>
      </dsp:nvSpPr>
      <dsp:spPr>
        <a:xfrm>
          <a:off x="2916217" y="0"/>
          <a:ext cx="2921202" cy="6120680"/>
        </a:xfrm>
        <a:prstGeom prst="roundRect">
          <a:avLst>
            <a:gd name="adj" fmla="val 10000"/>
          </a:avLst>
        </a:prstGeom>
        <a:solidFill>
          <a:srgbClr val="0033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s-CL" sz="2200" b="1" u="sng" kern="1200" dirty="0">
            <a:effectLst>
              <a:outerShdw blurRad="38100" dist="38100" dir="2700000" algn="tl">
                <a:srgbClr val="000000">
                  <a:alpha val="43137"/>
                </a:srgbClr>
              </a:outerShdw>
            </a:effectLst>
            <a:latin typeface="HGSHeiseiKakugothictaiW3" pitchFamily="50" charset="-128"/>
            <a:ea typeface="HGSHeiseiKakugothictaiW3" pitchFamily="50" charset="-128"/>
          </a:endParaRPr>
        </a:p>
        <a:p>
          <a:pPr marL="0" lvl="0" indent="0" algn="ctr" defTabSz="977900">
            <a:lnSpc>
              <a:spcPct val="90000"/>
            </a:lnSpc>
            <a:spcBef>
              <a:spcPct val="0"/>
            </a:spcBef>
            <a:spcAft>
              <a:spcPct val="35000"/>
            </a:spcAft>
            <a:buNone/>
          </a:pPr>
          <a:r>
            <a:rPr lang="es-CL" sz="2300" b="1" u="sng" kern="1200" dirty="0">
              <a:effectLst>
                <a:outerShdw blurRad="38100" dist="38100" dir="2700000" algn="tl">
                  <a:srgbClr val="000000">
                    <a:alpha val="43137"/>
                  </a:srgbClr>
                </a:outerShdw>
              </a:effectLst>
              <a:latin typeface="Times New Roman" panose="02020603050405020304" pitchFamily="18" charset="0"/>
              <a:ea typeface="HGSHeiseiKakugothictaiW3" pitchFamily="50" charset="-128"/>
              <a:cs typeface="Times New Roman" panose="02020603050405020304" pitchFamily="18" charset="0"/>
            </a:rPr>
            <a:t>Laicización de las instituciones</a:t>
          </a:r>
          <a:r>
            <a:rPr lang="es-CL" sz="2300" kern="1200" dirty="0">
              <a:latin typeface="Times New Roman" panose="02020603050405020304" pitchFamily="18" charset="0"/>
              <a:cs typeface="Times New Roman" panose="02020603050405020304" pitchFamily="18" charset="0"/>
            </a:rPr>
            <a:t>  </a:t>
          </a:r>
        </a:p>
        <a:p>
          <a:pPr marL="0" lvl="0" indent="0" algn="l" defTabSz="977900">
            <a:lnSpc>
              <a:spcPct val="90000"/>
            </a:lnSpc>
            <a:spcBef>
              <a:spcPct val="0"/>
            </a:spcBef>
            <a:spcAft>
              <a:spcPct val="35000"/>
            </a:spcAft>
            <a:buNone/>
          </a:pPr>
          <a:r>
            <a:rPr lang="es-CL" sz="2300" kern="1200" dirty="0">
              <a:latin typeface="Times New Roman" panose="02020603050405020304" pitchFamily="18" charset="0"/>
              <a:ea typeface="HGSHeiseiKakugothictaiW3" pitchFamily="50" charset="-128"/>
              <a:cs typeface="Times New Roman" panose="02020603050405020304" pitchFamily="18" charset="0"/>
            </a:rPr>
            <a:t>- Buscó d</a:t>
          </a:r>
          <a:r>
            <a:rPr lang="es-CL" sz="2300" u="sng" kern="1200" dirty="0">
              <a:latin typeface="Times New Roman" panose="02020603050405020304" pitchFamily="18" charset="0"/>
              <a:ea typeface="HGSHeiseiKakugothictaiW3" pitchFamily="50" charset="-128"/>
              <a:cs typeface="Times New Roman" panose="02020603050405020304" pitchFamily="18" charset="0"/>
            </a:rPr>
            <a:t>isminuir la influencia</a:t>
          </a:r>
          <a:r>
            <a:rPr lang="es-CL" sz="2300" kern="1200" dirty="0">
              <a:latin typeface="Times New Roman" panose="02020603050405020304" pitchFamily="18" charset="0"/>
              <a:ea typeface="HGSHeiseiKakugothictaiW3" pitchFamily="50" charset="-128"/>
              <a:cs typeface="Times New Roman" panose="02020603050405020304" pitchFamily="18" charset="0"/>
            </a:rPr>
            <a:t> de la Iglesia Católica en la sociedad.</a:t>
          </a:r>
        </a:p>
        <a:p>
          <a:pPr marL="0" lvl="0" indent="0" algn="l" defTabSz="977900">
            <a:lnSpc>
              <a:spcPct val="90000"/>
            </a:lnSpc>
            <a:spcBef>
              <a:spcPct val="0"/>
            </a:spcBef>
            <a:spcAft>
              <a:spcPct val="35000"/>
            </a:spcAft>
            <a:buNone/>
          </a:pPr>
          <a:r>
            <a:rPr lang="es-CL" sz="2300" kern="1200" dirty="0">
              <a:latin typeface="Times New Roman" panose="02020603050405020304" pitchFamily="18" charset="0"/>
              <a:ea typeface="HGSHeiseiKakugothictaiW3" pitchFamily="50" charset="-128"/>
              <a:cs typeface="Times New Roman" panose="02020603050405020304" pitchFamily="18" charset="0"/>
            </a:rPr>
            <a:t>- Iglesia Católica considerada institución dogmática y antiliberal.</a:t>
          </a:r>
        </a:p>
        <a:p>
          <a:pPr marL="0" lvl="0" indent="0" algn="l" defTabSz="977900">
            <a:lnSpc>
              <a:spcPct val="90000"/>
            </a:lnSpc>
            <a:spcBef>
              <a:spcPct val="0"/>
            </a:spcBef>
            <a:spcAft>
              <a:spcPct val="35000"/>
            </a:spcAft>
            <a:buNone/>
          </a:pPr>
          <a:r>
            <a:rPr lang="es-CL" sz="2300" kern="1200" dirty="0">
              <a:latin typeface="Times New Roman" panose="02020603050405020304" pitchFamily="18" charset="0"/>
              <a:ea typeface="HGSHeiseiKakugothictaiW3" pitchFamily="50" charset="-128"/>
              <a:cs typeface="Times New Roman" panose="02020603050405020304" pitchFamily="18" charset="0"/>
            </a:rPr>
            <a:t>- Cambios expresados en “leyes laicas”(1883-1884).</a:t>
          </a:r>
        </a:p>
        <a:p>
          <a:pPr marL="0" lvl="0" indent="0" algn="l" defTabSz="977900">
            <a:lnSpc>
              <a:spcPct val="90000"/>
            </a:lnSpc>
            <a:spcBef>
              <a:spcPct val="0"/>
            </a:spcBef>
            <a:spcAft>
              <a:spcPct val="35000"/>
            </a:spcAft>
            <a:buNone/>
          </a:pPr>
          <a:endParaRPr lang="es-CL" sz="2000" kern="1200" dirty="0">
            <a:latin typeface="HGSHeiseiKakugothictaiW3" pitchFamily="50" charset="-128"/>
            <a:ea typeface="HGSHeiseiKakugothictaiW3" pitchFamily="50" charset="-128"/>
          </a:endParaRPr>
        </a:p>
      </dsp:txBody>
      <dsp:txXfrm>
        <a:off x="2916217" y="2448272"/>
        <a:ext cx="2921202" cy="2448272"/>
      </dsp:txXfrm>
    </dsp:sp>
    <dsp:sp modelId="{93736ADB-4C02-461F-A511-B80B026AE83E}">
      <dsp:nvSpPr>
        <dsp:cNvPr id="0" name=""/>
        <dsp:cNvSpPr/>
      </dsp:nvSpPr>
      <dsp:spPr>
        <a:xfrm>
          <a:off x="3750728" y="111132"/>
          <a:ext cx="1455856" cy="1520059"/>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17495C-D708-41CD-B645-9C3F36E28314}">
      <dsp:nvSpPr>
        <dsp:cNvPr id="0" name=""/>
        <dsp:cNvSpPr/>
      </dsp:nvSpPr>
      <dsp:spPr>
        <a:xfrm>
          <a:off x="6032906" y="0"/>
          <a:ext cx="2921202" cy="6120680"/>
        </a:xfrm>
        <a:prstGeom prst="roundRect">
          <a:avLst>
            <a:gd name="adj" fmla="val 10000"/>
          </a:avLst>
        </a:prstGeom>
        <a:solidFill>
          <a:srgbClr val="0058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s-CL" sz="2200" kern="1200" dirty="0"/>
        </a:p>
        <a:p>
          <a:pPr marL="0" lvl="0" indent="0" algn="ctr" defTabSz="977900">
            <a:lnSpc>
              <a:spcPct val="90000"/>
            </a:lnSpc>
            <a:spcBef>
              <a:spcPct val="0"/>
            </a:spcBef>
            <a:spcAft>
              <a:spcPct val="35000"/>
            </a:spcAft>
            <a:buNone/>
          </a:pPr>
          <a:endParaRPr lang="es-CL" sz="2400" b="1" u="sng" kern="1200" dirty="0">
            <a:effectLst>
              <a:outerShdw blurRad="38100" dist="38100" dir="2700000" algn="tl">
                <a:srgbClr val="000000">
                  <a:alpha val="43137"/>
                </a:srgbClr>
              </a:outerShdw>
            </a:effectLst>
            <a:latin typeface="HGSHeiseiKakugothictaiW3" pitchFamily="50" charset="-128"/>
            <a:ea typeface="HGSHeiseiKakugothictaiW3" pitchFamily="50" charset="-128"/>
          </a:endParaRPr>
        </a:p>
        <a:p>
          <a:pPr marL="0" lvl="0" indent="0" algn="ctr" defTabSz="977900">
            <a:lnSpc>
              <a:spcPct val="90000"/>
            </a:lnSpc>
            <a:spcBef>
              <a:spcPct val="0"/>
            </a:spcBef>
            <a:spcAft>
              <a:spcPct val="35000"/>
            </a:spcAft>
            <a:buNone/>
          </a:pPr>
          <a:r>
            <a:rPr lang="es-CL" sz="2300" b="1" u="sng" kern="1200" dirty="0">
              <a:effectLst>
                <a:outerShdw blurRad="38100" dist="38100" dir="2700000" algn="tl">
                  <a:srgbClr val="000000">
                    <a:alpha val="43137"/>
                  </a:srgbClr>
                </a:outerShdw>
              </a:effectLst>
              <a:latin typeface="Times New Roman" panose="02020603050405020304" pitchFamily="18" charset="0"/>
              <a:ea typeface="HGSHeiseiKakugothictaiW3" pitchFamily="50" charset="-128"/>
              <a:cs typeface="Times New Roman" panose="02020603050405020304" pitchFamily="18" charset="0"/>
            </a:rPr>
            <a:t>Liberalismo en la sociedad</a:t>
          </a:r>
        </a:p>
        <a:p>
          <a:pPr marL="0" lvl="0" indent="0" algn="l" defTabSz="977900">
            <a:lnSpc>
              <a:spcPct val="90000"/>
            </a:lnSpc>
            <a:spcBef>
              <a:spcPct val="0"/>
            </a:spcBef>
            <a:spcAft>
              <a:spcPct val="35000"/>
            </a:spcAft>
            <a:buNone/>
          </a:pPr>
          <a:r>
            <a:rPr lang="es-CL" sz="2300" kern="1200" dirty="0">
              <a:latin typeface="Times New Roman" panose="02020603050405020304" pitchFamily="18" charset="0"/>
              <a:ea typeface="HGSHeiseiKakugothictaiW3" pitchFamily="50" charset="-128"/>
              <a:cs typeface="Times New Roman" panose="02020603050405020304" pitchFamily="18" charset="0"/>
            </a:rPr>
            <a:t>- Influye en las ideas y comportamientos de las personas en sociedad.</a:t>
          </a:r>
        </a:p>
        <a:p>
          <a:pPr marL="0" lvl="0" indent="0" algn="l" defTabSz="977900">
            <a:lnSpc>
              <a:spcPct val="90000"/>
            </a:lnSpc>
            <a:spcBef>
              <a:spcPct val="0"/>
            </a:spcBef>
            <a:spcAft>
              <a:spcPct val="35000"/>
            </a:spcAft>
            <a:buNone/>
          </a:pPr>
          <a:r>
            <a:rPr lang="es-CL" sz="2300" kern="1200" dirty="0">
              <a:latin typeface="Times New Roman" panose="02020603050405020304" pitchFamily="18" charset="0"/>
              <a:ea typeface="HGSHeiseiKakugothictaiW3" pitchFamily="50" charset="-128"/>
              <a:cs typeface="Times New Roman" panose="02020603050405020304" pitchFamily="18" charset="0"/>
            </a:rPr>
            <a:t>- Vida pública con mayores libertades.</a:t>
          </a:r>
        </a:p>
        <a:p>
          <a:pPr marL="0" lvl="0" indent="0" algn="l" defTabSz="977900">
            <a:lnSpc>
              <a:spcPct val="90000"/>
            </a:lnSpc>
            <a:spcBef>
              <a:spcPct val="0"/>
            </a:spcBef>
            <a:spcAft>
              <a:spcPct val="35000"/>
            </a:spcAft>
            <a:buNone/>
          </a:pPr>
          <a:r>
            <a:rPr lang="es-CL" sz="2300" kern="1200" dirty="0">
              <a:latin typeface="Times New Roman" panose="02020603050405020304" pitchFamily="18" charset="0"/>
              <a:ea typeface="HGSHeiseiKakugothictaiW3" pitchFamily="50" charset="-128"/>
              <a:cs typeface="Times New Roman" panose="02020603050405020304" pitchFamily="18" charset="0"/>
            </a:rPr>
            <a:t>- Reacción de la Iglesia Católica.</a:t>
          </a:r>
        </a:p>
        <a:p>
          <a:pPr marL="0" lvl="0" indent="0" algn="l" defTabSz="977900">
            <a:lnSpc>
              <a:spcPct val="90000"/>
            </a:lnSpc>
            <a:spcBef>
              <a:spcPct val="0"/>
            </a:spcBef>
            <a:spcAft>
              <a:spcPct val="35000"/>
            </a:spcAft>
            <a:buNone/>
          </a:pPr>
          <a:r>
            <a:rPr lang="es-CL" sz="2300" kern="1200" dirty="0">
              <a:latin typeface="Times New Roman" panose="02020603050405020304" pitchFamily="18" charset="0"/>
              <a:ea typeface="HGSHeiseiKakugothictaiW3" pitchFamily="50" charset="-128"/>
              <a:cs typeface="Times New Roman" panose="02020603050405020304" pitchFamily="18" charset="0"/>
            </a:rPr>
            <a:t>- Nuevos partidos políticos: Radical y Democrático</a:t>
          </a:r>
        </a:p>
        <a:p>
          <a:pPr marL="0" lvl="0" indent="0" algn="l" defTabSz="977900">
            <a:lnSpc>
              <a:spcPct val="90000"/>
            </a:lnSpc>
            <a:spcBef>
              <a:spcPct val="0"/>
            </a:spcBef>
            <a:spcAft>
              <a:spcPct val="35000"/>
            </a:spcAft>
            <a:buNone/>
          </a:pPr>
          <a:endParaRPr lang="es-CL" sz="1800" kern="1200" dirty="0">
            <a:latin typeface="HGSHeiseiKakugothictaiW3" pitchFamily="50" charset="-128"/>
            <a:ea typeface="HGSHeiseiKakugothictaiW3" pitchFamily="50" charset="-128"/>
          </a:endParaRPr>
        </a:p>
      </dsp:txBody>
      <dsp:txXfrm>
        <a:off x="6032906" y="2448272"/>
        <a:ext cx="2921202" cy="2448272"/>
      </dsp:txXfrm>
    </dsp:sp>
    <dsp:sp modelId="{CCEDA6DB-03D3-4A3D-ADED-DE65D3B99773}">
      <dsp:nvSpPr>
        <dsp:cNvPr id="0" name=""/>
        <dsp:cNvSpPr/>
      </dsp:nvSpPr>
      <dsp:spPr>
        <a:xfrm>
          <a:off x="6736984" y="175192"/>
          <a:ext cx="1513047" cy="1565184"/>
        </a:xfrm>
        <a:prstGeom prst="ellipse">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276931-8534-4B6B-ABD1-CEFD34F465B7}">
      <dsp:nvSpPr>
        <dsp:cNvPr id="0" name=""/>
        <dsp:cNvSpPr/>
      </dsp:nvSpPr>
      <dsp:spPr>
        <a:xfrm>
          <a:off x="9041745" y="0"/>
          <a:ext cx="2848347" cy="6120680"/>
        </a:xfrm>
        <a:prstGeom prst="roundRect">
          <a:avLst>
            <a:gd name="adj" fmla="val 10000"/>
          </a:avLst>
        </a:prstGeom>
        <a:solidFill>
          <a:srgbClr val="007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s-CL" sz="2200" b="1" u="sng" kern="1200" dirty="0">
            <a:effectLst>
              <a:outerShdw blurRad="38100" dist="38100" dir="2700000" algn="tl">
                <a:srgbClr val="000000">
                  <a:alpha val="43137"/>
                </a:srgbClr>
              </a:outerShdw>
            </a:effectLst>
            <a:latin typeface="Calisto MT" panose="02040603050505030304" pitchFamily="18" charset="0"/>
            <a:ea typeface="HGSHeiseiKakugothictaiW3" pitchFamily="50" charset="-128"/>
          </a:endParaRPr>
        </a:p>
        <a:p>
          <a:pPr marL="0" lvl="0" indent="0" algn="ctr" defTabSz="977900">
            <a:lnSpc>
              <a:spcPct val="90000"/>
            </a:lnSpc>
            <a:spcBef>
              <a:spcPct val="0"/>
            </a:spcBef>
            <a:spcAft>
              <a:spcPct val="35000"/>
            </a:spcAft>
            <a:buNone/>
          </a:pPr>
          <a:r>
            <a:rPr lang="es-CL" sz="2300" b="1" u="sng" kern="1200" dirty="0">
              <a:effectLst>
                <a:outerShdw blurRad="38100" dist="38100" dir="2700000" algn="tl">
                  <a:srgbClr val="000000">
                    <a:alpha val="43137"/>
                  </a:srgbClr>
                </a:outerShdw>
              </a:effectLst>
              <a:latin typeface="Times New Roman" panose="02020603050405020304" pitchFamily="18" charset="0"/>
              <a:ea typeface="HGSHeiseiKakugothictaiW3" pitchFamily="50" charset="-128"/>
              <a:cs typeface="Times New Roman" panose="02020603050405020304" pitchFamily="18" charset="0"/>
            </a:rPr>
            <a:t>Guerras contra países vecinos y guerra civil</a:t>
          </a:r>
        </a:p>
        <a:p>
          <a:pPr marL="0" lvl="0" indent="0" algn="l" defTabSz="977900">
            <a:lnSpc>
              <a:spcPct val="90000"/>
            </a:lnSpc>
            <a:spcBef>
              <a:spcPct val="0"/>
            </a:spcBef>
            <a:spcAft>
              <a:spcPct val="35000"/>
            </a:spcAft>
            <a:buNone/>
          </a:pPr>
          <a:r>
            <a:rPr lang="es-CL" sz="2300" kern="1200" dirty="0">
              <a:latin typeface="Times New Roman" panose="02020603050405020304" pitchFamily="18" charset="0"/>
              <a:ea typeface="HGSHeiseiKakugothictaiW3" pitchFamily="50" charset="-128"/>
              <a:cs typeface="Times New Roman" panose="02020603050405020304" pitchFamily="18" charset="0"/>
            </a:rPr>
            <a:t>- Guerra contra España (1865): espíritu americanista.</a:t>
          </a:r>
        </a:p>
        <a:p>
          <a:pPr marL="0" lvl="0" indent="0" algn="l" defTabSz="977900">
            <a:lnSpc>
              <a:spcPct val="90000"/>
            </a:lnSpc>
            <a:spcBef>
              <a:spcPct val="0"/>
            </a:spcBef>
            <a:spcAft>
              <a:spcPct val="35000"/>
            </a:spcAft>
            <a:buNone/>
          </a:pPr>
          <a:r>
            <a:rPr lang="es-CL" sz="2300" kern="1200" dirty="0">
              <a:latin typeface="Times New Roman" panose="02020603050405020304" pitchFamily="18" charset="0"/>
              <a:ea typeface="HGSHeiseiKakugothictaiW3" pitchFamily="50" charset="-128"/>
              <a:cs typeface="Times New Roman" panose="02020603050405020304" pitchFamily="18" charset="0"/>
            </a:rPr>
            <a:t>- Guerra del Pacífico (1879-1883): “guerra del salitre” contra Perú y Bolivia.</a:t>
          </a:r>
        </a:p>
        <a:p>
          <a:pPr marL="0" lvl="0" indent="0" algn="l" defTabSz="977900">
            <a:lnSpc>
              <a:spcPct val="90000"/>
            </a:lnSpc>
            <a:spcBef>
              <a:spcPct val="0"/>
            </a:spcBef>
            <a:spcAft>
              <a:spcPct val="35000"/>
            </a:spcAft>
            <a:buNone/>
          </a:pPr>
          <a:r>
            <a:rPr lang="es-CL" sz="2300" kern="1200" dirty="0">
              <a:latin typeface="Times New Roman" panose="02020603050405020304" pitchFamily="18" charset="0"/>
              <a:ea typeface="HGSHeiseiKakugothictaiW3" pitchFamily="50" charset="-128"/>
              <a:cs typeface="Times New Roman" panose="02020603050405020304" pitchFamily="18" charset="0"/>
            </a:rPr>
            <a:t>- Guerra Civil de 1891: establece el sistema parlamentario.</a:t>
          </a:r>
        </a:p>
      </dsp:txBody>
      <dsp:txXfrm>
        <a:off x="9041745" y="2448272"/>
        <a:ext cx="2848347" cy="2448272"/>
      </dsp:txXfrm>
    </dsp:sp>
    <dsp:sp modelId="{D883E4C4-A49E-4516-9BF2-8E919532D546}">
      <dsp:nvSpPr>
        <dsp:cNvPr id="0" name=""/>
        <dsp:cNvSpPr/>
      </dsp:nvSpPr>
      <dsp:spPr>
        <a:xfrm>
          <a:off x="9614813" y="61584"/>
          <a:ext cx="1702211" cy="1555931"/>
        </a:xfrm>
        <a:prstGeom prst="ellipse">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2233E1-240C-4214-B5FE-2E97A99FC5B7}">
      <dsp:nvSpPr>
        <dsp:cNvPr id="0" name=""/>
        <dsp:cNvSpPr/>
      </dsp:nvSpPr>
      <dsp:spPr>
        <a:xfrm flipH="1">
          <a:off x="5306496" y="882941"/>
          <a:ext cx="1245130" cy="704257"/>
        </a:xfrm>
        <a:prstGeom prst="leftRightArrow">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AC8A2-5277-463C-8452-4B51A2F08155}">
      <dsp:nvSpPr>
        <dsp:cNvPr id="0" name=""/>
        <dsp:cNvSpPr/>
      </dsp:nvSpPr>
      <dsp:spPr>
        <a:xfrm>
          <a:off x="8400" y="480571"/>
          <a:ext cx="2510756" cy="150645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L" sz="2400" b="1" kern="1200" dirty="0"/>
            <a:t>Fines del siglo XIX</a:t>
          </a:r>
        </a:p>
      </dsp:txBody>
      <dsp:txXfrm>
        <a:off x="52523" y="524694"/>
        <a:ext cx="2422510" cy="1418208"/>
      </dsp:txXfrm>
    </dsp:sp>
    <dsp:sp modelId="{2752FFDB-F1F6-4FA1-86F2-F907CF54ABA5}">
      <dsp:nvSpPr>
        <dsp:cNvPr id="0" name=""/>
        <dsp:cNvSpPr/>
      </dsp:nvSpPr>
      <dsp:spPr>
        <a:xfrm>
          <a:off x="2770232" y="922464"/>
          <a:ext cx="532280" cy="62266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CL" sz="1700" kern="1200"/>
        </a:p>
      </dsp:txBody>
      <dsp:txXfrm>
        <a:off x="2770232" y="1046997"/>
        <a:ext cx="372596" cy="373601"/>
      </dsp:txXfrm>
    </dsp:sp>
    <dsp:sp modelId="{BFCDDF2C-8CA5-47D9-96AC-B61C10B4BA9C}">
      <dsp:nvSpPr>
        <dsp:cNvPr id="0" name=""/>
        <dsp:cNvSpPr/>
      </dsp:nvSpPr>
      <dsp:spPr>
        <a:xfrm>
          <a:off x="3523459" y="480571"/>
          <a:ext cx="2510756" cy="1506454"/>
        </a:xfrm>
        <a:prstGeom prst="roundRect">
          <a:avLst>
            <a:gd name="adj" fmla="val 10000"/>
          </a:avLst>
        </a:prstGeom>
        <a:solidFill>
          <a:schemeClr val="accent4">
            <a:hueOff val="-764177"/>
            <a:satOff val="-5123"/>
            <a:lumOff val="-52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L" sz="2400" b="1" kern="1200" dirty="0"/>
            <a:t>Cambios territoriales</a:t>
          </a:r>
        </a:p>
      </dsp:txBody>
      <dsp:txXfrm>
        <a:off x="3567582" y="524694"/>
        <a:ext cx="2422510" cy="1418208"/>
      </dsp:txXfrm>
    </dsp:sp>
    <dsp:sp modelId="{437753CD-7ECA-40E7-A925-7663DE55D6CA}">
      <dsp:nvSpPr>
        <dsp:cNvPr id="0" name=""/>
        <dsp:cNvSpPr/>
      </dsp:nvSpPr>
      <dsp:spPr>
        <a:xfrm>
          <a:off x="6285292" y="922464"/>
          <a:ext cx="532280" cy="622667"/>
        </a:xfrm>
        <a:prstGeom prst="rightArrow">
          <a:avLst>
            <a:gd name="adj1" fmla="val 60000"/>
            <a:gd name="adj2" fmla="val 50000"/>
          </a:avLst>
        </a:prstGeom>
        <a:solidFill>
          <a:schemeClr val="accent4">
            <a:hueOff val="-1528355"/>
            <a:satOff val="-10245"/>
            <a:lumOff val="-105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CL" sz="1700" kern="1200"/>
        </a:p>
      </dsp:txBody>
      <dsp:txXfrm>
        <a:off x="6285292" y="1046997"/>
        <a:ext cx="372596" cy="373601"/>
      </dsp:txXfrm>
    </dsp:sp>
    <dsp:sp modelId="{02D857B8-5E9F-4426-9DB3-1550327BF39D}">
      <dsp:nvSpPr>
        <dsp:cNvPr id="0" name=""/>
        <dsp:cNvSpPr/>
      </dsp:nvSpPr>
      <dsp:spPr>
        <a:xfrm>
          <a:off x="7038519" y="480571"/>
          <a:ext cx="2510756" cy="1506454"/>
        </a:xfrm>
        <a:prstGeom prst="roundRect">
          <a:avLst>
            <a:gd name="adj" fmla="val 10000"/>
          </a:avLst>
        </a:prstGeom>
        <a:solidFill>
          <a:schemeClr val="accent4">
            <a:hueOff val="-1528355"/>
            <a:satOff val="-10245"/>
            <a:lumOff val="-105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CL" sz="2100" b="1" kern="1200" dirty="0"/>
            <a:t>Cambios políticos, económicos y sociales a principios del siglo XX</a:t>
          </a:r>
        </a:p>
      </dsp:txBody>
      <dsp:txXfrm>
        <a:off x="7082642" y="524694"/>
        <a:ext cx="2422510" cy="14182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Proceso cheurón destacado"/>
  <dgm:desc val="Se usa para mostrar pasos secuenciales en una tarea, un proceso o un flujo de trabajo, o bien para realzar el movimiento o la dirección. Funciona mejor con una cantidad mínima de texto de nivel 1 y 2."/>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529A83-92E9-48FC-B589-8A722460ECDF}" type="datetimeFigureOut">
              <a:rPr lang="es-CL" smtClean="0"/>
              <a:t>23-03-2020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94144-2D1F-4691-A4A0-FEBFB3E7E5B8}" type="slidenum">
              <a:rPr lang="es-CL" smtClean="0"/>
              <a:t>‹Nº›</a:t>
            </a:fld>
            <a:endParaRPr lang="es-CL"/>
          </a:p>
        </p:txBody>
      </p:sp>
    </p:spTree>
    <p:extLst>
      <p:ext uri="{BB962C8B-B14F-4D97-AF65-F5344CB8AC3E}">
        <p14:creationId xmlns:p14="http://schemas.microsoft.com/office/powerpoint/2010/main" val="7998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Recuerda! El periodo liberal culmina</a:t>
            </a:r>
            <a:r>
              <a:rPr lang="es-CL" baseline="0" dirty="0"/>
              <a:t> con una Guerra Civil (1891), un conflicto importante de comprender, ya que se enfrenta el Congreso v/s Presidente de la época (José Manuel Balmaceda- quien se suicida). De este modo, se impuso en el país un régimen político parlamentario, sistema que perduró hasta 1925.</a:t>
            </a:r>
          </a:p>
          <a:p>
            <a:r>
              <a:rPr lang="es-CL" baseline="0" dirty="0"/>
              <a:t>El establecimiento del </a:t>
            </a:r>
            <a:r>
              <a:rPr lang="es-CL" b="1" baseline="0" dirty="0"/>
              <a:t>parlamentarismo</a:t>
            </a:r>
            <a:r>
              <a:rPr lang="es-CL" baseline="0" dirty="0"/>
              <a:t> no significó reformar la </a:t>
            </a:r>
            <a:r>
              <a:rPr lang="es-CL" i="1" baseline="0" dirty="0"/>
              <a:t>Constitución de 1833</a:t>
            </a:r>
            <a:r>
              <a:rPr lang="es-CL" baseline="0" dirty="0"/>
              <a:t>, sino que, por el contrario, sólo bastó interpretarla de manera parlamentaria, </a:t>
            </a:r>
            <a:r>
              <a:rPr lang="es-CL" b="1" baseline="0" dirty="0"/>
              <a:t>limitando y disminuyendo el poder del presidente </a:t>
            </a:r>
            <a:r>
              <a:rPr lang="es-CL" baseline="0" dirty="0"/>
              <a:t>a niveles figurativos y </a:t>
            </a:r>
            <a:r>
              <a:rPr lang="es-CL" b="1" baseline="0" dirty="0"/>
              <a:t>otorgando facultades ejecutivas a los partidos políticos representados en el Congreso</a:t>
            </a:r>
            <a:r>
              <a:rPr lang="es-CL" baseline="0" dirty="0"/>
              <a:t>.</a:t>
            </a:r>
            <a:endParaRPr lang="es-CL" dirty="0"/>
          </a:p>
        </p:txBody>
      </p:sp>
      <p:sp>
        <p:nvSpPr>
          <p:cNvPr id="4" name="Marcador de número de diapositiva 3"/>
          <p:cNvSpPr>
            <a:spLocks noGrp="1"/>
          </p:cNvSpPr>
          <p:nvPr>
            <p:ph type="sldNum" sz="quarter" idx="10"/>
          </p:nvPr>
        </p:nvSpPr>
        <p:spPr/>
        <p:txBody>
          <a:bodyPr/>
          <a:lstStyle/>
          <a:p>
            <a:fld id="{16B94144-2D1F-4691-A4A0-FEBFB3E7E5B8}" type="slidenum">
              <a:rPr lang="es-CL" smtClean="0"/>
              <a:t>3</a:t>
            </a:fld>
            <a:endParaRPr lang="es-CL"/>
          </a:p>
        </p:txBody>
      </p:sp>
    </p:spTree>
    <p:extLst>
      <p:ext uri="{BB962C8B-B14F-4D97-AF65-F5344CB8AC3E}">
        <p14:creationId xmlns:p14="http://schemas.microsoft.com/office/powerpoint/2010/main" val="355205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1" dirty="0"/>
              <a:t>La</a:t>
            </a:r>
            <a:r>
              <a:rPr lang="es-CL" b="1" baseline="0" dirty="0"/>
              <a:t> primera Guerra Mundial </a:t>
            </a:r>
            <a:r>
              <a:rPr lang="es-CL" baseline="0" dirty="0"/>
              <a:t>será un importante proceso internacional que conecta fines del siglo XIX con inicios del siglo XX. </a:t>
            </a:r>
            <a:r>
              <a:rPr lang="es-CL" b="1" baseline="0" dirty="0"/>
              <a:t>Este proceso histórico se retomará en 2do medio para explicar el contexto mundial durante las primeras décadas del siglo XX</a:t>
            </a:r>
            <a:r>
              <a:rPr lang="es-CL" baseline="0" dirty="0"/>
              <a:t>. Por ahora, nos enfocaremos en el estudio de la Historia de Chile.</a:t>
            </a:r>
            <a:endParaRPr lang="es-CL" dirty="0"/>
          </a:p>
        </p:txBody>
      </p:sp>
      <p:sp>
        <p:nvSpPr>
          <p:cNvPr id="4" name="Marcador de número de diapositiva 3"/>
          <p:cNvSpPr>
            <a:spLocks noGrp="1"/>
          </p:cNvSpPr>
          <p:nvPr>
            <p:ph type="sldNum" sz="quarter" idx="10"/>
          </p:nvPr>
        </p:nvSpPr>
        <p:spPr/>
        <p:txBody>
          <a:bodyPr/>
          <a:lstStyle/>
          <a:p>
            <a:fld id="{16B94144-2D1F-4691-A4A0-FEBFB3E7E5B8}" type="slidenum">
              <a:rPr lang="es-CL" smtClean="0"/>
              <a:t>5</a:t>
            </a:fld>
            <a:endParaRPr lang="es-CL"/>
          </a:p>
        </p:txBody>
      </p:sp>
    </p:spTree>
    <p:extLst>
      <p:ext uri="{BB962C8B-B14F-4D97-AF65-F5344CB8AC3E}">
        <p14:creationId xmlns:p14="http://schemas.microsoft.com/office/powerpoint/2010/main" val="3530354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Como se aprecia en la diapositiva,</a:t>
            </a:r>
            <a:r>
              <a:rPr lang="es-CL" baseline="0" dirty="0"/>
              <a:t> durante el siglo XIX se desarrollan una serie de procesos que consolidan nuestro actual territorio. Entre los más importantes encontramos la Ocupación de la Araucanía (1860-1883) y la Guerra del Pacífico o del Salitre (1879-1883) por la expansión territorial y ganancias económicas que significan, nos enfocaremos en el estudio de estos. </a:t>
            </a:r>
          </a:p>
          <a:p>
            <a:r>
              <a:rPr lang="es-CL" b="1" baseline="0" dirty="0"/>
              <a:t>Para profundizar sobre los demás procesos se recomienda la lectura de las páginas 208 a 212 del libro de Historia de 1°medio. </a:t>
            </a:r>
            <a:endParaRPr lang="es-CL" b="1" dirty="0"/>
          </a:p>
        </p:txBody>
      </p:sp>
      <p:sp>
        <p:nvSpPr>
          <p:cNvPr id="4" name="Marcador de número de diapositiva 3"/>
          <p:cNvSpPr>
            <a:spLocks noGrp="1"/>
          </p:cNvSpPr>
          <p:nvPr>
            <p:ph type="sldNum" sz="quarter" idx="10"/>
          </p:nvPr>
        </p:nvSpPr>
        <p:spPr/>
        <p:txBody>
          <a:bodyPr/>
          <a:lstStyle/>
          <a:p>
            <a:fld id="{16B94144-2D1F-4691-A4A0-FEBFB3E7E5B8}" type="slidenum">
              <a:rPr lang="es-CL" smtClean="0"/>
              <a:t>8</a:t>
            </a:fld>
            <a:endParaRPr lang="es-CL"/>
          </a:p>
        </p:txBody>
      </p:sp>
    </p:spTree>
    <p:extLst>
      <p:ext uri="{BB962C8B-B14F-4D97-AF65-F5344CB8AC3E}">
        <p14:creationId xmlns:p14="http://schemas.microsoft.com/office/powerpoint/2010/main" val="318960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F81BF1C0-66B9-4086-A562-CA634C91F35E}" type="slidenum">
              <a:rPr lang="es-CL" smtClean="0"/>
              <a:t>26</a:t>
            </a:fld>
            <a:endParaRPr lang="es-CL"/>
          </a:p>
        </p:txBody>
      </p:sp>
    </p:spTree>
    <p:extLst>
      <p:ext uri="{BB962C8B-B14F-4D97-AF65-F5344CB8AC3E}">
        <p14:creationId xmlns:p14="http://schemas.microsoft.com/office/powerpoint/2010/main" val="461501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5A61015F-7CC6-4D0A-9D87-873EA4C304CC}"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3/23/2020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Editar el estilo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3/23/2020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3/23/2020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3/23/2020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05C68B11-C5A8-448C-8CE9-B1A273C79CFC}" type="datetimeFigureOut">
              <a:rPr lang="en-US" dirty="0"/>
              <a:t>3/23/2020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C7616CA0-919D-4A49-9C8A-62FDFB3A5183}" type="datetimeFigureOut">
              <a:rPr lang="en-US" dirty="0"/>
              <a:t>3/23/2020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3/23/2020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‹Nº›</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curriculumnacional.mineduc.cl/614/w3-propertyvalue-187786.html"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radio.uchile.cl/2014/01/27/tribunal-de-la-haya-define-nuevo-limite-maritimo-entre-peru-y-chile/" TargetMode="External"/><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7.tiff"/></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41.jpe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slide" Target="slide13.xml"/><Relationship Id="rId4" Type="http://schemas.openxmlformats.org/officeDocument/2006/relationships/slide" Target="slide2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 y="4702631"/>
            <a:ext cx="8303740" cy="894980"/>
          </a:xfrm>
        </p:spPr>
        <p:txBody>
          <a:bodyPr/>
          <a:lstStyle/>
          <a:p>
            <a:pPr algn="ctr"/>
            <a:r>
              <a:rPr lang="es-ES" b="1" dirty="0"/>
              <a:t>Siglo XIX en Chile y el mundo</a:t>
            </a:r>
            <a:endParaRPr lang="en-US" b="1" dirty="0"/>
          </a:p>
        </p:txBody>
      </p:sp>
      <p:sp>
        <p:nvSpPr>
          <p:cNvPr id="3" name="Subtítulo 2"/>
          <p:cNvSpPr>
            <a:spLocks noGrp="1"/>
          </p:cNvSpPr>
          <p:nvPr>
            <p:ph type="subTitle" idx="1"/>
          </p:nvPr>
        </p:nvSpPr>
        <p:spPr>
          <a:xfrm>
            <a:off x="8610600" y="4702631"/>
            <a:ext cx="3200400" cy="1929554"/>
          </a:xfrm>
        </p:spPr>
        <p:txBody>
          <a:bodyPr>
            <a:normAutofit fontScale="92500" lnSpcReduction="20000"/>
          </a:bodyPr>
          <a:lstStyle/>
          <a:p>
            <a:pPr algn="just"/>
            <a:r>
              <a:rPr lang="en-US" b="1" dirty="0" err="1"/>
              <a:t>Objetivo</a:t>
            </a:r>
            <a:r>
              <a:rPr lang="en-US" b="1" dirty="0"/>
              <a:t>: </a:t>
            </a:r>
            <a:r>
              <a:rPr lang="en-US" dirty="0" err="1"/>
              <a:t>Repasar</a:t>
            </a:r>
            <a:r>
              <a:rPr lang="en-US" dirty="0"/>
              <a:t> </a:t>
            </a:r>
            <a:r>
              <a:rPr lang="en-US" dirty="0" err="1"/>
              <a:t>últimos</a:t>
            </a:r>
            <a:r>
              <a:rPr lang="en-US" dirty="0"/>
              <a:t> </a:t>
            </a:r>
            <a:r>
              <a:rPr lang="en-US" dirty="0" err="1"/>
              <a:t>contenidos</a:t>
            </a:r>
            <a:r>
              <a:rPr lang="en-US" dirty="0"/>
              <a:t> de 1ero </a:t>
            </a:r>
            <a:r>
              <a:rPr lang="en-US" dirty="0" err="1"/>
              <a:t>medio</a:t>
            </a:r>
            <a:r>
              <a:rPr lang="en-US" dirty="0"/>
              <a:t> </a:t>
            </a:r>
            <a:r>
              <a:rPr lang="en-US" dirty="0" err="1"/>
              <a:t>analizando</a:t>
            </a:r>
            <a:r>
              <a:rPr lang="en-US" dirty="0"/>
              <a:t> </a:t>
            </a:r>
            <a:r>
              <a:rPr lang="en-US" dirty="0" err="1"/>
              <a:t>diversas</a:t>
            </a:r>
            <a:r>
              <a:rPr lang="en-US" dirty="0"/>
              <a:t> </a:t>
            </a:r>
            <a:r>
              <a:rPr lang="en-US" dirty="0" err="1"/>
              <a:t>fuentes</a:t>
            </a:r>
            <a:r>
              <a:rPr lang="en-US" dirty="0"/>
              <a:t>.</a:t>
            </a:r>
          </a:p>
          <a:p>
            <a:pPr algn="just"/>
            <a:endParaRPr lang="en-US" dirty="0"/>
          </a:p>
          <a:p>
            <a:pPr algn="just"/>
            <a:r>
              <a:rPr lang="en-US" b="1" dirty="0">
                <a:solidFill>
                  <a:srgbClr val="00B050"/>
                </a:solidFill>
              </a:rPr>
              <a:t>IMPORTANTE</a:t>
            </a:r>
            <a:r>
              <a:rPr lang="en-US" dirty="0">
                <a:solidFill>
                  <a:srgbClr val="00B050"/>
                </a:solidFill>
              </a:rPr>
              <a:t>: </a:t>
            </a:r>
            <a:r>
              <a:rPr lang="en-US" dirty="0"/>
              <a:t>Este </a:t>
            </a:r>
            <a:r>
              <a:rPr lang="en-US" dirty="0" err="1"/>
              <a:t>es</a:t>
            </a:r>
            <a:r>
              <a:rPr lang="en-US" dirty="0"/>
              <a:t> un </a:t>
            </a:r>
            <a:r>
              <a:rPr lang="en-US" dirty="0" err="1"/>
              <a:t>ejercicio</a:t>
            </a:r>
            <a:r>
              <a:rPr lang="en-US" dirty="0"/>
              <a:t> </a:t>
            </a:r>
            <a:r>
              <a:rPr lang="en-US" dirty="0" err="1"/>
              <a:t>previo</a:t>
            </a:r>
            <a:r>
              <a:rPr lang="en-US" dirty="0"/>
              <a:t> para </a:t>
            </a:r>
            <a:r>
              <a:rPr lang="en-US" dirty="0" err="1"/>
              <a:t>realizar</a:t>
            </a:r>
            <a:r>
              <a:rPr lang="en-US" dirty="0"/>
              <a:t> </a:t>
            </a:r>
            <a:r>
              <a:rPr lang="en-US" i="1" dirty="0" err="1"/>
              <a:t>Guía</a:t>
            </a:r>
            <a:r>
              <a:rPr lang="en-US" i="1" dirty="0"/>
              <a:t> N°1 de </a:t>
            </a:r>
            <a:r>
              <a:rPr lang="en-US" i="1" dirty="0" err="1"/>
              <a:t>aprendizaje</a:t>
            </a:r>
            <a:r>
              <a:rPr lang="en-US" i="1" dirty="0"/>
              <a:t>: </a:t>
            </a:r>
            <a:r>
              <a:rPr lang="es-CL" i="1" dirty="0"/>
              <a:t>El auge y ciclo del salitre en Chile.</a:t>
            </a:r>
            <a:endParaRPr lang="en-US" i="1"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2849"/>
          <a:stretch/>
        </p:blipFill>
        <p:spPr>
          <a:xfrm>
            <a:off x="0" y="-1"/>
            <a:ext cx="5747657" cy="4585064"/>
          </a:xfrm>
          <a:prstGeom prst="rect">
            <a:avLst/>
          </a:prstGeom>
        </p:spPr>
      </p:pic>
      <p:pic>
        <p:nvPicPr>
          <p:cNvPr id="6" name="Imagen 5"/>
          <p:cNvPicPr>
            <a:picLocks noChangeAspect="1"/>
          </p:cNvPicPr>
          <p:nvPr/>
        </p:nvPicPr>
        <p:blipFill rotWithShape="1">
          <a:blip r:embed="rId4"/>
          <a:srcRect b="7977"/>
          <a:stretch/>
        </p:blipFill>
        <p:spPr>
          <a:xfrm>
            <a:off x="5747656" y="0"/>
            <a:ext cx="6444343" cy="4585063"/>
          </a:xfrm>
          <a:prstGeom prst="rect">
            <a:avLst/>
          </a:prstGeom>
        </p:spPr>
      </p:pic>
      <p:sp>
        <p:nvSpPr>
          <p:cNvPr id="4" name="Rectángulo 3">
            <a:extLst>
              <a:ext uri="{FF2B5EF4-FFF2-40B4-BE49-F238E27FC236}">
                <a16:creationId xmlns:a16="http://schemas.microsoft.com/office/drawing/2014/main" id="{70CAAB54-569D-014F-AA2E-4931B80E42B0}"/>
              </a:ext>
            </a:extLst>
          </p:cNvPr>
          <p:cNvSpPr/>
          <p:nvPr/>
        </p:nvSpPr>
        <p:spPr>
          <a:xfrm>
            <a:off x="3088804" y="5597611"/>
            <a:ext cx="5214937" cy="89498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rgbClr val="0070C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https://curriculumnacional.mineduc.cl/614/w3-propertyvalue-187786.html</a:t>
            </a:r>
            <a:endParaRPr lang="es-CL" dirty="0">
              <a:solidFill>
                <a:srgbClr val="0070C0"/>
              </a:solidFill>
              <a:latin typeface="Times New Roman" panose="02020603050405020304" pitchFamily="18" charset="0"/>
              <a:cs typeface="Times New Roman" panose="02020603050405020304" pitchFamily="18" charset="0"/>
            </a:endParaRPr>
          </a:p>
        </p:txBody>
      </p:sp>
      <p:sp>
        <p:nvSpPr>
          <p:cNvPr id="7" name="Llamada de flecha a la derecha 6">
            <a:extLst>
              <a:ext uri="{FF2B5EF4-FFF2-40B4-BE49-F238E27FC236}">
                <a16:creationId xmlns:a16="http://schemas.microsoft.com/office/drawing/2014/main" id="{AA90E24D-3972-2B49-920F-7393344F2AB2}"/>
              </a:ext>
            </a:extLst>
          </p:cNvPr>
          <p:cNvSpPr/>
          <p:nvPr/>
        </p:nvSpPr>
        <p:spPr>
          <a:xfrm>
            <a:off x="128588" y="5597611"/>
            <a:ext cx="2960216" cy="894980"/>
          </a:xfrm>
          <a:prstGeom prst="rightArrowCallout">
            <a:avLst>
              <a:gd name="adj1" fmla="val 13954"/>
              <a:gd name="adj2" fmla="val 25000"/>
              <a:gd name="adj3" fmla="val 25000"/>
              <a:gd name="adj4" fmla="val 7613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Times New Roman" panose="02020603050405020304" pitchFamily="18" charset="0"/>
                <a:cs typeface="Times New Roman" panose="02020603050405020304" pitchFamily="18" charset="0"/>
              </a:rPr>
              <a:t>¿Necesitas el libro de Historia, 1º Medio 2019?</a:t>
            </a:r>
          </a:p>
        </p:txBody>
      </p:sp>
      <p:sp>
        <p:nvSpPr>
          <p:cNvPr id="9" name="Rectángulo 8">
            <a:extLst>
              <a:ext uri="{FF2B5EF4-FFF2-40B4-BE49-F238E27FC236}">
                <a16:creationId xmlns:a16="http://schemas.microsoft.com/office/drawing/2014/main" id="{12C3E7D4-D3A8-4349-95F7-4E9FB0785AE1}"/>
              </a:ext>
            </a:extLst>
          </p:cNvPr>
          <p:cNvSpPr/>
          <p:nvPr/>
        </p:nvSpPr>
        <p:spPr>
          <a:xfrm>
            <a:off x="673100" y="41558"/>
            <a:ext cx="10858500" cy="568041"/>
          </a:xfrm>
          <a:prstGeom prst="rect">
            <a:avLst/>
          </a:prstGeom>
          <a:solidFill>
            <a:srgbClr val="521B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Times New Roman" panose="02020603050405020304" pitchFamily="18" charset="0"/>
                <a:cs typeface="Times New Roman" panose="02020603050405020304" pitchFamily="18" charset="0"/>
              </a:rPr>
              <a:t>Comparando realidades históricas: ¿Logras identificar qué tipo de lugar y grupo social correspondiente está representado en cada imagen? ¿cuáles son las diferencias y semejanzas (si las hay)? </a:t>
            </a:r>
          </a:p>
        </p:txBody>
      </p:sp>
    </p:spTree>
    <p:extLst>
      <p:ext uri="{BB962C8B-B14F-4D97-AF65-F5344CB8AC3E}">
        <p14:creationId xmlns:p14="http://schemas.microsoft.com/office/powerpoint/2010/main" val="784556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74003" y="191069"/>
            <a:ext cx="10088562" cy="1350843"/>
          </a:xfrm>
        </p:spPr>
        <p:txBody>
          <a:bodyPr>
            <a:normAutofit/>
          </a:bodyPr>
          <a:lstStyle/>
          <a:p>
            <a:r>
              <a:rPr lang="es-CL" sz="4400" b="1" dirty="0">
                <a:effectLst>
                  <a:outerShdw blurRad="38100" dist="38100" dir="2700000" algn="tl">
                    <a:srgbClr val="000000">
                      <a:alpha val="43137"/>
                    </a:srgbClr>
                  </a:outerShdw>
                </a:effectLst>
              </a:rPr>
              <a:t>Territorios del sur: escenario inestable PARA EL ESTADO DE CHILE</a:t>
            </a:r>
          </a:p>
        </p:txBody>
      </p:sp>
      <p:sp>
        <p:nvSpPr>
          <p:cNvPr id="3" name="2 Marcador de contenido"/>
          <p:cNvSpPr>
            <a:spLocks noGrp="1"/>
          </p:cNvSpPr>
          <p:nvPr>
            <p:ph idx="1"/>
          </p:nvPr>
        </p:nvSpPr>
        <p:spPr>
          <a:xfrm>
            <a:off x="874003" y="1781033"/>
            <a:ext cx="5363025" cy="4023360"/>
          </a:xfrm>
        </p:spPr>
        <p:txBody>
          <a:bodyPr/>
          <a:lstStyle/>
          <a:p>
            <a:pPr algn="just"/>
            <a:r>
              <a:rPr lang="es-CL" b="1" dirty="0"/>
              <a:t>1861: </a:t>
            </a:r>
            <a:r>
              <a:rPr lang="es-CL" dirty="0" err="1"/>
              <a:t>Orélie</a:t>
            </a:r>
            <a:r>
              <a:rPr lang="es-CL" dirty="0"/>
              <a:t> </a:t>
            </a:r>
            <a:r>
              <a:rPr lang="es-CL" dirty="0" err="1"/>
              <a:t>Antoine</a:t>
            </a:r>
            <a:r>
              <a:rPr lang="es-CL" dirty="0"/>
              <a:t> de </a:t>
            </a:r>
            <a:r>
              <a:rPr lang="es-CL" dirty="0" err="1"/>
              <a:t>Tounens</a:t>
            </a:r>
            <a:r>
              <a:rPr lang="es-CL" dirty="0"/>
              <a:t> "Rey de la Araucanía y la Patagonia“</a:t>
            </a:r>
          </a:p>
          <a:p>
            <a:pPr algn="just"/>
            <a:r>
              <a:rPr lang="es-CL" b="1" dirty="0"/>
              <a:t>1861-1868: </a:t>
            </a:r>
            <a:r>
              <a:rPr lang="es-CL" dirty="0"/>
              <a:t>Participación del ejército, creación de fuertes. Al mando: Cornelio Saavedra</a:t>
            </a:r>
          </a:p>
          <a:p>
            <a:pPr algn="just"/>
            <a:r>
              <a:rPr lang="es-CL" b="1" dirty="0"/>
              <a:t>1866: </a:t>
            </a:r>
            <a:r>
              <a:rPr lang="es-CL" dirty="0"/>
              <a:t>Dictación de una ley que declara al Estado como único comprador de tierras indígenas</a:t>
            </a:r>
          </a:p>
          <a:p>
            <a:pPr algn="just"/>
            <a:r>
              <a:rPr lang="es-CL" b="1" dirty="0"/>
              <a:t>1868: </a:t>
            </a:r>
            <a:r>
              <a:rPr lang="es-CL" dirty="0"/>
              <a:t>levantamientos indígenas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6961" y="1430525"/>
            <a:ext cx="4012441" cy="492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Resultado de imagen para cornelio saavedra ocupacion araucanÃ­a"/>
          <p:cNvPicPr>
            <a:picLocks noChangeAspect="1" noChangeArrowheads="1"/>
          </p:cNvPicPr>
          <p:nvPr/>
        </p:nvPicPr>
        <p:blipFill>
          <a:blip r:embed="rId3" cstate="print"/>
          <a:srcRect/>
          <a:stretch>
            <a:fillRect/>
          </a:stretch>
        </p:blipFill>
        <p:spPr bwMode="auto">
          <a:xfrm>
            <a:off x="7266059" y="1449434"/>
            <a:ext cx="3993344" cy="4910423"/>
          </a:xfrm>
          <a:prstGeom prst="rect">
            <a:avLst/>
          </a:prstGeom>
          <a:noFill/>
        </p:spPr>
      </p:pic>
      <p:sp>
        <p:nvSpPr>
          <p:cNvPr id="7" name="6 Llamada rectangular redondeada"/>
          <p:cNvSpPr/>
          <p:nvPr/>
        </p:nvSpPr>
        <p:spPr>
          <a:xfrm>
            <a:off x="750900" y="1781033"/>
            <a:ext cx="5609230" cy="3916907"/>
          </a:xfrm>
          <a:prstGeom prst="wedgeRoundRectCallout">
            <a:avLst>
              <a:gd name="adj1" fmla="val 92792"/>
              <a:gd name="adj2" fmla="val -1485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 </a:t>
            </a:r>
            <a:r>
              <a:rPr lang="es-CL" b="1" dirty="0"/>
              <a:t>Muy graves han sido los perjuicios </a:t>
            </a:r>
            <a:r>
              <a:rPr lang="es-CL" dirty="0"/>
              <a:t>que esta</a:t>
            </a:r>
          </a:p>
          <a:p>
            <a:pPr algn="ctr"/>
            <a:r>
              <a:rPr lang="es-CL" dirty="0"/>
              <a:t>provincia ha sufrido con las depredaciones causadas</a:t>
            </a:r>
          </a:p>
          <a:p>
            <a:pPr algn="ctr"/>
            <a:r>
              <a:rPr lang="es-CL" dirty="0"/>
              <a:t>por los indios fronterizos en la última crisis</a:t>
            </a:r>
          </a:p>
          <a:p>
            <a:pPr algn="ctr"/>
            <a:r>
              <a:rPr lang="es-CL" dirty="0"/>
              <a:t>política; pero más graves aún las consecuencias.</a:t>
            </a:r>
          </a:p>
          <a:p>
            <a:pPr algn="ctr"/>
            <a:r>
              <a:rPr lang="es-CL" dirty="0"/>
              <a:t>(…) No han cesado de amenazarnos con sus lanzas,</a:t>
            </a:r>
          </a:p>
          <a:p>
            <a:pPr algn="ctr"/>
            <a:r>
              <a:rPr lang="es-CL" dirty="0"/>
              <a:t>saqueos y destrucción de nuestras vidas, propiedades,</a:t>
            </a:r>
          </a:p>
          <a:p>
            <a:pPr algn="ctr"/>
            <a:r>
              <a:rPr lang="es-CL" dirty="0"/>
              <a:t>etc., desde que llevamos el nombre de</a:t>
            </a:r>
          </a:p>
          <a:p>
            <a:pPr algn="ctr"/>
            <a:r>
              <a:rPr lang="es-CL" dirty="0"/>
              <a:t>chilenos. (…) [</a:t>
            </a:r>
            <a:r>
              <a:rPr lang="es-CL" b="1" dirty="0"/>
              <a:t>No serán] jamás reducibles sino</a:t>
            </a:r>
          </a:p>
          <a:p>
            <a:pPr algn="ctr"/>
            <a:r>
              <a:rPr lang="es-CL" dirty="0"/>
              <a:t>mediante la respetabilidad que lleguemos a adquirir</a:t>
            </a:r>
          </a:p>
          <a:p>
            <a:pPr algn="ctr"/>
            <a:r>
              <a:rPr lang="es-CL" b="1" dirty="0"/>
              <a:t>por la fuerza armada.</a:t>
            </a:r>
          </a:p>
          <a:p>
            <a:pPr algn="ctr"/>
            <a:endParaRPr lang="es-CL" dirty="0"/>
          </a:p>
          <a:p>
            <a:pPr algn="r"/>
            <a:r>
              <a:rPr lang="es-CL" sz="1200" dirty="0"/>
              <a:t>Fuente: Saavedra, Cornelio. (1870). </a:t>
            </a:r>
            <a:r>
              <a:rPr lang="es-CL" sz="1200" i="1" dirty="0"/>
              <a:t>Documentos relativos a la ocupación de</a:t>
            </a:r>
          </a:p>
          <a:p>
            <a:pPr algn="r"/>
            <a:r>
              <a:rPr lang="it-IT" sz="1200" i="1" dirty="0"/>
              <a:t>Arauco. Santiago, Chile: Imprenta La Libertad</a:t>
            </a:r>
            <a:endParaRPr lang="es-CL" sz="1200" dirty="0"/>
          </a:p>
        </p:txBody>
      </p:sp>
      <p:sp>
        <p:nvSpPr>
          <p:cNvPr id="4" name="CuadroTexto 3"/>
          <p:cNvSpPr txBox="1"/>
          <p:nvPr/>
        </p:nvSpPr>
        <p:spPr>
          <a:xfrm>
            <a:off x="7156840" y="6359856"/>
            <a:ext cx="4211781" cy="461665"/>
          </a:xfrm>
          <a:prstGeom prst="rect">
            <a:avLst/>
          </a:prstGeom>
          <a:noFill/>
        </p:spPr>
        <p:txBody>
          <a:bodyPr wrap="square" rtlCol="0">
            <a:spAutoFit/>
          </a:bodyPr>
          <a:lstStyle/>
          <a:p>
            <a:pPr algn="ctr"/>
            <a:r>
              <a:rPr lang="es-CL" sz="1200" dirty="0"/>
              <a:t>Cornelio Saavedra, condujo campañas militares para ocupar territorios del actual sur de Chile</a:t>
            </a:r>
          </a:p>
        </p:txBody>
      </p:sp>
    </p:spTree>
    <p:extLst>
      <p:ext uri="{BB962C8B-B14F-4D97-AF65-F5344CB8AC3E}">
        <p14:creationId xmlns:p14="http://schemas.microsoft.com/office/powerpoint/2010/main" val="425158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down)">
                                      <p:cBhvr>
                                        <p:cTn id="13" dur="500"/>
                                        <p:tgtEl>
                                          <p:spTgt spid="7">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down)">
                                      <p:cBhvr>
                                        <p:cTn id="16" dur="500"/>
                                        <p:tgtEl>
                                          <p:spTgt spid="7">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down)">
                                      <p:cBhvr>
                                        <p:cTn id="19" dur="500"/>
                                        <p:tgtEl>
                                          <p:spTgt spid="7">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down)">
                                      <p:cBhvr>
                                        <p:cTn id="25" dur="500"/>
                                        <p:tgtEl>
                                          <p:spTgt spid="7">
                                            <p:txEl>
                                              <p:pRg st="3" end="3"/>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wipe(down)">
                                      <p:cBhvr>
                                        <p:cTn id="28" dur="500"/>
                                        <p:tgtEl>
                                          <p:spTgt spid="7">
                                            <p:txEl>
                                              <p:pRg st="4" end="4"/>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wipe(down)">
                                      <p:cBhvr>
                                        <p:cTn id="31" dur="500"/>
                                        <p:tgtEl>
                                          <p:spTgt spid="7">
                                            <p:txEl>
                                              <p:pRg st="5" end="5"/>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wipe(down)">
                                      <p:cBhvr>
                                        <p:cTn id="34" dur="500"/>
                                        <p:tgtEl>
                                          <p:spTgt spid="7">
                                            <p:txEl>
                                              <p:pRg st="6" end="6"/>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wipe(down)">
                                      <p:cBhvr>
                                        <p:cTn id="37" dur="500"/>
                                        <p:tgtEl>
                                          <p:spTgt spid="7">
                                            <p:txEl>
                                              <p:pRg st="7" end="7"/>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wipe(down)">
                                      <p:cBhvr>
                                        <p:cTn id="40" dur="500"/>
                                        <p:tgtEl>
                                          <p:spTgt spid="7">
                                            <p:txEl>
                                              <p:pRg st="8" end="8"/>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Effect transition="in" filter="wipe(down)">
                                      <p:cBhvr>
                                        <p:cTn id="43" dur="500"/>
                                        <p:tgtEl>
                                          <p:spTgt spid="7">
                                            <p:txEl>
                                              <p:pRg st="9" end="9"/>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7">
                                            <p:txEl>
                                              <p:pRg st="11" end="11"/>
                                            </p:txEl>
                                          </p:spTgt>
                                        </p:tgtEl>
                                        <p:attrNameLst>
                                          <p:attrName>style.visibility</p:attrName>
                                        </p:attrNameLst>
                                      </p:cBhvr>
                                      <p:to>
                                        <p:strVal val="visible"/>
                                      </p:to>
                                    </p:set>
                                    <p:animEffect transition="in" filter="wipe(down)">
                                      <p:cBhvr>
                                        <p:cTn id="46" dur="500"/>
                                        <p:tgtEl>
                                          <p:spTgt spid="7">
                                            <p:txEl>
                                              <p:pRg st="11" end="11"/>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7">
                                            <p:txEl>
                                              <p:pRg st="12" end="12"/>
                                            </p:txEl>
                                          </p:spTgt>
                                        </p:tgtEl>
                                        <p:attrNameLst>
                                          <p:attrName>style.visibility</p:attrName>
                                        </p:attrNameLst>
                                      </p:cBhvr>
                                      <p:to>
                                        <p:strVal val="visible"/>
                                      </p:to>
                                    </p:set>
                                    <p:animEffect transition="in" filter="wipe(down)">
                                      <p:cBhvr>
                                        <p:cTn id="49"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2052" name="Picture 4" descr="Imagen relacionada"/>
          <p:cNvPicPr>
            <a:picLocks noChangeAspect="1" noChangeArrowheads="1"/>
          </p:cNvPicPr>
          <p:nvPr/>
        </p:nvPicPr>
        <p:blipFill>
          <a:blip r:embed="rId2" cstate="print"/>
          <a:srcRect t="3949"/>
          <a:stretch>
            <a:fillRect/>
          </a:stretch>
        </p:blipFill>
        <p:spPr bwMode="auto">
          <a:xfrm>
            <a:off x="1009934" y="0"/>
            <a:ext cx="10031105" cy="6858000"/>
          </a:xfrm>
          <a:prstGeom prst="rect">
            <a:avLst/>
          </a:prstGeom>
          <a:noFill/>
        </p:spPr>
      </p:pic>
      <p:sp>
        <p:nvSpPr>
          <p:cNvPr id="5" name="Llamada de flecha a la derecha 4">
            <a:extLst>
              <a:ext uri="{FF2B5EF4-FFF2-40B4-BE49-F238E27FC236}">
                <a16:creationId xmlns:a16="http://schemas.microsoft.com/office/drawing/2014/main" id="{6429542A-0A0D-9E4B-BF25-9D068CF829FB}"/>
              </a:ext>
            </a:extLst>
          </p:cNvPr>
          <p:cNvSpPr/>
          <p:nvPr/>
        </p:nvSpPr>
        <p:spPr>
          <a:xfrm>
            <a:off x="4783224" y="6039473"/>
            <a:ext cx="2940908" cy="612741"/>
          </a:xfrm>
          <a:prstGeom prst="rightArrowCallout">
            <a:avLst>
              <a:gd name="adj1" fmla="val 25000"/>
              <a:gd name="adj2" fmla="val 25000"/>
              <a:gd name="adj3" fmla="val 25000"/>
              <a:gd name="adj4" fmla="val 7627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latin typeface="Times New Roman" panose="02020603050405020304" pitchFamily="18" charset="0"/>
                <a:cs typeface="Times New Roman" panose="02020603050405020304" pitchFamily="18" charset="0"/>
              </a:rPr>
              <a:t>Si deseas profundizar o despejar dudas</a:t>
            </a:r>
          </a:p>
        </p:txBody>
      </p:sp>
      <p:sp>
        <p:nvSpPr>
          <p:cNvPr id="6" name="Rectángulo 5">
            <a:extLst>
              <a:ext uri="{FF2B5EF4-FFF2-40B4-BE49-F238E27FC236}">
                <a16:creationId xmlns:a16="http://schemas.microsoft.com/office/drawing/2014/main" id="{0FE4D51B-3B24-694B-AB83-0495B338E61C}"/>
              </a:ext>
            </a:extLst>
          </p:cNvPr>
          <p:cNvSpPr/>
          <p:nvPr/>
        </p:nvSpPr>
        <p:spPr>
          <a:xfrm>
            <a:off x="7811944" y="6060141"/>
            <a:ext cx="3377514" cy="61274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latin typeface="Times New Roman" panose="02020603050405020304" pitchFamily="18" charset="0"/>
                <a:cs typeface="Times New Roman" panose="02020603050405020304" pitchFamily="18" charset="0"/>
              </a:rPr>
              <a:t>Texto del estudiante. Historia 1º Medio, 2019. págs. 230-234</a:t>
            </a:r>
          </a:p>
        </p:txBody>
      </p:sp>
    </p:spTree>
    <p:extLst>
      <p:ext uri="{BB962C8B-B14F-4D97-AF65-F5344CB8AC3E}">
        <p14:creationId xmlns:p14="http://schemas.microsoft.com/office/powerpoint/2010/main" val="3740894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026" name="Picture 2"/>
          <p:cNvPicPr>
            <a:picLocks noChangeAspect="1" noChangeArrowheads="1"/>
          </p:cNvPicPr>
          <p:nvPr/>
        </p:nvPicPr>
        <p:blipFill>
          <a:blip r:embed="rId2" cstate="print"/>
          <a:srcRect l="7762" t="25746" r="34547" b="10448"/>
          <a:stretch>
            <a:fillRect/>
          </a:stretch>
        </p:blipFill>
        <p:spPr bwMode="auto">
          <a:xfrm>
            <a:off x="464024" y="28984"/>
            <a:ext cx="11300345" cy="6658419"/>
          </a:xfrm>
          <a:prstGeom prst="rect">
            <a:avLst/>
          </a:prstGeom>
          <a:noFill/>
          <a:ln w="9525">
            <a:noFill/>
            <a:miter lim="800000"/>
            <a:headEnd/>
            <a:tailEnd/>
          </a:ln>
        </p:spPr>
      </p:pic>
    </p:spTree>
    <p:extLst>
      <p:ext uri="{BB962C8B-B14F-4D97-AF65-F5344CB8AC3E}">
        <p14:creationId xmlns:p14="http://schemas.microsoft.com/office/powerpoint/2010/main" val="274759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extLst>
              <p:ext uri="{D42A27DB-BD31-4B8C-83A1-F6EECF244321}">
                <p14:modId xmlns:p14="http://schemas.microsoft.com/office/powerpoint/2010/main" val="1558455243"/>
              </p:ext>
            </p:extLst>
          </p:nvPr>
        </p:nvGraphicFramePr>
        <p:xfrm>
          <a:off x="-1604695" y="156663"/>
          <a:ext cx="6768752" cy="6497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rotWithShape="1">
          <a:blip r:embed="rId7"/>
          <a:srcRect l="2488" t="1324" r="2153" b="1845"/>
          <a:stretch/>
        </p:blipFill>
        <p:spPr>
          <a:xfrm>
            <a:off x="3269672" y="1708373"/>
            <a:ext cx="8769927" cy="4946072"/>
          </a:xfrm>
          <a:prstGeom prst="rect">
            <a:avLst/>
          </a:prstGeom>
        </p:spPr>
      </p:pic>
      <p:sp>
        <p:nvSpPr>
          <p:cNvPr id="3" name="Flecha derecha 2"/>
          <p:cNvSpPr/>
          <p:nvPr/>
        </p:nvSpPr>
        <p:spPr>
          <a:xfrm>
            <a:off x="3269672" y="156663"/>
            <a:ext cx="1468583" cy="1122218"/>
          </a:xfrm>
          <a:prstGeom prst="rightArrow">
            <a:avLst>
              <a:gd name="adj1" fmla="val 67284"/>
              <a:gd name="adj2" fmla="val 50000"/>
            </a:avLst>
          </a:prstGeom>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4" name="CuadroTexto 3"/>
          <p:cNvSpPr txBox="1"/>
          <p:nvPr/>
        </p:nvSpPr>
        <p:spPr>
          <a:xfrm>
            <a:off x="4918363" y="256107"/>
            <a:ext cx="6359236" cy="923330"/>
          </a:xfrm>
          <a:prstGeom prst="rect">
            <a:avLst/>
          </a:prstGeom>
          <a:noFill/>
        </p:spPr>
        <p:txBody>
          <a:bodyPr wrap="square" rtlCol="0">
            <a:spAutoFit/>
          </a:bodyPr>
          <a:lstStyle/>
          <a:p>
            <a:r>
              <a:rPr lang="es-CL" dirty="0"/>
              <a:t>Consecuencias positivas para la economía… pero, </a:t>
            </a:r>
            <a:r>
              <a:rPr lang="es-CL" b="1" dirty="0"/>
              <a:t>¿Qué significó (y sigue significando) para los pueblos originarios que vivían (y viven) en aquellos espacios?</a:t>
            </a:r>
          </a:p>
        </p:txBody>
      </p:sp>
    </p:spTree>
    <p:extLst>
      <p:ext uri="{BB962C8B-B14F-4D97-AF65-F5344CB8AC3E}">
        <p14:creationId xmlns:p14="http://schemas.microsoft.com/office/powerpoint/2010/main" val="3035405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sultado de imagen para ARTURO PRAT"/>
          <p:cNvPicPr>
            <a:picLocks noChangeAspect="1" noChangeArrowheads="1"/>
          </p:cNvPicPr>
          <p:nvPr/>
        </p:nvPicPr>
        <p:blipFill>
          <a:blip r:embed="rId2" cstate="print"/>
          <a:srcRect/>
          <a:stretch>
            <a:fillRect/>
          </a:stretch>
        </p:blipFill>
        <p:spPr bwMode="auto">
          <a:xfrm>
            <a:off x="4673188" y="2216909"/>
            <a:ext cx="3017520" cy="3441652"/>
          </a:xfrm>
          <a:prstGeom prst="rect">
            <a:avLst/>
          </a:prstGeom>
          <a:noFill/>
        </p:spPr>
      </p:pic>
      <p:pic>
        <p:nvPicPr>
          <p:cNvPr id="10244" name="Picture 4" descr="Resultado de imagen para guerra del pacifico"/>
          <p:cNvPicPr>
            <a:picLocks noChangeAspect="1" noChangeArrowheads="1"/>
          </p:cNvPicPr>
          <p:nvPr/>
        </p:nvPicPr>
        <p:blipFill>
          <a:blip r:embed="rId3" cstate="print"/>
          <a:srcRect/>
          <a:stretch>
            <a:fillRect/>
          </a:stretch>
        </p:blipFill>
        <p:spPr bwMode="auto">
          <a:xfrm rot="21186902">
            <a:off x="370915" y="2791731"/>
            <a:ext cx="3789498" cy="2058084"/>
          </a:xfrm>
          <a:prstGeom prst="rect">
            <a:avLst/>
          </a:prstGeom>
          <a:noFill/>
        </p:spPr>
      </p:pic>
      <p:sp>
        <p:nvSpPr>
          <p:cNvPr id="2" name="1 Título"/>
          <p:cNvSpPr>
            <a:spLocks noGrp="1"/>
          </p:cNvSpPr>
          <p:nvPr>
            <p:ph type="title"/>
          </p:nvPr>
        </p:nvSpPr>
        <p:spPr>
          <a:xfrm>
            <a:off x="-13894" y="124681"/>
            <a:ext cx="12450561" cy="1499616"/>
          </a:xfrm>
        </p:spPr>
        <p:txBody>
          <a:bodyPr/>
          <a:lstStyle/>
          <a:p>
            <a:pPr algn="ctr"/>
            <a:r>
              <a:rPr lang="es-CL" b="1" dirty="0">
                <a:effectLst>
                  <a:outerShdw blurRad="38100" dist="38100" dir="2700000" algn="tl">
                    <a:srgbClr val="000000">
                      <a:alpha val="43137"/>
                    </a:srgbClr>
                  </a:outerShdw>
                </a:effectLst>
              </a:rPr>
              <a:t>¿Qué sabemos de la guerra del pacífico?</a:t>
            </a:r>
          </a:p>
        </p:txBody>
      </p:sp>
      <p:sp>
        <p:nvSpPr>
          <p:cNvPr id="5" name="4 CuadroTexto"/>
          <p:cNvSpPr txBox="1"/>
          <p:nvPr/>
        </p:nvSpPr>
        <p:spPr>
          <a:xfrm>
            <a:off x="888273" y="1672046"/>
            <a:ext cx="1985556"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CL" sz="2400" b="1" dirty="0"/>
              <a:t>¿BATALLAS? </a:t>
            </a:r>
          </a:p>
        </p:txBody>
      </p:sp>
      <p:sp>
        <p:nvSpPr>
          <p:cNvPr id="6" name="5 CuadroTexto"/>
          <p:cNvSpPr txBox="1"/>
          <p:nvPr/>
        </p:nvSpPr>
        <p:spPr>
          <a:xfrm>
            <a:off x="4894217" y="1455625"/>
            <a:ext cx="2403566"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s-CL" sz="2400" b="1" dirty="0"/>
              <a:t>¿ZONAS ANEXADAS?</a:t>
            </a:r>
          </a:p>
        </p:txBody>
      </p:sp>
      <p:sp>
        <p:nvSpPr>
          <p:cNvPr id="7" name="6 CuadroTexto"/>
          <p:cNvSpPr txBox="1"/>
          <p:nvPr/>
        </p:nvSpPr>
        <p:spPr>
          <a:xfrm>
            <a:off x="8895804" y="1449976"/>
            <a:ext cx="3004459"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CL" sz="2400" b="1" dirty="0"/>
              <a:t>¿JUSTIFICACIONES O CAUSAS?</a:t>
            </a:r>
          </a:p>
        </p:txBody>
      </p:sp>
      <p:pic>
        <p:nvPicPr>
          <p:cNvPr id="10246" name="Picture 6" descr="Resultado de imagen para guerra del pacifico"/>
          <p:cNvPicPr>
            <a:picLocks noChangeAspect="1" noChangeArrowheads="1"/>
          </p:cNvPicPr>
          <p:nvPr/>
        </p:nvPicPr>
        <p:blipFill>
          <a:blip r:embed="rId4" cstate="print"/>
          <a:srcRect/>
          <a:stretch>
            <a:fillRect/>
          </a:stretch>
        </p:blipFill>
        <p:spPr bwMode="auto">
          <a:xfrm rot="1554735">
            <a:off x="8469304" y="3406783"/>
            <a:ext cx="3342923" cy="2507193"/>
          </a:xfrm>
          <a:prstGeom prst="rect">
            <a:avLst/>
          </a:prstGeom>
          <a:noFill/>
        </p:spPr>
      </p:pic>
      <p:sp>
        <p:nvSpPr>
          <p:cNvPr id="9" name="8 CuadroTexto"/>
          <p:cNvSpPr txBox="1"/>
          <p:nvPr/>
        </p:nvSpPr>
        <p:spPr>
          <a:xfrm rot="1591261">
            <a:off x="8412481" y="5799909"/>
            <a:ext cx="2129246" cy="276999"/>
          </a:xfrm>
          <a:prstGeom prst="rect">
            <a:avLst/>
          </a:prstGeom>
          <a:noFill/>
        </p:spPr>
        <p:txBody>
          <a:bodyPr wrap="square" rtlCol="0">
            <a:spAutoFit/>
          </a:bodyPr>
          <a:lstStyle/>
          <a:p>
            <a:r>
              <a:rPr lang="es-CL" sz="1200" dirty="0"/>
              <a:t>El repase, 1888, Ramón Muñiz</a:t>
            </a:r>
          </a:p>
        </p:txBody>
      </p:sp>
      <p:sp>
        <p:nvSpPr>
          <p:cNvPr id="10" name="9 Rectángulo"/>
          <p:cNvSpPr/>
          <p:nvPr/>
        </p:nvSpPr>
        <p:spPr>
          <a:xfrm rot="21089200">
            <a:off x="994358" y="4965721"/>
            <a:ext cx="3123227" cy="276999"/>
          </a:xfrm>
          <a:prstGeom prst="rect">
            <a:avLst/>
          </a:prstGeom>
        </p:spPr>
        <p:txBody>
          <a:bodyPr wrap="none">
            <a:spAutoFit/>
          </a:bodyPr>
          <a:lstStyle/>
          <a:p>
            <a:r>
              <a:rPr lang="es-CL" sz="1200" dirty="0"/>
              <a:t>Thomas </a:t>
            </a:r>
            <a:r>
              <a:rPr lang="es-CL" sz="1200" dirty="0" err="1"/>
              <a:t>Somerscales</a:t>
            </a:r>
            <a:r>
              <a:rPr lang="es-CL" sz="1200" dirty="0"/>
              <a:t>, Combate naval de Iquique</a:t>
            </a:r>
          </a:p>
        </p:txBody>
      </p:sp>
      <p:sp>
        <p:nvSpPr>
          <p:cNvPr id="4" name="Llamada de flecha a la derecha 3">
            <a:extLst>
              <a:ext uri="{FF2B5EF4-FFF2-40B4-BE49-F238E27FC236}">
                <a16:creationId xmlns:a16="http://schemas.microsoft.com/office/drawing/2014/main" id="{FF7BE076-12A2-B14F-9246-2484A49C5B57}"/>
              </a:ext>
            </a:extLst>
          </p:cNvPr>
          <p:cNvSpPr/>
          <p:nvPr/>
        </p:nvSpPr>
        <p:spPr>
          <a:xfrm>
            <a:off x="111211" y="5844746"/>
            <a:ext cx="2940908" cy="612741"/>
          </a:xfrm>
          <a:prstGeom prst="rightArrowCallout">
            <a:avLst>
              <a:gd name="adj1" fmla="val 25000"/>
              <a:gd name="adj2" fmla="val 25000"/>
              <a:gd name="adj3" fmla="val 25000"/>
              <a:gd name="adj4" fmla="val 7627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latin typeface="Times New Roman" panose="02020603050405020304" pitchFamily="18" charset="0"/>
                <a:cs typeface="Times New Roman" panose="02020603050405020304" pitchFamily="18" charset="0"/>
              </a:rPr>
              <a:t>Si deseas profundizar o despejar dudas</a:t>
            </a:r>
          </a:p>
        </p:txBody>
      </p:sp>
      <p:sp>
        <p:nvSpPr>
          <p:cNvPr id="8" name="Rectángulo 7">
            <a:extLst>
              <a:ext uri="{FF2B5EF4-FFF2-40B4-BE49-F238E27FC236}">
                <a16:creationId xmlns:a16="http://schemas.microsoft.com/office/drawing/2014/main" id="{9C096DAC-4B37-5E4F-93FF-E3383A52C574}"/>
              </a:ext>
            </a:extLst>
          </p:cNvPr>
          <p:cNvSpPr/>
          <p:nvPr/>
        </p:nvSpPr>
        <p:spPr>
          <a:xfrm>
            <a:off x="3138618" y="5844746"/>
            <a:ext cx="3377514" cy="61274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latin typeface="Times New Roman" panose="02020603050405020304" pitchFamily="18" charset="0"/>
                <a:cs typeface="Times New Roman" panose="02020603050405020304" pitchFamily="18" charset="0"/>
              </a:rPr>
              <a:t>Texto del estudiante. Historia 1º Medio, 2019. págs. 214-224</a:t>
            </a:r>
          </a:p>
        </p:txBody>
      </p:sp>
    </p:spTree>
    <p:extLst>
      <p:ext uri="{BB962C8B-B14F-4D97-AF65-F5344CB8AC3E}">
        <p14:creationId xmlns:p14="http://schemas.microsoft.com/office/powerpoint/2010/main" val="2118835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31359" r="31293"/>
          <a:stretch>
            <a:fillRect/>
          </a:stretch>
        </p:blipFill>
        <p:spPr bwMode="auto">
          <a:xfrm>
            <a:off x="4182883" y="-1"/>
            <a:ext cx="7053944" cy="6844866"/>
          </a:xfrm>
          <a:prstGeom prst="rect">
            <a:avLst/>
          </a:prstGeom>
          <a:noFill/>
          <a:ln w="9525">
            <a:noFill/>
            <a:miter lim="800000"/>
            <a:headEnd/>
            <a:tailEnd/>
          </a:ln>
        </p:spPr>
      </p:pic>
      <p:sp>
        <p:nvSpPr>
          <p:cNvPr id="2" name="CuadroTexto 1"/>
          <p:cNvSpPr txBox="1"/>
          <p:nvPr/>
        </p:nvSpPr>
        <p:spPr>
          <a:xfrm>
            <a:off x="193368" y="1766346"/>
            <a:ext cx="2438401" cy="1815882"/>
          </a:xfrm>
          <a:prstGeom prst="rect">
            <a:avLst/>
          </a:prstGeom>
          <a:noFill/>
        </p:spPr>
        <p:txBody>
          <a:bodyPr wrap="square" rtlCol="0">
            <a:spAutoFit/>
          </a:bodyPr>
          <a:lstStyle/>
          <a:p>
            <a:pPr algn="ctr"/>
            <a:r>
              <a:rPr lang="es-CL" sz="2800" b="1" dirty="0"/>
              <a:t>Límites territoriales zona norte hacia 1879</a:t>
            </a:r>
          </a:p>
        </p:txBody>
      </p:sp>
      <p:sp>
        <p:nvSpPr>
          <p:cNvPr id="3" name="Flecha derecha 2"/>
          <p:cNvSpPr/>
          <p:nvPr/>
        </p:nvSpPr>
        <p:spPr>
          <a:xfrm>
            <a:off x="2631176" y="2251903"/>
            <a:ext cx="1411974" cy="844767"/>
          </a:xfrm>
          <a:prstGeom prst="rightArrow">
            <a:avLst>
              <a:gd name="adj1" fmla="val 57407"/>
              <a:gd name="adj2" fmla="val 51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p:cNvSpPr txBox="1"/>
          <p:nvPr/>
        </p:nvSpPr>
        <p:spPr>
          <a:xfrm>
            <a:off x="1342703" y="5153891"/>
            <a:ext cx="2576945" cy="1200329"/>
          </a:xfrm>
          <a:prstGeom prst="rect">
            <a:avLst/>
          </a:prstGeom>
          <a:noFill/>
        </p:spPr>
        <p:txBody>
          <a:bodyPr wrap="square" rtlCol="0">
            <a:spAutoFit/>
          </a:bodyPr>
          <a:lstStyle/>
          <a:p>
            <a:pPr algn="ctr"/>
            <a:r>
              <a:rPr lang="es-CL" sz="2400" dirty="0"/>
              <a:t>¿Cuánto ha cambiado este espacio? </a:t>
            </a:r>
          </a:p>
        </p:txBody>
      </p:sp>
    </p:spTree>
    <p:extLst>
      <p:ext uri="{BB962C8B-B14F-4D97-AF65-F5344CB8AC3E}">
        <p14:creationId xmlns:p14="http://schemas.microsoft.com/office/powerpoint/2010/main" val="276606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46195" y="219456"/>
            <a:ext cx="9720072" cy="1021515"/>
          </a:xfrm>
        </p:spPr>
        <p:style>
          <a:lnRef idx="2">
            <a:schemeClr val="accent1"/>
          </a:lnRef>
          <a:fillRef idx="1">
            <a:schemeClr val="lt1"/>
          </a:fillRef>
          <a:effectRef idx="0">
            <a:schemeClr val="accent1"/>
          </a:effectRef>
          <a:fontRef idx="minor">
            <a:schemeClr val="dk1"/>
          </a:fontRef>
        </p:style>
        <p:txBody>
          <a:bodyPr>
            <a:normAutofit/>
          </a:bodyPr>
          <a:lstStyle/>
          <a:p>
            <a:pPr algn="ctr"/>
            <a:r>
              <a:rPr lang="es-CL" sz="3600" b="1" dirty="0"/>
              <a:t>Contexto socioeconómico y político hacia 1879</a:t>
            </a:r>
          </a:p>
        </p:txBody>
      </p:sp>
      <p:sp>
        <p:nvSpPr>
          <p:cNvPr id="3" name="2 Marcador de contenido"/>
          <p:cNvSpPr>
            <a:spLocks noGrp="1"/>
          </p:cNvSpPr>
          <p:nvPr>
            <p:ph idx="1"/>
          </p:nvPr>
        </p:nvSpPr>
        <p:spPr>
          <a:xfrm>
            <a:off x="509455" y="1776548"/>
            <a:ext cx="9418319" cy="2351314"/>
          </a:xfrm>
        </p:spPr>
        <p:txBody>
          <a:bodyPr>
            <a:normAutofit/>
          </a:bodyPr>
          <a:lstStyle/>
          <a:p>
            <a:pPr>
              <a:buFont typeface="Wingdings" pitchFamily="2" charset="2"/>
              <a:buChar char="v"/>
              <a:defRPr/>
            </a:pPr>
            <a:r>
              <a:rPr lang="es-CL" b="1" dirty="0"/>
              <a:t>Población chilena en el norte salitrero</a:t>
            </a:r>
            <a:endParaRPr lang="es-CL" dirty="0"/>
          </a:p>
          <a:p>
            <a:pPr lvl="0">
              <a:defRPr/>
            </a:pPr>
            <a:r>
              <a:rPr lang="es-CL" dirty="0"/>
              <a:t>1875 en Antofagasta: de 5384 habitantes, 4530 eran chilenos.</a:t>
            </a:r>
            <a:endParaRPr lang="es-CL" b="1" dirty="0"/>
          </a:p>
          <a:p>
            <a:pPr marL="457200" indent="-457200">
              <a:buFont typeface="Wingdings" pitchFamily="2" charset="2"/>
              <a:buChar char="v"/>
            </a:pPr>
            <a:r>
              <a:rPr lang="es-CL" b="1" dirty="0"/>
              <a:t>Riqueza de guano y salitre </a:t>
            </a:r>
          </a:p>
          <a:p>
            <a:pPr>
              <a:buNone/>
            </a:pPr>
            <a:r>
              <a:rPr lang="es-CL" dirty="0">
                <a:sym typeface="Wingdings" pitchFamily="2" charset="2"/>
              </a:rPr>
              <a:t>Compañías chilenas e inglesas</a:t>
            </a:r>
            <a:endParaRPr lang="es-CL" dirty="0"/>
          </a:p>
        </p:txBody>
      </p:sp>
      <p:sp>
        <p:nvSpPr>
          <p:cNvPr id="5" name="2 Marcador de contenido"/>
          <p:cNvSpPr txBox="1">
            <a:spLocks/>
          </p:cNvSpPr>
          <p:nvPr/>
        </p:nvSpPr>
        <p:spPr>
          <a:xfrm>
            <a:off x="674916" y="1706880"/>
            <a:ext cx="6509655" cy="2351314"/>
          </a:xfrm>
          <a:prstGeom prst="rect">
            <a:avLst/>
          </a:prstGeom>
        </p:spPr>
        <p:txBody>
          <a:bodyPr vert="horz" lIns="45720" tIns="45720" rIns="45720" bIns="45720" rtlCol="0">
            <a:normAutofit/>
          </a:bodyPr>
          <a:lstStyle/>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Tw Cen MT" panose="020B0602020104020603" pitchFamily="34" charset="0"/>
              <a:buChar char=" "/>
              <a:tabLst/>
              <a:defRPr/>
            </a:pPr>
            <a:endParaRPr lang="es-CL" sz="2200" dirty="0"/>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Tw Cen MT" panose="020B0602020104020603" pitchFamily="34" charset="0"/>
              <a:buChar char=" "/>
              <a:tabLst/>
              <a:defRPr/>
            </a:pPr>
            <a:endParaRPr kumimoji="0" lang="es-CL" sz="2200" b="0" i="0" u="none" strike="noStrike" kern="1200" cap="none" spc="0" normalizeH="0" dirty="0">
              <a:ln>
                <a:noFill/>
              </a:ln>
              <a:solidFill>
                <a:schemeClr val="tx1"/>
              </a:solidFill>
              <a:effectLst/>
              <a:uLnTx/>
              <a:uFillTx/>
              <a:latin typeface="+mn-lt"/>
              <a:ea typeface="+mn-ea"/>
              <a:cs typeface="+mn-cs"/>
            </a:endParaRP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Tw Cen MT" panose="020B0602020104020603" pitchFamily="34" charset="0"/>
              <a:buChar char=" "/>
              <a:tabLst/>
              <a:defRPr/>
            </a:pPr>
            <a:endParaRPr kumimoji="0" lang="es-CL"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7170" name="Picture 2" descr="Imagen relacionada"/>
          <p:cNvPicPr>
            <a:picLocks noChangeAspect="1" noChangeArrowheads="1"/>
          </p:cNvPicPr>
          <p:nvPr/>
        </p:nvPicPr>
        <p:blipFill>
          <a:blip r:embed="rId2" cstate="print"/>
          <a:srcRect/>
          <a:stretch>
            <a:fillRect/>
          </a:stretch>
        </p:blipFill>
        <p:spPr bwMode="auto">
          <a:xfrm>
            <a:off x="8085908" y="1792635"/>
            <a:ext cx="3840480" cy="4893870"/>
          </a:xfrm>
          <a:prstGeom prst="rect">
            <a:avLst/>
          </a:prstGeom>
          <a:noFill/>
        </p:spPr>
      </p:pic>
      <p:pic>
        <p:nvPicPr>
          <p:cNvPr id="7172" name="Picture 4" descr="Imagen relacionada"/>
          <p:cNvPicPr>
            <a:picLocks noChangeAspect="1" noChangeArrowheads="1"/>
          </p:cNvPicPr>
          <p:nvPr/>
        </p:nvPicPr>
        <p:blipFill>
          <a:blip r:embed="rId3" cstate="print"/>
          <a:srcRect/>
          <a:stretch>
            <a:fillRect/>
          </a:stretch>
        </p:blipFill>
        <p:spPr bwMode="auto">
          <a:xfrm>
            <a:off x="4454433" y="4088674"/>
            <a:ext cx="3500847" cy="2586446"/>
          </a:xfrm>
          <a:prstGeom prst="rect">
            <a:avLst/>
          </a:prstGeom>
          <a:noFill/>
        </p:spPr>
      </p:pic>
      <p:pic>
        <p:nvPicPr>
          <p:cNvPr id="7174" name="Picture 6" descr="Resultado de imagen para productos agrícolas"/>
          <p:cNvPicPr>
            <a:picLocks noChangeAspect="1" noChangeArrowheads="1"/>
          </p:cNvPicPr>
          <p:nvPr/>
        </p:nvPicPr>
        <p:blipFill>
          <a:blip r:embed="rId4" cstate="print"/>
          <a:srcRect/>
          <a:stretch>
            <a:fillRect/>
          </a:stretch>
        </p:blipFill>
        <p:spPr bwMode="auto">
          <a:xfrm>
            <a:off x="535577" y="5543006"/>
            <a:ext cx="2290354" cy="1145177"/>
          </a:xfrm>
          <a:prstGeom prst="rect">
            <a:avLst/>
          </a:prstGeom>
          <a:noFill/>
        </p:spPr>
      </p:pic>
      <p:pic>
        <p:nvPicPr>
          <p:cNvPr id="7176" name="Picture 8" descr="Resultado de imagen para PÓLVORA"/>
          <p:cNvPicPr>
            <a:picLocks noChangeAspect="1" noChangeArrowheads="1"/>
          </p:cNvPicPr>
          <p:nvPr/>
        </p:nvPicPr>
        <p:blipFill>
          <a:blip r:embed="rId5" cstate="print"/>
          <a:srcRect/>
          <a:stretch>
            <a:fillRect/>
          </a:stretch>
        </p:blipFill>
        <p:spPr bwMode="auto">
          <a:xfrm>
            <a:off x="0" y="4095222"/>
            <a:ext cx="2375444" cy="1583630"/>
          </a:xfrm>
          <a:prstGeom prst="rect">
            <a:avLst/>
          </a:prstGeom>
          <a:noFill/>
        </p:spPr>
      </p:pic>
      <p:sp>
        <p:nvSpPr>
          <p:cNvPr id="10" name="9 Flecha derecha"/>
          <p:cNvSpPr/>
          <p:nvPr/>
        </p:nvSpPr>
        <p:spPr>
          <a:xfrm rot="10800000">
            <a:off x="2899952" y="4833257"/>
            <a:ext cx="1332413" cy="1031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1609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176"/>
                                        </p:tgtEl>
                                        <p:attrNameLst>
                                          <p:attrName>style.visibility</p:attrName>
                                        </p:attrNameLst>
                                      </p:cBhvr>
                                      <p:to>
                                        <p:strVal val="visible"/>
                                      </p:to>
                                    </p:set>
                                    <p:animEffect transition="in" filter="fade">
                                      <p:cBhvr>
                                        <p:cTn id="10" dur="2000"/>
                                        <p:tgtEl>
                                          <p:spTgt spid="7176"/>
                                        </p:tgtEl>
                                      </p:cBhvr>
                                    </p:animEffect>
                                  </p:childTnLst>
                                </p:cTn>
                              </p:par>
                              <p:par>
                                <p:cTn id="11" presetID="10" presetClass="entr" presetSubtype="0"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fade">
                                      <p:cBhvr>
                                        <p:cTn id="13" dur="2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33332" t="1071" r="32834"/>
          <a:stretch>
            <a:fillRect/>
          </a:stretch>
        </p:blipFill>
        <p:spPr bwMode="auto">
          <a:xfrm>
            <a:off x="7426634" y="0"/>
            <a:ext cx="4238497" cy="6858000"/>
          </a:xfrm>
          <a:prstGeom prst="rect">
            <a:avLst/>
          </a:prstGeom>
          <a:noFill/>
          <a:ln w="9525">
            <a:noFill/>
            <a:miter lim="800000"/>
            <a:headEnd/>
            <a:tailEnd/>
          </a:ln>
        </p:spPr>
      </p:pic>
      <p:sp>
        <p:nvSpPr>
          <p:cNvPr id="2" name="1 Título"/>
          <p:cNvSpPr>
            <a:spLocks noGrp="1"/>
          </p:cNvSpPr>
          <p:nvPr>
            <p:ph type="title"/>
          </p:nvPr>
        </p:nvSpPr>
        <p:spPr>
          <a:xfrm>
            <a:off x="841248" y="363148"/>
            <a:ext cx="5389735" cy="1499616"/>
          </a:xfrm>
        </p:spPr>
        <p:txBody>
          <a:bodyPr/>
          <a:lstStyle/>
          <a:p>
            <a:r>
              <a:rPr lang="es-CL" b="1" dirty="0">
                <a:effectLst>
                  <a:outerShdw blurRad="38100" dist="38100" dir="2700000" algn="tl">
                    <a:srgbClr val="000000">
                      <a:alpha val="43137"/>
                    </a:srgbClr>
                  </a:outerShdw>
                </a:effectLst>
              </a:rPr>
              <a:t>Delimitaciones en disputa</a:t>
            </a:r>
          </a:p>
        </p:txBody>
      </p:sp>
      <p:sp>
        <p:nvSpPr>
          <p:cNvPr id="5" name="2 Marcador de contenido"/>
          <p:cNvSpPr txBox="1">
            <a:spLocks noGrp="1"/>
          </p:cNvSpPr>
          <p:nvPr>
            <p:ph idx="1"/>
          </p:nvPr>
        </p:nvSpPr>
        <p:spPr>
          <a:xfrm>
            <a:off x="606117" y="2103120"/>
            <a:ext cx="6160444" cy="4023360"/>
          </a:xfrm>
          <a:prstGeom prst="rect">
            <a:avLst/>
          </a:prstGeom>
        </p:spPr>
        <p:txBody>
          <a:bodyPr vert="horz" lIns="45720" tIns="45720" rIns="45720" bIns="45720" rtlCol="0">
            <a:normAutofit/>
          </a:bodyPr>
          <a:lstStyle/>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Wingdings" pitchFamily="2" charset="2"/>
              <a:buChar char="v"/>
              <a:tabLst/>
              <a:defRPr/>
            </a:pPr>
            <a:r>
              <a:rPr kumimoji="0" lang="es-CL" sz="2200" b="1" i="0" u="none" strike="noStrike" kern="1200" cap="none" spc="0" normalizeH="0" baseline="0" dirty="0">
                <a:ln>
                  <a:noFill/>
                </a:ln>
                <a:solidFill>
                  <a:schemeClr val="tx1"/>
                </a:solidFill>
                <a:effectLst/>
                <a:uLnTx/>
                <a:uFillTx/>
                <a:latin typeface="+mn-lt"/>
                <a:ea typeface="+mn-ea"/>
                <a:cs typeface="+mn-cs"/>
              </a:rPr>
              <a:t>Tratado</a:t>
            </a:r>
            <a:r>
              <a:rPr kumimoji="0" lang="es-CL" sz="2200" b="1" i="0" u="none" strike="noStrike" kern="1200" cap="none" spc="0" normalizeH="0" dirty="0">
                <a:ln>
                  <a:noFill/>
                </a:ln>
                <a:solidFill>
                  <a:schemeClr val="tx1"/>
                </a:solidFill>
                <a:effectLst/>
                <a:uLnTx/>
                <a:uFillTx/>
                <a:latin typeface="+mn-lt"/>
                <a:ea typeface="+mn-ea"/>
                <a:cs typeface="+mn-cs"/>
              </a:rPr>
              <a:t> de 1866</a:t>
            </a:r>
          </a:p>
          <a:p>
            <a:pPr marL="91440" marR="0" lvl="0" indent="-91440" algn="l" defTabSz="914400" rtl="0" eaLnBrk="1" fontAlgn="auto" latinLnBrk="0" hangingPunct="1">
              <a:lnSpc>
                <a:spcPct val="90000"/>
              </a:lnSpc>
              <a:spcBef>
                <a:spcPts val="1200"/>
              </a:spcBef>
              <a:spcAft>
                <a:spcPts val="200"/>
              </a:spcAft>
              <a:buClr>
                <a:schemeClr val="accent1"/>
              </a:buClr>
              <a:buSzPct val="100000"/>
              <a:buNone/>
              <a:tabLst/>
              <a:defRPr/>
            </a:pPr>
            <a:r>
              <a:rPr kumimoji="0" lang="es-CL" sz="2200" i="0" u="none" strike="noStrike" kern="1200" cap="none" spc="0" normalizeH="0" dirty="0">
                <a:ln>
                  <a:noFill/>
                </a:ln>
                <a:solidFill>
                  <a:schemeClr val="tx1"/>
                </a:solidFill>
                <a:effectLst/>
                <a:uLnTx/>
                <a:uFillTx/>
                <a:latin typeface="+mn-lt"/>
                <a:ea typeface="+mn-ea"/>
                <a:cs typeface="+mn-cs"/>
              </a:rPr>
              <a:t>Límite norte en paralelo 24. Impuestos recaudados entre paralelos 23 y 25 con reparto equitativo</a:t>
            </a: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Wingdings" pitchFamily="2" charset="2"/>
              <a:buChar char="v"/>
              <a:tabLst/>
              <a:defRPr/>
            </a:pPr>
            <a:r>
              <a:rPr lang="es-CL" sz="2200" b="1" baseline="0" noProof="0" dirty="0"/>
              <a:t>Tratado</a:t>
            </a:r>
            <a:r>
              <a:rPr lang="es-CL" sz="2200" b="1" noProof="0" dirty="0"/>
              <a:t> de 1874</a:t>
            </a:r>
          </a:p>
          <a:p>
            <a:pPr marL="91440" marR="0" lvl="0" indent="-91440" algn="l" defTabSz="914400" rtl="0" eaLnBrk="1" fontAlgn="auto" latinLnBrk="0" hangingPunct="1">
              <a:lnSpc>
                <a:spcPct val="100000"/>
              </a:lnSpc>
              <a:spcBef>
                <a:spcPts val="1200"/>
              </a:spcBef>
              <a:spcAft>
                <a:spcPts val="200"/>
              </a:spcAft>
              <a:buClr>
                <a:schemeClr val="accent1"/>
              </a:buClr>
              <a:buSzPct val="100000"/>
              <a:buNone/>
              <a:tabLst/>
              <a:defRPr/>
            </a:pPr>
            <a:r>
              <a:rPr kumimoji="0" lang="es-CL" i="0" u="none" strike="noStrike" kern="1200" cap="none" spc="0" normalizeH="0" baseline="0" dirty="0">
                <a:ln>
                  <a:noFill/>
                </a:ln>
                <a:solidFill>
                  <a:schemeClr val="tx1"/>
                </a:solidFill>
                <a:effectLst/>
                <a:uLnTx/>
                <a:uFillTx/>
                <a:latin typeface="+mn-lt"/>
                <a:ea typeface="+mn-ea"/>
                <a:cs typeface="+mn-cs"/>
              </a:rPr>
              <a:t>Límite norte en paralelo 24. Impuestos para cada país de manera independiente</a:t>
            </a:r>
            <a:r>
              <a:rPr kumimoji="0" lang="es-CL" i="0" u="none" strike="noStrike" kern="1200" cap="none" spc="0" normalizeH="0" dirty="0">
                <a:ln>
                  <a:noFill/>
                </a:ln>
                <a:solidFill>
                  <a:schemeClr val="tx1"/>
                </a:solidFill>
                <a:effectLst/>
                <a:uLnTx/>
                <a:uFillTx/>
                <a:latin typeface="+mn-lt"/>
                <a:ea typeface="+mn-ea"/>
                <a:cs typeface="+mn-cs"/>
              </a:rPr>
              <a:t> a partir de 24° S.</a:t>
            </a:r>
          </a:p>
          <a:p>
            <a:pPr marL="91440" marR="0" lvl="0" indent="-91440" algn="l" defTabSz="914400" rtl="0" eaLnBrk="1" fontAlgn="auto" latinLnBrk="0" hangingPunct="1">
              <a:lnSpc>
                <a:spcPct val="100000"/>
              </a:lnSpc>
              <a:spcBef>
                <a:spcPts val="1200"/>
              </a:spcBef>
              <a:spcAft>
                <a:spcPts val="200"/>
              </a:spcAft>
              <a:buClr>
                <a:schemeClr val="accent1"/>
              </a:buClr>
              <a:buSzPct val="100000"/>
              <a:buNone/>
              <a:tabLst/>
              <a:defRPr/>
            </a:pPr>
            <a:r>
              <a:rPr lang="es-CL" baseline="0" noProof="0" dirty="0"/>
              <a:t>Clausula:</a:t>
            </a:r>
            <a:r>
              <a:rPr lang="es-CL" noProof="0" dirty="0"/>
              <a:t> Bolivia no modificará los impuestos por un periodo de 25 años.</a:t>
            </a:r>
            <a:endParaRPr kumimoji="0" lang="es-CL"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80533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9215" t="15714" r="25104" b="8929"/>
          <a:stretch>
            <a:fillRect/>
          </a:stretch>
        </p:blipFill>
        <p:spPr bwMode="auto">
          <a:xfrm>
            <a:off x="2468878" y="0"/>
            <a:ext cx="6910252" cy="6858000"/>
          </a:xfrm>
          <a:prstGeom prst="rect">
            <a:avLst/>
          </a:prstGeom>
          <a:noFill/>
          <a:ln w="9525">
            <a:noFill/>
            <a:miter lim="800000"/>
            <a:headEnd/>
            <a:tailEnd/>
          </a:ln>
          <a:effectLst/>
        </p:spPr>
      </p:pic>
    </p:spTree>
    <p:extLst>
      <p:ext uri="{BB962C8B-B14F-4D97-AF65-F5344CB8AC3E}">
        <p14:creationId xmlns:p14="http://schemas.microsoft.com/office/powerpoint/2010/main" val="1908923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6951" y="-108812"/>
            <a:ext cx="12176721" cy="1499616"/>
          </a:xfrm>
        </p:spPr>
        <p:txBody>
          <a:bodyPr>
            <a:normAutofit/>
          </a:bodyPr>
          <a:lstStyle/>
          <a:p>
            <a:pPr algn="ctr"/>
            <a:r>
              <a:rPr lang="es-CL" sz="4400" b="1" dirty="0">
                <a:effectLst>
                  <a:outerShdw blurRad="38100" dist="38100" dir="2700000" algn="tl">
                    <a:srgbClr val="000000">
                      <a:alpha val="43137"/>
                    </a:srgbClr>
                  </a:outerShdw>
                </a:effectLst>
              </a:rPr>
              <a:t>¿Por qué ocurre la guerra? </a:t>
            </a:r>
            <a:br>
              <a:rPr lang="es-CL" sz="4400" b="1" dirty="0">
                <a:effectLst>
                  <a:outerShdw blurRad="38100" dist="38100" dir="2700000" algn="tl">
                    <a:srgbClr val="000000">
                      <a:alpha val="43137"/>
                    </a:srgbClr>
                  </a:outerShdw>
                </a:effectLst>
              </a:rPr>
            </a:br>
            <a:r>
              <a:rPr lang="es-CL" sz="3200" b="1" dirty="0">
                <a:effectLst>
                  <a:outerShdw blurRad="38100" dist="38100" dir="2700000" algn="tl">
                    <a:srgbClr val="000000">
                      <a:alpha val="43137"/>
                    </a:srgbClr>
                  </a:outerShdw>
                </a:effectLst>
              </a:rPr>
              <a:t>Una historia compleja: diversas interpretaciones</a:t>
            </a:r>
          </a:p>
        </p:txBody>
      </p:sp>
      <p:sp>
        <p:nvSpPr>
          <p:cNvPr id="3" name="2 Marcador de contenido"/>
          <p:cNvSpPr>
            <a:spLocks noGrp="1"/>
          </p:cNvSpPr>
          <p:nvPr>
            <p:ph idx="1"/>
          </p:nvPr>
        </p:nvSpPr>
        <p:spPr>
          <a:xfrm>
            <a:off x="521856" y="1313103"/>
            <a:ext cx="11404588" cy="856290"/>
          </a:xfrm>
        </p:spPr>
        <p:style>
          <a:lnRef idx="2">
            <a:schemeClr val="accent4">
              <a:shade val="50000"/>
            </a:schemeClr>
          </a:lnRef>
          <a:fillRef idx="1">
            <a:schemeClr val="accent4"/>
          </a:fillRef>
          <a:effectRef idx="0">
            <a:schemeClr val="accent4"/>
          </a:effectRef>
          <a:fontRef idx="minor">
            <a:schemeClr val="lt1"/>
          </a:fontRef>
        </p:style>
        <p:txBody>
          <a:bodyPr/>
          <a:lstStyle/>
          <a:p>
            <a:pPr marL="0" indent="0">
              <a:buNone/>
            </a:pPr>
            <a:r>
              <a:rPr lang="es-CL" dirty="0"/>
              <a:t>Te recomendamos </a:t>
            </a:r>
            <a:r>
              <a:rPr lang="es-CL" b="1" dirty="0"/>
              <a:t>ver documental “Epopeya: Guerra del Pacífico” (2007) del periodista Rafael Cavada, </a:t>
            </a:r>
            <a:r>
              <a:rPr lang="es-CL" dirty="0"/>
              <a:t>para comprender las diversas interpretaciones del conflicto desde los tres países.</a:t>
            </a:r>
          </a:p>
        </p:txBody>
      </p:sp>
      <p:graphicFrame>
        <p:nvGraphicFramePr>
          <p:cNvPr id="4" name="3 Diagrama"/>
          <p:cNvGraphicFramePr/>
          <p:nvPr>
            <p:extLst>
              <p:ext uri="{D42A27DB-BD31-4B8C-83A1-F6EECF244321}">
                <p14:modId xmlns:p14="http://schemas.microsoft.com/office/powerpoint/2010/main" val="3867465062"/>
              </p:ext>
            </p:extLst>
          </p:nvPr>
        </p:nvGraphicFramePr>
        <p:xfrm>
          <a:off x="236951" y="167165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brir llave 5"/>
          <p:cNvSpPr/>
          <p:nvPr/>
        </p:nvSpPr>
        <p:spPr>
          <a:xfrm rot="10800000">
            <a:off x="8364951" y="2352284"/>
            <a:ext cx="720437" cy="4057416"/>
          </a:xfrm>
          <a:prstGeom prst="leftBrace">
            <a:avLst>
              <a:gd name="adj1" fmla="val 8333"/>
              <a:gd name="adj2" fmla="val 4967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7" name="CuadroTexto 6"/>
          <p:cNvSpPr txBox="1"/>
          <p:nvPr/>
        </p:nvSpPr>
        <p:spPr>
          <a:xfrm>
            <a:off x="9328280" y="2812719"/>
            <a:ext cx="2406521" cy="3139321"/>
          </a:xfrm>
          <a:prstGeom prst="rect">
            <a:avLst/>
          </a:prstGeom>
          <a:noFill/>
        </p:spPr>
        <p:txBody>
          <a:bodyPr wrap="square" rtlCol="0">
            <a:spAutoFit/>
          </a:bodyPr>
          <a:lstStyle/>
          <a:p>
            <a:pPr algn="ctr"/>
            <a:r>
              <a:rPr lang="es-CL" dirty="0"/>
              <a:t>Se reconoce por diversos historiadores y los tres países la importancia de la riqueza salitrera de los territorios del norte como causa del conflicto. Por ello, se conoce este conflicto también como </a:t>
            </a:r>
            <a:r>
              <a:rPr lang="es-CL" b="1" dirty="0"/>
              <a:t>“Guerra del Salitre”</a:t>
            </a:r>
          </a:p>
        </p:txBody>
      </p:sp>
    </p:spTree>
    <p:extLst>
      <p:ext uri="{BB962C8B-B14F-4D97-AF65-F5344CB8AC3E}">
        <p14:creationId xmlns:p14="http://schemas.microsoft.com/office/powerpoint/2010/main" val="2327659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8732" y="182880"/>
            <a:ext cx="11699096" cy="650201"/>
          </a:xfrm>
          <a:ln w="38100"/>
        </p:spPr>
        <p:style>
          <a:lnRef idx="2">
            <a:schemeClr val="accent4"/>
          </a:lnRef>
          <a:fillRef idx="1">
            <a:schemeClr val="lt1"/>
          </a:fillRef>
          <a:effectRef idx="0">
            <a:schemeClr val="accent4"/>
          </a:effectRef>
          <a:fontRef idx="minor">
            <a:schemeClr val="dk1"/>
          </a:fontRef>
        </p:style>
        <p:txBody>
          <a:bodyPr>
            <a:normAutofit/>
          </a:bodyPr>
          <a:lstStyle/>
          <a:p>
            <a:r>
              <a:rPr lang="es-CL" sz="4000" b="1" dirty="0"/>
              <a:t>¿Recuerdas lo último visto en 1ero medio?</a:t>
            </a:r>
          </a:p>
        </p:txBody>
      </p:sp>
      <p:sp>
        <p:nvSpPr>
          <p:cNvPr id="3" name="Marcador de contenido 2"/>
          <p:cNvSpPr>
            <a:spLocks noGrp="1"/>
          </p:cNvSpPr>
          <p:nvPr>
            <p:ph idx="1"/>
          </p:nvPr>
        </p:nvSpPr>
        <p:spPr>
          <a:xfrm>
            <a:off x="900911" y="827902"/>
            <a:ext cx="11116917" cy="496389"/>
          </a:xfrm>
        </p:spPr>
        <p:txBody>
          <a:bodyPr>
            <a:noAutofit/>
          </a:bodyPr>
          <a:lstStyle/>
          <a:p>
            <a:pPr algn="ctr"/>
            <a:r>
              <a:rPr lang="es-CL" sz="2400" b="1" dirty="0">
                <a:solidFill>
                  <a:schemeClr val="accent4">
                    <a:lumMod val="75000"/>
                  </a:schemeClr>
                </a:solidFill>
              </a:rPr>
              <a:t>¡Activa tus conocimientos previos! Identifica el proceso, hecho o personaje histórico. Escribe en los recuadros (azules).</a:t>
            </a:r>
          </a:p>
        </p:txBody>
      </p:sp>
      <p:pic>
        <p:nvPicPr>
          <p:cNvPr id="4" name="Imagen 3"/>
          <p:cNvPicPr>
            <a:picLocks noChangeAspect="1"/>
          </p:cNvPicPr>
          <p:nvPr/>
        </p:nvPicPr>
        <p:blipFill>
          <a:blip r:embed="rId2"/>
          <a:stretch>
            <a:fillRect/>
          </a:stretch>
        </p:blipFill>
        <p:spPr>
          <a:xfrm>
            <a:off x="427657" y="1207899"/>
            <a:ext cx="3465875" cy="2281621"/>
          </a:xfrm>
          <a:prstGeom prst="rect">
            <a:avLst/>
          </a:prstGeom>
        </p:spPr>
      </p:pic>
      <p:pic>
        <p:nvPicPr>
          <p:cNvPr id="10" name="Imagen 9"/>
          <p:cNvPicPr>
            <a:picLocks noChangeAspect="1"/>
          </p:cNvPicPr>
          <p:nvPr/>
        </p:nvPicPr>
        <p:blipFill>
          <a:blip r:embed="rId3"/>
          <a:stretch>
            <a:fillRect/>
          </a:stretch>
        </p:blipFill>
        <p:spPr>
          <a:xfrm>
            <a:off x="9210865" y="1590966"/>
            <a:ext cx="2378546" cy="3104629"/>
          </a:xfrm>
          <a:prstGeom prst="rect">
            <a:avLst/>
          </a:prstGeom>
        </p:spPr>
      </p:pic>
      <p:pic>
        <p:nvPicPr>
          <p:cNvPr id="11" name="Imagen 10"/>
          <p:cNvPicPr>
            <a:picLocks noChangeAspect="1"/>
          </p:cNvPicPr>
          <p:nvPr/>
        </p:nvPicPr>
        <p:blipFill>
          <a:blip r:embed="rId4"/>
          <a:stretch>
            <a:fillRect/>
          </a:stretch>
        </p:blipFill>
        <p:spPr>
          <a:xfrm>
            <a:off x="4557946" y="1867475"/>
            <a:ext cx="3467003" cy="2551612"/>
          </a:xfrm>
          <a:prstGeom prst="rect">
            <a:avLst/>
          </a:prstGeom>
        </p:spPr>
      </p:pic>
      <p:pic>
        <p:nvPicPr>
          <p:cNvPr id="12" name="Imagen 11"/>
          <p:cNvPicPr>
            <a:picLocks noChangeAspect="1"/>
          </p:cNvPicPr>
          <p:nvPr/>
        </p:nvPicPr>
        <p:blipFill>
          <a:blip r:embed="rId5"/>
          <a:stretch>
            <a:fillRect/>
          </a:stretch>
        </p:blipFill>
        <p:spPr>
          <a:xfrm>
            <a:off x="821649" y="3947913"/>
            <a:ext cx="3970275" cy="2415817"/>
          </a:xfrm>
          <a:prstGeom prst="rect">
            <a:avLst/>
          </a:prstGeom>
        </p:spPr>
      </p:pic>
      <p:pic>
        <p:nvPicPr>
          <p:cNvPr id="13" name="Imagen 12"/>
          <p:cNvPicPr>
            <a:picLocks noChangeAspect="1"/>
          </p:cNvPicPr>
          <p:nvPr/>
        </p:nvPicPr>
        <p:blipFill>
          <a:blip r:embed="rId6"/>
          <a:stretch>
            <a:fillRect/>
          </a:stretch>
        </p:blipFill>
        <p:spPr>
          <a:xfrm>
            <a:off x="6270937" y="4125700"/>
            <a:ext cx="4231600" cy="2583732"/>
          </a:xfrm>
          <a:prstGeom prst="rect">
            <a:avLst/>
          </a:prstGeom>
        </p:spPr>
      </p:pic>
      <p:sp>
        <p:nvSpPr>
          <p:cNvPr id="5" name="Rectángulo 4">
            <a:extLst>
              <a:ext uri="{FF2B5EF4-FFF2-40B4-BE49-F238E27FC236}">
                <a16:creationId xmlns:a16="http://schemas.microsoft.com/office/drawing/2014/main" id="{BADFED5E-0515-324C-B5FA-77C2FB1C6497}"/>
              </a:ext>
            </a:extLst>
          </p:cNvPr>
          <p:cNvSpPr/>
          <p:nvPr/>
        </p:nvSpPr>
        <p:spPr>
          <a:xfrm>
            <a:off x="427658" y="3509316"/>
            <a:ext cx="3477078" cy="35556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5B2DE170-8FED-B241-B97A-82907531C760}"/>
              </a:ext>
            </a:extLst>
          </p:cNvPr>
          <p:cNvSpPr/>
          <p:nvPr/>
        </p:nvSpPr>
        <p:spPr>
          <a:xfrm>
            <a:off x="604772" y="6428004"/>
            <a:ext cx="3477078" cy="35556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Rectángulo 14">
            <a:extLst>
              <a:ext uri="{FF2B5EF4-FFF2-40B4-BE49-F238E27FC236}">
                <a16:creationId xmlns:a16="http://schemas.microsoft.com/office/drawing/2014/main" id="{4B5CC883-4393-324E-A79B-8D370BB87E16}"/>
              </a:ext>
            </a:extLst>
          </p:cNvPr>
          <p:cNvSpPr/>
          <p:nvPr/>
        </p:nvSpPr>
        <p:spPr>
          <a:xfrm>
            <a:off x="4557946" y="1532953"/>
            <a:ext cx="3477078" cy="35556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15">
            <a:extLst>
              <a:ext uri="{FF2B5EF4-FFF2-40B4-BE49-F238E27FC236}">
                <a16:creationId xmlns:a16="http://schemas.microsoft.com/office/drawing/2014/main" id="{3D3E8CB0-3C45-E542-8C0F-7E79CFDAC1D5}"/>
              </a:ext>
            </a:extLst>
          </p:cNvPr>
          <p:cNvSpPr/>
          <p:nvPr/>
        </p:nvSpPr>
        <p:spPr>
          <a:xfrm>
            <a:off x="6296485" y="6446470"/>
            <a:ext cx="4206052" cy="35556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EFCABB7F-4701-ED42-8FB4-7A2664713E30}"/>
              </a:ext>
            </a:extLst>
          </p:cNvPr>
          <p:cNvSpPr/>
          <p:nvPr/>
        </p:nvSpPr>
        <p:spPr>
          <a:xfrm>
            <a:off x="8699438" y="1274021"/>
            <a:ext cx="3423874" cy="35556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123156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6303" y="121465"/>
            <a:ext cx="5174122" cy="1169641"/>
          </a:xfrm>
        </p:spPr>
        <p:style>
          <a:lnRef idx="2">
            <a:schemeClr val="accent1"/>
          </a:lnRef>
          <a:fillRef idx="1">
            <a:schemeClr val="lt1"/>
          </a:fillRef>
          <a:effectRef idx="0">
            <a:schemeClr val="accent1"/>
          </a:effectRef>
          <a:fontRef idx="minor">
            <a:schemeClr val="dk1"/>
          </a:fontRef>
        </p:style>
        <p:txBody>
          <a:bodyPr>
            <a:normAutofit/>
          </a:bodyPr>
          <a:lstStyle/>
          <a:p>
            <a:pPr algn="ctr"/>
            <a:r>
              <a:rPr lang="es-CL" sz="3600" b="1" dirty="0">
                <a:effectLst>
                  <a:outerShdw blurRad="38100" dist="38100" dir="2700000" algn="tl">
                    <a:srgbClr val="000000">
                      <a:alpha val="43137"/>
                    </a:srgbClr>
                  </a:outerShdw>
                </a:effectLst>
              </a:rPr>
              <a:t>Balance y proyecciones</a:t>
            </a:r>
          </a:p>
        </p:txBody>
      </p:sp>
      <p:sp>
        <p:nvSpPr>
          <p:cNvPr id="3" name="Marcador de contenido 2"/>
          <p:cNvSpPr>
            <a:spLocks noGrp="1"/>
          </p:cNvSpPr>
          <p:nvPr>
            <p:ph idx="1"/>
          </p:nvPr>
        </p:nvSpPr>
        <p:spPr>
          <a:xfrm>
            <a:off x="180303" y="1341159"/>
            <a:ext cx="6143223" cy="1000259"/>
          </a:xfrm>
          <a:ln>
            <a:noFill/>
          </a:ln>
        </p:spPr>
        <p:style>
          <a:lnRef idx="2">
            <a:schemeClr val="dk1"/>
          </a:lnRef>
          <a:fillRef idx="1">
            <a:schemeClr val="lt1"/>
          </a:fillRef>
          <a:effectRef idx="0">
            <a:schemeClr val="dk1"/>
          </a:effectRef>
          <a:fontRef idx="minor">
            <a:schemeClr val="dk1"/>
          </a:fontRef>
        </p:style>
        <p:txBody>
          <a:bodyPr/>
          <a:lstStyle/>
          <a:p>
            <a:pPr>
              <a:buFont typeface="Wingdings" panose="05000000000000000000" pitchFamily="2" charset="2"/>
              <a:buChar char="v"/>
            </a:pPr>
            <a:r>
              <a:rPr lang="es-CL" dirty="0"/>
              <a:t>Tratado de Ancón (1883) </a:t>
            </a:r>
            <a:r>
              <a:rPr lang="es-CL" dirty="0">
                <a:sym typeface="Wingdings" panose="05000000000000000000" pitchFamily="2" charset="2"/>
              </a:rPr>
              <a:t> ratificado en 1929</a:t>
            </a:r>
          </a:p>
          <a:p>
            <a:pPr>
              <a:buFont typeface="Wingdings" panose="05000000000000000000" pitchFamily="2" charset="2"/>
              <a:buChar char="v"/>
            </a:pPr>
            <a:r>
              <a:rPr lang="es-CL" dirty="0">
                <a:sym typeface="Wingdings" panose="05000000000000000000" pitchFamily="2" charset="2"/>
              </a:rPr>
              <a:t>Tratado de paz (1904)  siempre en disputa</a:t>
            </a:r>
            <a:endParaRPr lang="es-CL" dirty="0"/>
          </a:p>
        </p:txBody>
      </p:sp>
      <p:pic>
        <p:nvPicPr>
          <p:cNvPr id="1026" name="Picture 2" descr="Resultado de imagen para tratado de ancon 18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9443" y="0"/>
            <a:ext cx="496699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stretch>
            <a:fillRect/>
          </a:stretch>
        </p:blipFill>
        <p:spPr>
          <a:xfrm>
            <a:off x="576487" y="2341418"/>
            <a:ext cx="5350854" cy="4390198"/>
          </a:xfrm>
          <a:prstGeom prst="rect">
            <a:avLst/>
          </a:prstGeom>
        </p:spPr>
      </p:pic>
    </p:spTree>
    <p:extLst>
      <p:ext uri="{BB962C8B-B14F-4D97-AF65-F5344CB8AC3E}">
        <p14:creationId xmlns:p14="http://schemas.microsoft.com/office/powerpoint/2010/main" val="3774399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72493" y="1392071"/>
            <a:ext cx="2233979" cy="1086393"/>
          </a:xfrm>
          <a:prstGeom prst="roundRect">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CL" sz="2200" dirty="0">
                <a:latin typeface="Calisto MT" panose="02040603050505030304" pitchFamily="18" charset="0"/>
                <a:cs typeface="Iskoola Pota" panose="020B0502040204020203" pitchFamily="34" charset="0"/>
              </a:rPr>
              <a:t>Tratado de Ancón (1883) con Perú</a:t>
            </a:r>
          </a:p>
        </p:txBody>
      </p:sp>
      <p:sp>
        <p:nvSpPr>
          <p:cNvPr id="16" name="15 Flecha derecha"/>
          <p:cNvSpPr/>
          <p:nvPr/>
        </p:nvSpPr>
        <p:spPr>
          <a:xfrm>
            <a:off x="2382969" y="1497082"/>
            <a:ext cx="307075" cy="89949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42 Rectángulo redondeado"/>
          <p:cNvSpPr/>
          <p:nvPr/>
        </p:nvSpPr>
        <p:spPr>
          <a:xfrm>
            <a:off x="72494" y="3944198"/>
            <a:ext cx="2233978" cy="1132766"/>
          </a:xfrm>
          <a:prstGeom prst="roundRect">
            <a:avLst/>
          </a:prstGeom>
          <a:solidFill>
            <a:srgbClr val="3C24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200" dirty="0">
                <a:latin typeface="Calisto MT" panose="02040603050505030304" pitchFamily="18" charset="0"/>
              </a:rPr>
              <a:t>Tratado de paz con Bolivia, de 1904</a:t>
            </a:r>
            <a:endParaRPr lang="es-CL" sz="2200" dirty="0">
              <a:latin typeface="Calisto MT" panose="02040603050505030304" pitchFamily="18" charset="0"/>
              <a:cs typeface="Iskoola Pota" panose="020B0502040204020203" pitchFamily="34" charset="0"/>
            </a:endParaRPr>
          </a:p>
        </p:txBody>
      </p:sp>
      <p:sp>
        <p:nvSpPr>
          <p:cNvPr id="44" name="43 Flecha derecha"/>
          <p:cNvSpPr/>
          <p:nvPr/>
        </p:nvSpPr>
        <p:spPr>
          <a:xfrm>
            <a:off x="2371587" y="3835014"/>
            <a:ext cx="307075" cy="10508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20 Flecha derecha"/>
          <p:cNvSpPr/>
          <p:nvPr/>
        </p:nvSpPr>
        <p:spPr>
          <a:xfrm>
            <a:off x="2371587" y="2655211"/>
            <a:ext cx="318457" cy="9194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19 Flecha derecha"/>
          <p:cNvSpPr/>
          <p:nvPr/>
        </p:nvSpPr>
        <p:spPr>
          <a:xfrm>
            <a:off x="3060845" y="109636"/>
            <a:ext cx="307075" cy="10508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22 Rectángulo redondeado"/>
          <p:cNvSpPr/>
          <p:nvPr/>
        </p:nvSpPr>
        <p:spPr>
          <a:xfrm>
            <a:off x="40944" y="135697"/>
            <a:ext cx="2958538" cy="11054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CL" sz="2400" dirty="0">
                <a:latin typeface="Calisto MT" panose="02040603050505030304" pitchFamily="18" charset="0"/>
                <a:cs typeface="Iskoola Pota" panose="020B0502040204020203" pitchFamily="34" charset="0"/>
              </a:rPr>
              <a:t>Acuerdos y tratados para finalizar el conflicto</a:t>
            </a:r>
          </a:p>
        </p:txBody>
      </p:sp>
      <p:sp>
        <p:nvSpPr>
          <p:cNvPr id="18" name="17 Rectángulo redondeado"/>
          <p:cNvSpPr/>
          <p:nvPr/>
        </p:nvSpPr>
        <p:spPr>
          <a:xfrm>
            <a:off x="72492" y="2640341"/>
            <a:ext cx="2233979" cy="11139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CL" sz="2200" dirty="0">
                <a:latin typeface="Calisto MT" panose="02040603050505030304" pitchFamily="18" charset="0"/>
              </a:rPr>
              <a:t>Tratado de Tregua con Bolivia (1884)</a:t>
            </a:r>
            <a:endParaRPr lang="es-CL" sz="2200" dirty="0">
              <a:latin typeface="Calisto MT" panose="02040603050505030304" pitchFamily="18" charset="0"/>
              <a:cs typeface="Iskoola Pota" panose="020B0502040204020203" pitchFamily="34" charset="0"/>
            </a:endParaRPr>
          </a:p>
        </p:txBody>
      </p:sp>
      <p:sp>
        <p:nvSpPr>
          <p:cNvPr id="19" name="18 Rectángulo redondeado"/>
          <p:cNvSpPr/>
          <p:nvPr/>
        </p:nvSpPr>
        <p:spPr>
          <a:xfrm>
            <a:off x="72492" y="5390864"/>
            <a:ext cx="2233978" cy="11327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200" dirty="0">
                <a:latin typeface="Calisto MT" panose="02040603050505030304" pitchFamily="18" charset="0"/>
              </a:rPr>
              <a:t>Tratado de Lima, de 1929 con Perú</a:t>
            </a:r>
            <a:endParaRPr lang="es-CL" sz="2200" dirty="0">
              <a:latin typeface="Calisto MT" panose="02040603050505030304" pitchFamily="18" charset="0"/>
              <a:cs typeface="Iskoola Pota" panose="020B0502040204020203" pitchFamily="34" charset="0"/>
            </a:endParaRPr>
          </a:p>
        </p:txBody>
      </p:sp>
      <p:sp>
        <p:nvSpPr>
          <p:cNvPr id="24" name="23 Flecha derecha"/>
          <p:cNvSpPr/>
          <p:nvPr/>
        </p:nvSpPr>
        <p:spPr>
          <a:xfrm>
            <a:off x="2376198" y="5476164"/>
            <a:ext cx="307075" cy="10508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p:cNvSpPr/>
          <p:nvPr/>
        </p:nvSpPr>
        <p:spPr>
          <a:xfrm>
            <a:off x="3493828" y="135697"/>
            <a:ext cx="8598116" cy="1084545"/>
          </a:xfrm>
          <a:prstGeom prst="rect">
            <a:avLst/>
          </a:prstGeom>
          <a:solidFill>
            <a:srgbClr val="002060"/>
          </a:solidFill>
        </p:spPr>
        <p:style>
          <a:lnRef idx="3">
            <a:schemeClr val="lt1"/>
          </a:lnRef>
          <a:fillRef idx="1">
            <a:schemeClr val="accent3"/>
          </a:fillRef>
          <a:effectRef idx="1">
            <a:schemeClr val="accent3"/>
          </a:effectRef>
          <a:fontRef idx="minor">
            <a:schemeClr val="lt1"/>
          </a:fontRef>
        </p:style>
        <p:txBody>
          <a:bodyPr rtlCol="0" anchor="ctr"/>
          <a:lstStyle/>
          <a:p>
            <a:pPr marL="342900" indent="-342900">
              <a:buFontTx/>
              <a:buChar char="-"/>
            </a:pPr>
            <a:endParaRPr lang="es-CL" sz="2400" dirty="0">
              <a:latin typeface="Californian FB" panose="0207040306080B030204" pitchFamily="18" charset="0"/>
            </a:endParaRPr>
          </a:p>
          <a:p>
            <a:pPr marL="342900" indent="-342900">
              <a:buFontTx/>
              <a:buChar char="-"/>
            </a:pPr>
            <a:endParaRPr lang="es-CL" sz="2400" dirty="0">
              <a:latin typeface="Calisto MT" panose="02040603050505030304" pitchFamily="18" charset="0"/>
            </a:endParaRPr>
          </a:p>
          <a:p>
            <a:pPr marL="342900" indent="-342900">
              <a:buFontTx/>
              <a:buChar char="-"/>
            </a:pPr>
            <a:endParaRPr lang="es-CL" sz="2400" dirty="0">
              <a:latin typeface="Calisto MT" panose="02040603050505030304" pitchFamily="18" charset="0"/>
            </a:endParaRPr>
          </a:p>
          <a:p>
            <a:pPr marL="342900" indent="-342900">
              <a:buFontTx/>
              <a:buChar char="-"/>
            </a:pPr>
            <a:r>
              <a:rPr lang="es-CL" sz="2400" dirty="0">
                <a:latin typeface="Calisto MT" panose="02040603050505030304" pitchFamily="18" charset="0"/>
              </a:rPr>
              <a:t>Firmados por Chile con Perú y Bolivia por separado.</a:t>
            </a:r>
          </a:p>
          <a:p>
            <a:pPr marL="342900" indent="-342900">
              <a:buFontTx/>
              <a:buChar char="-"/>
            </a:pPr>
            <a:r>
              <a:rPr lang="es-CL" sz="2400" dirty="0">
                <a:latin typeface="Calisto MT" panose="02040603050505030304" pitchFamily="18" charset="0"/>
              </a:rPr>
              <a:t>Chile impone sus intereses por sobre los de Perú y Bolivia.</a:t>
            </a:r>
          </a:p>
          <a:p>
            <a:pPr marL="342900" indent="-342900">
              <a:buFontTx/>
              <a:buChar char="-"/>
            </a:pPr>
            <a:endParaRPr lang="es-CL" sz="2400" dirty="0">
              <a:latin typeface="Californian FB" panose="0207040306080B030204" pitchFamily="18" charset="0"/>
            </a:endParaRPr>
          </a:p>
          <a:p>
            <a:pPr algn="ctr"/>
            <a:endParaRPr lang="es-CL" sz="2400" dirty="0">
              <a:latin typeface="Californian FB" panose="0207040306080B030204" pitchFamily="18" charset="0"/>
            </a:endParaRPr>
          </a:p>
          <a:p>
            <a:endParaRPr lang="es-CL" sz="2400" dirty="0">
              <a:latin typeface="Californian FB" panose="0207040306080B030204" pitchFamily="18" charset="0"/>
            </a:endParaRPr>
          </a:p>
        </p:txBody>
      </p:sp>
      <p:sp>
        <p:nvSpPr>
          <p:cNvPr id="42" name="14 Rectángulo"/>
          <p:cNvSpPr/>
          <p:nvPr/>
        </p:nvSpPr>
        <p:spPr>
          <a:xfrm>
            <a:off x="2782604" y="2600619"/>
            <a:ext cx="9318799" cy="97407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endParaRPr lang="es-CL" sz="2000" dirty="0">
              <a:latin typeface="Calisto MT" panose="02040603050505030304" pitchFamily="18" charset="0"/>
              <a:cs typeface="Iskoola Pota" panose="020B0502040204020203" pitchFamily="34" charset="0"/>
            </a:endParaRPr>
          </a:p>
          <a:p>
            <a:pPr marL="342900" indent="-342900">
              <a:buFontTx/>
              <a:buChar char="-"/>
            </a:pPr>
            <a:r>
              <a:rPr lang="es-CL" sz="2200" dirty="0">
                <a:latin typeface="Calisto MT" panose="02040603050505030304" pitchFamily="18" charset="0"/>
              </a:rPr>
              <a:t>Territorios entre el río Loa y el paralelo 23º: bajo ocupación chilena</a:t>
            </a:r>
          </a:p>
          <a:p>
            <a:pPr marL="342900" indent="-342900">
              <a:buFontTx/>
              <a:buChar char="-"/>
            </a:pPr>
            <a:r>
              <a:rPr lang="es-CL" sz="2200" dirty="0">
                <a:latin typeface="Calisto MT" panose="02040603050505030304" pitchFamily="18" charset="0"/>
              </a:rPr>
              <a:t>Concesión a Bolivia franquicias para usar los puertos de Antofagasta y Arica.</a:t>
            </a:r>
            <a:endParaRPr lang="es-CL" sz="2200" dirty="0">
              <a:latin typeface="Calisto MT" panose="02040603050505030304" pitchFamily="18" charset="0"/>
              <a:cs typeface="Iskoola Pota" panose="020B0502040204020203" pitchFamily="34" charset="0"/>
            </a:endParaRPr>
          </a:p>
          <a:p>
            <a:pPr algn="ctr"/>
            <a:endParaRPr lang="es-CL" sz="2000" dirty="0">
              <a:latin typeface="Calisto MT" panose="02040603050505030304" pitchFamily="18" charset="0"/>
              <a:cs typeface="Iskoola Pota" panose="020B0502040204020203" pitchFamily="34" charset="0"/>
            </a:endParaRPr>
          </a:p>
        </p:txBody>
      </p:sp>
      <p:sp>
        <p:nvSpPr>
          <p:cNvPr id="46" name="Rectángulo 21"/>
          <p:cNvSpPr/>
          <p:nvPr/>
        </p:nvSpPr>
        <p:spPr>
          <a:xfrm>
            <a:off x="2768955" y="3691715"/>
            <a:ext cx="9309339" cy="1521725"/>
          </a:xfrm>
          <a:prstGeom prst="rect">
            <a:avLst/>
          </a:prstGeom>
          <a:solidFill>
            <a:srgbClr val="3C243B"/>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CL" sz="2000" dirty="0">
              <a:latin typeface="Calisto MT" panose="02040603050505030304" pitchFamily="18" charset="0"/>
            </a:endParaRPr>
          </a:p>
          <a:p>
            <a:pPr marL="342900" indent="-342900">
              <a:buFontTx/>
              <a:buChar char="-"/>
            </a:pPr>
            <a:endParaRPr lang="es-CL" sz="2000" dirty="0">
              <a:latin typeface="Calisto MT" panose="02040603050505030304" pitchFamily="18" charset="0"/>
              <a:cs typeface="Iskoola Pota" panose="020B0502040204020203" pitchFamily="34" charset="0"/>
            </a:endParaRPr>
          </a:p>
          <a:p>
            <a:pPr marL="342900" indent="-342900">
              <a:buFontTx/>
              <a:buChar char="-"/>
            </a:pPr>
            <a:r>
              <a:rPr lang="es-CL" sz="2000" dirty="0">
                <a:latin typeface="Calisto MT" panose="02040603050505030304" pitchFamily="18" charset="0"/>
              </a:rPr>
              <a:t>Bolivia entrega a Chile, a perpetuidad, la </a:t>
            </a:r>
            <a:r>
              <a:rPr lang="es-CL" sz="2000" u="sng" dirty="0">
                <a:latin typeface="Calisto MT" panose="02040603050505030304" pitchFamily="18" charset="0"/>
              </a:rPr>
              <a:t>provincia de Antofagasta</a:t>
            </a:r>
            <a:r>
              <a:rPr lang="es-CL" sz="2000" dirty="0">
                <a:latin typeface="Calisto MT" panose="02040603050505030304" pitchFamily="18" charset="0"/>
              </a:rPr>
              <a:t>. </a:t>
            </a:r>
          </a:p>
          <a:p>
            <a:pPr marL="342900" indent="-342900">
              <a:buFontTx/>
              <a:buChar char="-"/>
            </a:pPr>
            <a:r>
              <a:rPr lang="es-CL" sz="2000" dirty="0">
                <a:latin typeface="Calisto MT" panose="02040603050505030304" pitchFamily="18" charset="0"/>
              </a:rPr>
              <a:t>Chile construye un </a:t>
            </a:r>
            <a:r>
              <a:rPr lang="es-CL" sz="2000" u="sng" dirty="0">
                <a:latin typeface="Calisto MT" panose="02040603050505030304" pitchFamily="18" charset="0"/>
              </a:rPr>
              <a:t>ferrocarril entre Arica y La Paz</a:t>
            </a:r>
            <a:r>
              <a:rPr lang="es-CL" sz="2000" dirty="0">
                <a:latin typeface="Calisto MT" panose="02040603050505030304" pitchFamily="18" charset="0"/>
              </a:rPr>
              <a:t> (se inaugura en 1913). </a:t>
            </a:r>
          </a:p>
          <a:p>
            <a:pPr marL="342900" indent="-342900">
              <a:buFontTx/>
              <a:buChar char="-"/>
            </a:pPr>
            <a:r>
              <a:rPr lang="es-CL" sz="2000" dirty="0">
                <a:latin typeface="Calisto MT" panose="02040603050505030304" pitchFamily="18" charset="0"/>
              </a:rPr>
              <a:t>Chile cede a Bolivia, a perpetuidad, el </a:t>
            </a:r>
            <a:r>
              <a:rPr lang="es-CL" sz="2000" u="sng" dirty="0">
                <a:latin typeface="Calisto MT" panose="02040603050505030304" pitchFamily="18" charset="0"/>
              </a:rPr>
              <a:t>libre tránsito</a:t>
            </a:r>
            <a:r>
              <a:rPr lang="es-CL" sz="2000" dirty="0">
                <a:latin typeface="Calisto MT" panose="02040603050505030304" pitchFamily="18" charset="0"/>
              </a:rPr>
              <a:t> de sus mercaderías desde y hacia el altiplano, permitiendo que Bolivia establezca sus propias aduanas en Antofagasta y Arica.</a:t>
            </a:r>
            <a:endParaRPr lang="es-CL" sz="2000" dirty="0">
              <a:latin typeface="Calisto MT" panose="02040603050505030304" pitchFamily="18" charset="0"/>
              <a:cs typeface="Iskoola Pota" panose="020B0502040204020203" pitchFamily="34" charset="0"/>
            </a:endParaRPr>
          </a:p>
          <a:p>
            <a:pPr lvl="0"/>
            <a:endParaRPr lang="es-CL" sz="2200" dirty="0">
              <a:latin typeface="Calisto MT" panose="02040603050505030304" pitchFamily="18" charset="0"/>
              <a:cs typeface="Iskoola Pota" panose="020B0502040204020203" pitchFamily="34" charset="0"/>
            </a:endParaRPr>
          </a:p>
          <a:p>
            <a:endParaRPr lang="es-CL" sz="2200" dirty="0">
              <a:latin typeface="Calisto MT" panose="02040603050505030304" pitchFamily="18" charset="0"/>
            </a:endParaRPr>
          </a:p>
        </p:txBody>
      </p:sp>
      <p:sp>
        <p:nvSpPr>
          <p:cNvPr id="39" name="14 Rectángulo"/>
          <p:cNvSpPr/>
          <p:nvPr/>
        </p:nvSpPr>
        <p:spPr>
          <a:xfrm>
            <a:off x="2768954" y="1378422"/>
            <a:ext cx="9423045" cy="1086394"/>
          </a:xfrm>
          <a:prstGeom prst="rect">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dirty="0">
              <a:latin typeface="Californian FB" panose="0207040306080B030204" pitchFamily="18" charset="0"/>
            </a:endParaRPr>
          </a:p>
          <a:p>
            <a:pPr algn="ctr"/>
            <a:endParaRPr lang="es-CL" sz="2200" dirty="0">
              <a:latin typeface="Calisto MT" panose="02040603050505030304" pitchFamily="18" charset="0"/>
            </a:endParaRPr>
          </a:p>
          <a:p>
            <a:pPr marL="342900" indent="-342900">
              <a:buFontTx/>
              <a:buChar char="-"/>
            </a:pPr>
            <a:r>
              <a:rPr lang="es-CL" sz="2200" dirty="0">
                <a:latin typeface="Calisto MT" panose="02040603050505030304" pitchFamily="18" charset="0"/>
              </a:rPr>
              <a:t>Perú cede a perpetuidad la Provincia de Tarapacá. </a:t>
            </a:r>
          </a:p>
          <a:p>
            <a:pPr marL="342900" indent="-342900">
              <a:buFontTx/>
              <a:buChar char="-"/>
            </a:pPr>
            <a:r>
              <a:rPr lang="es-CL" sz="2200" u="sng" dirty="0">
                <a:latin typeface="Calisto MT" panose="02040603050505030304" pitchFamily="18" charset="0"/>
              </a:rPr>
              <a:t>Provincias de Tacna y Arica</a:t>
            </a:r>
            <a:r>
              <a:rPr lang="es-CL" sz="2200" dirty="0">
                <a:latin typeface="Calisto MT" panose="02040603050505030304" pitchFamily="18" charset="0"/>
              </a:rPr>
              <a:t>: bajo ocupación chilena por diez años. </a:t>
            </a:r>
          </a:p>
          <a:p>
            <a:pPr marL="342900" indent="-342900">
              <a:buFontTx/>
              <a:buChar char="-"/>
            </a:pPr>
            <a:r>
              <a:rPr lang="es-CL" sz="2200" dirty="0">
                <a:latin typeface="Calisto MT" panose="02040603050505030304" pitchFamily="18" charset="0"/>
              </a:rPr>
              <a:t>Luego se haría un </a:t>
            </a:r>
            <a:r>
              <a:rPr lang="es-CL" sz="2200" u="sng" dirty="0">
                <a:latin typeface="Calisto MT" panose="02040603050505030304" pitchFamily="18" charset="0"/>
              </a:rPr>
              <a:t>plebiscito</a:t>
            </a:r>
            <a:r>
              <a:rPr lang="es-CL" sz="2200" dirty="0">
                <a:latin typeface="Calisto MT" panose="02040603050505030304" pitchFamily="18" charset="0"/>
              </a:rPr>
              <a:t> para resolver la situación definitiva.</a:t>
            </a:r>
            <a:endParaRPr lang="es-CL" sz="2200" dirty="0">
              <a:latin typeface="Calisto MT" panose="02040603050505030304" pitchFamily="18" charset="0"/>
              <a:cs typeface="Iskoola Pota" panose="020B0502040204020203" pitchFamily="34" charset="0"/>
            </a:endParaRPr>
          </a:p>
          <a:p>
            <a:pPr algn="ctr"/>
            <a:endParaRPr lang="es-CL" sz="2000" dirty="0">
              <a:latin typeface="Calisto MT" panose="02040603050505030304" pitchFamily="18" charset="0"/>
            </a:endParaRPr>
          </a:p>
          <a:p>
            <a:pPr algn="ctr"/>
            <a:endParaRPr lang="es-CL" sz="2000" dirty="0">
              <a:latin typeface="Calisto MT" panose="02040603050505030304" pitchFamily="18" charset="0"/>
            </a:endParaRPr>
          </a:p>
        </p:txBody>
      </p:sp>
      <p:sp>
        <p:nvSpPr>
          <p:cNvPr id="25" name="Rectángulo 21"/>
          <p:cNvSpPr/>
          <p:nvPr/>
        </p:nvSpPr>
        <p:spPr>
          <a:xfrm>
            <a:off x="2768955" y="5281680"/>
            <a:ext cx="9309339" cy="1549024"/>
          </a:xfrm>
          <a:prstGeom prst="rect">
            <a:avLst/>
          </a:prstGeom>
          <a:solidFill>
            <a:srgbClr val="000066"/>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CL" sz="2000" dirty="0">
              <a:latin typeface="Calisto MT" panose="02040603050505030304" pitchFamily="18" charset="0"/>
            </a:endParaRPr>
          </a:p>
          <a:p>
            <a:pPr marL="342900" indent="-342900">
              <a:buFontTx/>
              <a:buChar char="-"/>
            </a:pPr>
            <a:endParaRPr lang="es-CL" sz="2000" dirty="0">
              <a:latin typeface="Calisto MT" panose="02040603050505030304" pitchFamily="18" charset="0"/>
            </a:endParaRPr>
          </a:p>
          <a:p>
            <a:pPr marL="342900" indent="-342900">
              <a:buFontTx/>
              <a:buChar char="-"/>
            </a:pPr>
            <a:r>
              <a:rPr lang="es-CL" sz="2000" u="sng" dirty="0">
                <a:latin typeface="Calisto MT" panose="02040603050505030304" pitchFamily="18" charset="0"/>
              </a:rPr>
              <a:t>Tacna</a:t>
            </a:r>
            <a:r>
              <a:rPr lang="es-CL" sz="2000" dirty="0">
                <a:latin typeface="Calisto MT" panose="02040603050505030304" pitchFamily="18" charset="0"/>
              </a:rPr>
              <a:t> vuelve a soberanía peruana.</a:t>
            </a:r>
          </a:p>
          <a:p>
            <a:pPr marL="342900" indent="-342900">
              <a:buFontTx/>
              <a:buChar char="-"/>
            </a:pPr>
            <a:r>
              <a:rPr lang="es-CL" sz="2000" u="sng" dirty="0">
                <a:latin typeface="Calisto MT" panose="02040603050505030304" pitchFamily="18" charset="0"/>
              </a:rPr>
              <a:t>Arica</a:t>
            </a:r>
            <a:r>
              <a:rPr lang="es-CL" sz="2000" dirty="0">
                <a:latin typeface="Calisto MT" panose="02040603050505030304" pitchFamily="18" charset="0"/>
              </a:rPr>
              <a:t> queda bajo soberanía chilena. </a:t>
            </a:r>
          </a:p>
          <a:p>
            <a:pPr marL="342900" indent="-342900">
              <a:buFontTx/>
              <a:buChar char="-"/>
            </a:pPr>
            <a:r>
              <a:rPr lang="es-CL" sz="2000" dirty="0">
                <a:latin typeface="Calisto MT" panose="02040603050505030304" pitchFamily="18" charset="0"/>
              </a:rPr>
              <a:t>Chile pagaría a Perú 6 millones de dólares de compensación. </a:t>
            </a:r>
          </a:p>
          <a:p>
            <a:pPr marL="342900" indent="-342900">
              <a:buFontTx/>
              <a:buChar char="-"/>
            </a:pPr>
            <a:r>
              <a:rPr lang="es-CL" sz="2000" dirty="0">
                <a:latin typeface="Calisto MT" panose="02040603050505030304" pitchFamily="18" charset="0"/>
              </a:rPr>
              <a:t>Se traza un límite a 10 </a:t>
            </a:r>
            <a:r>
              <a:rPr lang="es-CL" sz="2000" dirty="0" err="1">
                <a:latin typeface="Calisto MT" panose="02040603050505030304" pitchFamily="18" charset="0"/>
              </a:rPr>
              <a:t>kms</a:t>
            </a:r>
            <a:r>
              <a:rPr lang="es-CL" sz="2000" dirty="0">
                <a:latin typeface="Calisto MT" panose="02040603050505030304" pitchFamily="18" charset="0"/>
              </a:rPr>
              <a:t> al norte del ferrocarril Arica-La Paz, llamado “</a:t>
            </a:r>
            <a:r>
              <a:rPr lang="es-CL" sz="2000" u="sng" dirty="0">
                <a:latin typeface="Calisto MT" panose="02040603050505030304" pitchFamily="18" charset="0"/>
              </a:rPr>
              <a:t>Línea de la Concordia</a:t>
            </a:r>
            <a:r>
              <a:rPr lang="es-CL" sz="2000" dirty="0">
                <a:latin typeface="Calisto MT" panose="02040603050505030304" pitchFamily="18" charset="0"/>
              </a:rPr>
              <a:t>”.</a:t>
            </a:r>
            <a:endParaRPr lang="es-CL" sz="2000" dirty="0">
              <a:latin typeface="Calisto MT" panose="02040603050505030304" pitchFamily="18" charset="0"/>
              <a:cs typeface="Iskoola Pota" panose="020B0502040204020203" pitchFamily="34" charset="0"/>
            </a:endParaRPr>
          </a:p>
          <a:p>
            <a:pPr lvl="0"/>
            <a:endParaRPr lang="es-CL" sz="2200" dirty="0">
              <a:latin typeface="Calisto MT" panose="02040603050505030304" pitchFamily="18" charset="0"/>
              <a:cs typeface="Iskoola Pota" panose="020B0502040204020203" pitchFamily="34" charset="0"/>
            </a:endParaRPr>
          </a:p>
          <a:p>
            <a:endParaRPr lang="es-CL" sz="2200" dirty="0">
              <a:latin typeface="Calisto MT" panose="02040603050505030304" pitchFamily="18" charset="0"/>
            </a:endParaRPr>
          </a:p>
        </p:txBody>
      </p:sp>
    </p:spTree>
    <p:extLst>
      <p:ext uri="{BB962C8B-B14F-4D97-AF65-F5344CB8AC3E}">
        <p14:creationId xmlns:p14="http://schemas.microsoft.com/office/powerpoint/2010/main" val="254885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arn(inVertical)">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Vertical)">
                                      <p:cBhvr>
                                        <p:cTn id="43" dur="500"/>
                                        <p:tgtEl>
                                          <p:spTgt spid="4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barn(inVertical)">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43" grpId="0" animBg="1"/>
      <p:bldP spid="44" grpId="0" animBg="1"/>
      <p:bldP spid="21" grpId="0" animBg="1"/>
      <p:bldP spid="20" grpId="0" animBg="1"/>
      <p:bldP spid="23" grpId="0" animBg="1"/>
      <p:bldP spid="18" grpId="0" animBg="1"/>
      <p:bldP spid="19" grpId="0" animBg="1"/>
      <p:bldP spid="24" grpId="0" animBg="1"/>
      <p:bldP spid="22" grpId="0" animBg="1"/>
      <p:bldP spid="42" grpId="0" animBg="1"/>
      <p:bldP spid="46" grpId="0" animBg="1"/>
      <p:bldP spid="39"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lpopular.pe/sites/default/files/styles/img_620x465/public/imagen/2014/01/27/Noticia-94177-mapa.jpg?itok=9hUGTNl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881"/>
            <a:ext cx="12192000" cy="576442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B6161286-869A-7A4A-93EC-63B0FCC6EA9E}"/>
              </a:ext>
            </a:extLst>
          </p:cNvPr>
          <p:cNvSpPr/>
          <p:nvPr/>
        </p:nvSpPr>
        <p:spPr>
          <a:xfrm>
            <a:off x="0" y="-1"/>
            <a:ext cx="9477632" cy="1198605"/>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latin typeface="Times New Roman" panose="02020603050405020304" pitchFamily="18" charset="0"/>
                <a:cs typeface="Times New Roman" panose="02020603050405020304" pitchFamily="18" charset="0"/>
              </a:rPr>
              <a:t>La Corte de La Haya define nuevo límite marítimo entre Perú y Chile (2014)</a:t>
            </a:r>
          </a:p>
          <a:p>
            <a:pPr algn="ctr"/>
            <a:r>
              <a:rPr lang="es-CL" sz="1600" dirty="0">
                <a:latin typeface="Times New Roman" panose="02020603050405020304" pitchFamily="18" charset="0"/>
                <a:cs typeface="Times New Roman" panose="02020603050405020304" pitchFamily="18" charset="0"/>
              </a:rPr>
              <a:t>La Corte Internacional de Justicia reconoció el Hito 1 como frontera entre ambos países, lo cual define el nuevo límite marítimo. En base a este punto, se mantiene el actual límite hasta las 80 millas, luego de ello se establece una línea equidistante hasta el final de la frontera (200 millas de Zona Económica Exclusiva)</a:t>
            </a:r>
          </a:p>
          <a:p>
            <a:pPr algn="ctr"/>
            <a:r>
              <a:rPr lang="es-CL" sz="1200" dirty="0">
                <a:latin typeface="Times New Roman" panose="02020603050405020304" pitchFamily="18" charset="0"/>
                <a:cs typeface="Times New Roman" panose="02020603050405020304" pitchFamily="18" charset="0"/>
              </a:rPr>
              <a:t>Fuente: Extraído de </a:t>
            </a:r>
            <a:r>
              <a:rPr lang="es-CL" sz="1200"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https://radio.uchile.cl/2014/01/27/tribunal-de-la-haya-define-nuevo-limite-maritimo-entre-peru-y-chile</a:t>
            </a:r>
            <a:r>
              <a:rPr lang="es-CL" sz="1200" dirty="0">
                <a:solidFill>
                  <a:schemeClr val="bg1"/>
                </a:solidFill>
                <a:hlinkClick r:id="rId3">
                  <a:extLst>
                    <a:ext uri="{A12FA001-AC4F-418D-AE19-62706E023703}">
                      <ahyp:hlinkClr xmlns:ahyp="http://schemas.microsoft.com/office/drawing/2018/hyperlinkcolor" val="tx"/>
                    </a:ext>
                  </a:extLst>
                </a:hlinkClick>
              </a:rPr>
              <a:t>/</a:t>
            </a:r>
            <a:endParaRPr lang="es-CL" sz="1200" dirty="0">
              <a:solidFill>
                <a:schemeClr val="bg1"/>
              </a:solidFill>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EC59FD6B-B4CA-4543-B133-1CEDAFCD0DBD}"/>
              </a:ext>
            </a:extLst>
          </p:cNvPr>
          <p:cNvPicPr>
            <a:picLocks noChangeAspect="1"/>
          </p:cNvPicPr>
          <p:nvPr/>
        </p:nvPicPr>
        <p:blipFill>
          <a:blip r:embed="rId4"/>
          <a:stretch>
            <a:fillRect/>
          </a:stretch>
        </p:blipFill>
        <p:spPr>
          <a:xfrm>
            <a:off x="8700186" y="4861832"/>
            <a:ext cx="3491814" cy="2009733"/>
          </a:xfrm>
          <a:prstGeom prst="rect">
            <a:avLst/>
          </a:prstGeom>
        </p:spPr>
      </p:pic>
    </p:spTree>
    <p:extLst>
      <p:ext uri="{BB962C8B-B14F-4D97-AF65-F5344CB8AC3E}">
        <p14:creationId xmlns:p14="http://schemas.microsoft.com/office/powerpoint/2010/main" val="2585299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43069" y="0"/>
            <a:ext cx="9720072" cy="1499616"/>
          </a:xfrm>
        </p:spPr>
        <p:txBody>
          <a:bodyPr>
            <a:normAutofit/>
          </a:bodyPr>
          <a:lstStyle/>
          <a:p>
            <a:pPr algn="ctr"/>
            <a:r>
              <a:rPr lang="es-CL" sz="4400" b="1" dirty="0">
                <a:effectLst>
                  <a:outerShdw blurRad="38100" dist="38100" dir="2700000" algn="tl">
                    <a:srgbClr val="000000">
                      <a:alpha val="43137"/>
                    </a:srgbClr>
                  </a:outerShdw>
                </a:effectLst>
              </a:rPr>
              <a:t>Modificaciones territoriales, económicas y sociales</a:t>
            </a:r>
          </a:p>
        </p:txBody>
      </p:sp>
      <p:sp>
        <p:nvSpPr>
          <p:cNvPr id="3" name="Marcador de contenido 2"/>
          <p:cNvSpPr>
            <a:spLocks noGrp="1"/>
          </p:cNvSpPr>
          <p:nvPr>
            <p:ph idx="1"/>
          </p:nvPr>
        </p:nvSpPr>
        <p:spPr>
          <a:xfrm>
            <a:off x="680301" y="1910933"/>
            <a:ext cx="4869599" cy="4023360"/>
          </a:xfrm>
        </p:spPr>
        <p:txBody>
          <a:bodyPr/>
          <a:lstStyle/>
          <a:p>
            <a:pPr algn="just">
              <a:buFont typeface="Wingdings" panose="05000000000000000000" pitchFamily="2" charset="2"/>
              <a:buChar char="v"/>
            </a:pPr>
            <a:r>
              <a:rPr lang="es-CL" dirty="0"/>
              <a:t>Modificación del territorio y soberanía nacional</a:t>
            </a:r>
          </a:p>
          <a:p>
            <a:pPr algn="just">
              <a:buFont typeface="Wingdings" panose="05000000000000000000" pitchFamily="2" charset="2"/>
              <a:buChar char="v"/>
            </a:pPr>
            <a:r>
              <a:rPr lang="es-CL" dirty="0"/>
              <a:t>Dominación de la explotación económica del norte ( aunque queda principalmente en manos de extranjeros: ingleses)</a:t>
            </a:r>
          </a:p>
          <a:p>
            <a:pPr algn="just">
              <a:buFont typeface="Wingdings" panose="05000000000000000000" pitchFamily="2" charset="2"/>
              <a:buChar char="v"/>
            </a:pPr>
            <a:r>
              <a:rPr lang="es-CL" dirty="0"/>
              <a:t>Aumento del flujo migratorio</a:t>
            </a:r>
          </a:p>
          <a:p>
            <a:pPr algn="just">
              <a:buFont typeface="Wingdings" panose="05000000000000000000" pitchFamily="2" charset="2"/>
              <a:buChar char="v"/>
            </a:pPr>
            <a:r>
              <a:rPr lang="es-CL" dirty="0"/>
              <a:t>Aumento extensión ferroviaria</a:t>
            </a:r>
          </a:p>
          <a:p>
            <a:pPr algn="just">
              <a:buFont typeface="Wingdings" panose="05000000000000000000" pitchFamily="2" charset="2"/>
              <a:buChar char="v"/>
            </a:pPr>
            <a:r>
              <a:rPr lang="es-CL" dirty="0"/>
              <a:t>Aumento de ingresos a las arcas fiscales</a:t>
            </a:r>
          </a:p>
        </p:txBody>
      </p:sp>
      <p:pic>
        <p:nvPicPr>
          <p:cNvPr id="5" name="Picture 3"/>
          <p:cNvPicPr>
            <a:picLocks noChangeAspect="1" noChangeArrowheads="1"/>
          </p:cNvPicPr>
          <p:nvPr/>
        </p:nvPicPr>
        <p:blipFill>
          <a:blip r:embed="rId2" cstate="print"/>
          <a:srcRect l="52656" t="28172" r="9058" b="15298"/>
          <a:stretch>
            <a:fillRect/>
          </a:stretch>
        </p:blipFill>
        <p:spPr bwMode="auto">
          <a:xfrm>
            <a:off x="5805054" y="1608865"/>
            <a:ext cx="6074229" cy="5120033"/>
          </a:xfrm>
          <a:prstGeom prst="rect">
            <a:avLst/>
          </a:prstGeom>
          <a:noFill/>
          <a:ln w="9525">
            <a:noFill/>
            <a:miter lim="800000"/>
            <a:headEnd/>
            <a:tailEnd/>
          </a:ln>
          <a:effectLst/>
        </p:spPr>
      </p:pic>
    </p:spTree>
    <p:extLst>
      <p:ext uri="{BB962C8B-B14F-4D97-AF65-F5344CB8AC3E}">
        <p14:creationId xmlns:p14="http://schemas.microsoft.com/office/powerpoint/2010/main" val="421953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165" y="-19167"/>
            <a:ext cx="12192000" cy="6858024"/>
          </a:xfrm>
          <a:prstGeom prst="rect">
            <a:avLst/>
          </a:prstGeom>
          <a:noFill/>
          <a:ln w="9525">
            <a:noFill/>
            <a:miter lim="800000"/>
            <a:headEnd/>
            <a:tailEnd/>
          </a:ln>
        </p:spPr>
      </p:pic>
    </p:spTree>
    <p:extLst>
      <p:ext uri="{BB962C8B-B14F-4D97-AF65-F5344CB8AC3E}">
        <p14:creationId xmlns:p14="http://schemas.microsoft.com/office/powerpoint/2010/main" val="2762306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70318"/>
            <a:ext cx="12192000" cy="6928318"/>
          </a:xfrm>
          <a:prstGeom prst="rect">
            <a:avLst/>
          </a:prstGeom>
          <a:noFill/>
          <a:ln w="9525">
            <a:noFill/>
            <a:miter lim="800000"/>
            <a:headEnd/>
            <a:tailEnd/>
          </a:ln>
        </p:spPr>
      </p:pic>
      <p:sp>
        <p:nvSpPr>
          <p:cNvPr id="2" name="Rectángulo 1">
            <a:extLst>
              <a:ext uri="{FF2B5EF4-FFF2-40B4-BE49-F238E27FC236}">
                <a16:creationId xmlns:a16="http://schemas.microsoft.com/office/drawing/2014/main" id="{82E88F97-A72E-6741-AAA4-EA3556396123}"/>
              </a:ext>
            </a:extLst>
          </p:cNvPr>
          <p:cNvSpPr/>
          <p:nvPr/>
        </p:nvSpPr>
        <p:spPr>
          <a:xfrm>
            <a:off x="127000" y="6134100"/>
            <a:ext cx="3949700" cy="635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latin typeface="Times New Roman" panose="02020603050405020304" pitchFamily="18" charset="0"/>
                <a:cs typeface="Times New Roman" panose="02020603050405020304" pitchFamily="18" charset="0"/>
              </a:rPr>
              <a:t>Destinos de las exportaciones de salitre chileno por el mundo (publicidad)</a:t>
            </a:r>
          </a:p>
        </p:txBody>
      </p:sp>
    </p:spTree>
    <p:extLst>
      <p:ext uri="{BB962C8B-B14F-4D97-AF65-F5344CB8AC3E}">
        <p14:creationId xmlns:p14="http://schemas.microsoft.com/office/powerpoint/2010/main" val="235249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iche de Fra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 y="0"/>
            <a:ext cx="4692057" cy="68853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3775393571"/>
              </p:ext>
            </p:extLst>
          </p:nvPr>
        </p:nvGraphicFramePr>
        <p:xfrm>
          <a:off x="4079776" y="44624"/>
          <a:ext cx="8128000" cy="3892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2 Diagrama"/>
          <p:cNvGraphicFramePr/>
          <p:nvPr>
            <p:extLst>
              <p:ext uri="{D42A27DB-BD31-4B8C-83A1-F6EECF244321}">
                <p14:modId xmlns:p14="http://schemas.microsoft.com/office/powerpoint/2010/main" val="4097677365"/>
              </p:ext>
            </p:extLst>
          </p:nvPr>
        </p:nvGraphicFramePr>
        <p:xfrm>
          <a:off x="3606800" y="2445900"/>
          <a:ext cx="8393179"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3 Rectángulo"/>
          <p:cNvSpPr/>
          <p:nvPr/>
        </p:nvSpPr>
        <p:spPr>
          <a:xfrm>
            <a:off x="4067076" y="3465956"/>
            <a:ext cx="8105281" cy="4320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200" dirty="0">
                <a:solidFill>
                  <a:schemeClr val="tx1"/>
                </a:solidFill>
                <a:latin typeface="David" panose="020E0502060401010101" pitchFamily="34" charset="-79"/>
                <a:cs typeface="David" panose="020E0502060401010101" pitchFamily="34" charset="-79"/>
              </a:rPr>
              <a:t>Obras de infraestructura, desarrollo del transporte y problemas sociales</a:t>
            </a:r>
          </a:p>
        </p:txBody>
      </p:sp>
      <p:sp>
        <p:nvSpPr>
          <p:cNvPr id="5" name="4 Rectángulo"/>
          <p:cNvSpPr/>
          <p:nvPr/>
        </p:nvSpPr>
        <p:spPr>
          <a:xfrm>
            <a:off x="3957852" y="5126628"/>
            <a:ext cx="2810223" cy="843736"/>
          </a:xfrm>
          <a:prstGeom prst="rect">
            <a:avLst/>
          </a:prstGeom>
          <a:solidFill>
            <a:srgbClr val="5324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Times New Roman" panose="02020603050405020304" pitchFamily="18" charset="0"/>
                <a:cs typeface="Times New Roman" panose="02020603050405020304" pitchFamily="18" charset="0"/>
              </a:rPr>
              <a:t>Hospitales de San Vicente y del Salvador (Santiago)</a:t>
            </a:r>
          </a:p>
        </p:txBody>
      </p:sp>
      <p:sp>
        <p:nvSpPr>
          <p:cNvPr id="7" name="6 Rectángulo"/>
          <p:cNvSpPr/>
          <p:nvPr/>
        </p:nvSpPr>
        <p:spPr>
          <a:xfrm>
            <a:off x="6864085" y="5113928"/>
            <a:ext cx="2688299" cy="576912"/>
          </a:xfrm>
          <a:prstGeom prst="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Times New Roman" panose="02020603050405020304" pitchFamily="18" charset="0"/>
                <a:cs typeface="Times New Roman" panose="02020603050405020304" pitchFamily="18" charset="0"/>
              </a:rPr>
              <a:t>Ferrocarriles Talca-Concepción</a:t>
            </a:r>
          </a:p>
        </p:txBody>
      </p:sp>
      <p:sp>
        <p:nvSpPr>
          <p:cNvPr id="8" name="7 Rectángulo"/>
          <p:cNvSpPr/>
          <p:nvPr/>
        </p:nvSpPr>
        <p:spPr>
          <a:xfrm>
            <a:off x="6864085" y="5716364"/>
            <a:ext cx="2688299" cy="503932"/>
          </a:xfrm>
          <a:prstGeom prst="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Times New Roman" panose="02020603050405020304" pitchFamily="18" charset="0"/>
                <a:cs typeface="Times New Roman" panose="02020603050405020304" pitchFamily="18" charset="0"/>
              </a:rPr>
              <a:t>Oficinas postales y líneas telegráficas</a:t>
            </a:r>
          </a:p>
        </p:txBody>
      </p:sp>
      <p:sp>
        <p:nvSpPr>
          <p:cNvPr id="9" name="8 Rectángulo"/>
          <p:cNvSpPr/>
          <p:nvPr/>
        </p:nvSpPr>
        <p:spPr>
          <a:xfrm>
            <a:off x="3957852" y="6088980"/>
            <a:ext cx="2810224" cy="715888"/>
          </a:xfrm>
          <a:prstGeom prst="rect">
            <a:avLst/>
          </a:prstGeom>
          <a:solidFill>
            <a:srgbClr val="5324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Times New Roman" panose="02020603050405020304" pitchFamily="18" charset="0"/>
                <a:cs typeface="Times New Roman" panose="02020603050405020304" pitchFamily="18" charset="0"/>
              </a:rPr>
              <a:t>Construcción Escuela Naval, aduanas y puerto</a:t>
            </a:r>
            <a:r>
              <a:rPr lang="es-CL" sz="1600" dirty="0"/>
              <a:t>s</a:t>
            </a:r>
          </a:p>
        </p:txBody>
      </p:sp>
      <p:sp>
        <p:nvSpPr>
          <p:cNvPr id="10" name="9 Rectángulo"/>
          <p:cNvSpPr/>
          <p:nvPr/>
        </p:nvSpPr>
        <p:spPr>
          <a:xfrm>
            <a:off x="6864085" y="6262836"/>
            <a:ext cx="2688299" cy="557064"/>
          </a:xfrm>
          <a:prstGeom prst="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latin typeface="Times New Roman" panose="02020603050405020304" pitchFamily="18" charset="0"/>
                <a:cs typeface="Times New Roman" panose="02020603050405020304" pitchFamily="18" charset="0"/>
              </a:rPr>
              <a:t>Teléfono, Santiago-Concepción</a:t>
            </a:r>
          </a:p>
        </p:txBody>
      </p:sp>
      <p:sp>
        <p:nvSpPr>
          <p:cNvPr id="11" name="10 Rectángulo"/>
          <p:cNvSpPr/>
          <p:nvPr/>
        </p:nvSpPr>
        <p:spPr>
          <a:xfrm>
            <a:off x="9648395" y="5113928"/>
            <a:ext cx="2351584" cy="57691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Times New Roman" panose="02020603050405020304" pitchFamily="18" charset="0"/>
                <a:cs typeface="Times New Roman" panose="02020603050405020304" pitchFamily="18" charset="0"/>
              </a:rPr>
              <a:t>Despreocupación vivienda y salud</a:t>
            </a:r>
          </a:p>
        </p:txBody>
      </p:sp>
      <p:sp>
        <p:nvSpPr>
          <p:cNvPr id="12" name="11 Rectángulo"/>
          <p:cNvSpPr/>
          <p:nvPr/>
        </p:nvSpPr>
        <p:spPr>
          <a:xfrm>
            <a:off x="9648395" y="5754464"/>
            <a:ext cx="2351584" cy="44043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Times New Roman" panose="02020603050405020304" pitchFamily="18" charset="0"/>
                <a:cs typeface="Times New Roman" panose="02020603050405020304" pitchFamily="18" charset="0"/>
              </a:rPr>
              <a:t>Crisis social</a:t>
            </a:r>
          </a:p>
        </p:txBody>
      </p:sp>
      <p:sp>
        <p:nvSpPr>
          <p:cNvPr id="13" name="12 Rectángulo"/>
          <p:cNvSpPr/>
          <p:nvPr/>
        </p:nvSpPr>
        <p:spPr>
          <a:xfrm>
            <a:off x="9657753" y="6300936"/>
            <a:ext cx="2332868" cy="44043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Times New Roman" panose="02020603050405020304" pitchFamily="18" charset="0"/>
                <a:cs typeface="Times New Roman" panose="02020603050405020304" pitchFamily="18" charset="0"/>
              </a:rPr>
              <a:t>“Cuestión social”</a:t>
            </a:r>
          </a:p>
        </p:txBody>
      </p:sp>
      <p:sp>
        <p:nvSpPr>
          <p:cNvPr id="6" name="Rectángulo 5">
            <a:extLst>
              <a:ext uri="{FF2B5EF4-FFF2-40B4-BE49-F238E27FC236}">
                <a16:creationId xmlns:a16="http://schemas.microsoft.com/office/drawing/2014/main" id="{FA90903F-B039-2F49-8FD7-80D66426BEDE}"/>
              </a:ext>
            </a:extLst>
          </p:cNvPr>
          <p:cNvSpPr/>
          <p:nvPr/>
        </p:nvSpPr>
        <p:spPr>
          <a:xfrm>
            <a:off x="50800" y="40432"/>
            <a:ext cx="4546600" cy="9247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Times New Roman" panose="02020603050405020304" pitchFamily="18" charset="0"/>
                <a:cs typeface="Times New Roman" panose="02020603050405020304" pitchFamily="18" charset="0"/>
              </a:rPr>
              <a:t>Publicidad impulsada por el Estado chileno para incentivar internacionalmente la compra de salitre natural </a:t>
            </a:r>
          </a:p>
        </p:txBody>
      </p:sp>
    </p:spTree>
    <p:extLst>
      <p:ext uri="{BB962C8B-B14F-4D97-AF65-F5344CB8AC3E}">
        <p14:creationId xmlns:p14="http://schemas.microsoft.com/office/powerpoint/2010/main" val="1284240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8838" y="646330"/>
            <a:ext cx="12007401" cy="62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24813" y="1341548"/>
            <a:ext cx="2807594" cy="3451538"/>
          </a:xfrm>
          <a:prstGeom prst="rect">
            <a:avLst/>
          </a:prstGeom>
          <a:no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2929" y="1343693"/>
            <a:ext cx="2730187" cy="372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6238131" y="1341548"/>
            <a:ext cx="2807594" cy="4378817"/>
          </a:xfrm>
          <a:prstGeom prst="rect">
            <a:avLst/>
          </a:prstGeom>
          <a:no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9" name="8 Rectángulo"/>
          <p:cNvSpPr/>
          <p:nvPr/>
        </p:nvSpPr>
        <p:spPr>
          <a:xfrm>
            <a:off x="9202185" y="1341548"/>
            <a:ext cx="2807594" cy="4390109"/>
          </a:xfrm>
          <a:prstGeom prst="rect">
            <a:avLst/>
          </a:prstGeom>
          <a:no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 name="Rectángulo 1"/>
          <p:cNvSpPr/>
          <p:nvPr/>
        </p:nvSpPr>
        <p:spPr>
          <a:xfrm>
            <a:off x="158838" y="0"/>
            <a:ext cx="11874321" cy="646331"/>
          </a:xfrm>
          <a:prstGeom prst="rect">
            <a:avLst/>
          </a:prstGeom>
        </p:spPr>
        <p:txBody>
          <a:bodyPr wrap="square">
            <a:spAutoFit/>
          </a:bodyPr>
          <a:lstStyle/>
          <a:p>
            <a:pPr algn="ctr"/>
            <a:r>
              <a:rPr lang="es-CL" dirty="0"/>
              <a:t>Consecuencias positivas para la economía… pero, </a:t>
            </a:r>
            <a:r>
              <a:rPr lang="es-CL" b="1" dirty="0"/>
              <a:t>¿Qué significó (y sigue significando) para los pueblos peruanos y bolivianos que vivían (y viven) en aquellos espacios?</a:t>
            </a:r>
          </a:p>
        </p:txBody>
      </p:sp>
    </p:spTree>
    <p:extLst>
      <p:ext uri="{BB962C8B-B14F-4D97-AF65-F5344CB8AC3E}">
        <p14:creationId xmlns:p14="http://schemas.microsoft.com/office/powerpoint/2010/main" val="611153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486829" y="-594"/>
            <a:ext cx="8321761" cy="6858594"/>
          </a:xfrm>
          <a:prstGeom prst="rect">
            <a:avLst/>
          </a:prstGeom>
        </p:spPr>
      </p:pic>
      <p:sp>
        <p:nvSpPr>
          <p:cNvPr id="6" name="CuadroTexto 5"/>
          <p:cNvSpPr txBox="1"/>
          <p:nvPr/>
        </p:nvSpPr>
        <p:spPr>
          <a:xfrm>
            <a:off x="512619" y="4405744"/>
            <a:ext cx="1496291" cy="2308324"/>
          </a:xfrm>
          <a:prstGeom prst="rect">
            <a:avLst/>
          </a:prstGeom>
          <a:noFill/>
        </p:spPr>
        <p:txBody>
          <a:bodyPr wrap="square" rtlCol="0">
            <a:spAutoFit/>
          </a:bodyPr>
          <a:lstStyle/>
          <a:p>
            <a:r>
              <a:rPr lang="es-CL" dirty="0"/>
              <a:t>Te invitamos a completar este esquema para sintetizar contenidos importantes de la Unidad.</a:t>
            </a:r>
          </a:p>
        </p:txBody>
      </p:sp>
      <p:sp>
        <p:nvSpPr>
          <p:cNvPr id="7" name="Flecha derecha 6"/>
          <p:cNvSpPr/>
          <p:nvPr/>
        </p:nvSpPr>
        <p:spPr>
          <a:xfrm>
            <a:off x="2008910" y="5070764"/>
            <a:ext cx="1246909" cy="120534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751161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180538271"/>
              </p:ext>
            </p:extLst>
          </p:nvPr>
        </p:nvGraphicFramePr>
        <p:xfrm>
          <a:off x="143339" y="620688"/>
          <a:ext cx="11905323"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redondeado"/>
          <p:cNvSpPr/>
          <p:nvPr/>
        </p:nvSpPr>
        <p:spPr>
          <a:xfrm>
            <a:off x="143340" y="44451"/>
            <a:ext cx="11905322" cy="504825"/>
          </a:xfrm>
          <a:prstGeom prst="roundRect">
            <a:avLst/>
          </a:prstGeom>
          <a:solidFill>
            <a:srgbClr val="0082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800" b="1" dirty="0">
                <a:latin typeface="Calisto MT" panose="02040603050505030304" pitchFamily="18" charset="0"/>
                <a:ea typeface="HGSHeiseiKakugothictaiW3" pitchFamily="50" charset="-128"/>
              </a:rPr>
              <a:t>Características generales del período Liberal (1861-1891) </a:t>
            </a:r>
          </a:p>
        </p:txBody>
      </p:sp>
    </p:spTree>
    <p:extLst>
      <p:ext uri="{BB962C8B-B14F-4D97-AF65-F5344CB8AC3E}">
        <p14:creationId xmlns:p14="http://schemas.microsoft.com/office/powerpoint/2010/main" val="78459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linea.png"/>
          <p:cNvPicPr>
            <a:picLocks noChangeAspect="1"/>
          </p:cNvPicPr>
          <p:nvPr/>
        </p:nvPicPr>
        <p:blipFill>
          <a:blip r:embed="rId3" cstate="print"/>
          <a:stretch>
            <a:fillRect/>
          </a:stretch>
        </p:blipFill>
        <p:spPr>
          <a:xfrm>
            <a:off x="0" y="3916680"/>
            <a:ext cx="12192000" cy="2869312"/>
          </a:xfrm>
          <a:prstGeom prst="rect">
            <a:avLst/>
          </a:prstGeom>
        </p:spPr>
      </p:pic>
      <p:sp>
        <p:nvSpPr>
          <p:cNvPr id="2" name="1 Título"/>
          <p:cNvSpPr>
            <a:spLocks noGrp="1"/>
          </p:cNvSpPr>
          <p:nvPr>
            <p:ph type="title"/>
          </p:nvPr>
        </p:nvSpPr>
        <p:spPr>
          <a:xfrm>
            <a:off x="411480" y="188640"/>
            <a:ext cx="11643360" cy="93610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s-CL" b="1" dirty="0">
                <a:effectLst>
                  <a:outerShdw blurRad="38100" dist="38100" dir="2700000" algn="tl">
                    <a:srgbClr val="000000">
                      <a:alpha val="43137"/>
                    </a:srgbClr>
                  </a:outerShdw>
                </a:effectLst>
              </a:rPr>
              <a:t>Chile durante el siglo xix</a:t>
            </a:r>
          </a:p>
        </p:txBody>
      </p:sp>
      <p:graphicFrame>
        <p:nvGraphicFramePr>
          <p:cNvPr id="5" name="4 Diagrama"/>
          <p:cNvGraphicFramePr/>
          <p:nvPr>
            <p:extLst>
              <p:ext uri="{D42A27DB-BD31-4B8C-83A1-F6EECF244321}">
                <p14:modId xmlns:p14="http://schemas.microsoft.com/office/powerpoint/2010/main" val="2430930987"/>
              </p:ext>
            </p:extLst>
          </p:nvPr>
        </p:nvGraphicFramePr>
        <p:xfrm>
          <a:off x="563880" y="1470935"/>
          <a:ext cx="11201400" cy="1196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5 CuadroTexto"/>
          <p:cNvSpPr txBox="1"/>
          <p:nvPr/>
        </p:nvSpPr>
        <p:spPr>
          <a:xfrm>
            <a:off x="2819636" y="2972851"/>
            <a:ext cx="6552728" cy="1200329"/>
          </a:xfrm>
          <a:prstGeom prst="rect">
            <a:avLst/>
          </a:prstGeom>
          <a:noFill/>
          <a:ln>
            <a:solidFill>
              <a:schemeClr val="accent5"/>
            </a:solidFill>
          </a:ln>
        </p:spPr>
        <p:txBody>
          <a:bodyPr wrap="square" rtlCol="0">
            <a:spAutoFit/>
          </a:bodyPr>
          <a:lstStyle/>
          <a:p>
            <a:pPr algn="ctr"/>
            <a:r>
              <a:rPr lang="es-CL" b="1" dirty="0"/>
              <a:t>Periodo liberal, caracterizado por:</a:t>
            </a:r>
          </a:p>
          <a:p>
            <a:pPr algn="ctr"/>
            <a:r>
              <a:rPr lang="es-CL" dirty="0"/>
              <a:t>-Disminución del poder ejecutivo</a:t>
            </a:r>
          </a:p>
          <a:p>
            <a:pPr algn="ctr"/>
            <a:r>
              <a:rPr lang="es-CL" dirty="0"/>
              <a:t>-Secularización de instituciones públicas </a:t>
            </a:r>
            <a:r>
              <a:rPr lang="es-CL" dirty="0">
                <a:sym typeface="Wingdings" pitchFamily="2" charset="2"/>
              </a:rPr>
              <a:t> leyes laicas</a:t>
            </a:r>
          </a:p>
          <a:p>
            <a:pPr algn="ctr"/>
            <a:r>
              <a:rPr lang="es-CL" dirty="0">
                <a:sym typeface="Wingdings" pitchFamily="2" charset="2"/>
              </a:rPr>
              <a:t>-</a:t>
            </a:r>
            <a:r>
              <a:rPr lang="es-CL" altLang="es-CL" dirty="0"/>
              <a:t>Aumentar libertades públicas e individuales</a:t>
            </a:r>
          </a:p>
        </p:txBody>
      </p:sp>
    </p:spTree>
    <p:extLst>
      <p:ext uri="{BB962C8B-B14F-4D97-AF65-F5344CB8AC3E}">
        <p14:creationId xmlns:p14="http://schemas.microsoft.com/office/powerpoint/2010/main" val="846312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620782" y="2700339"/>
            <a:ext cx="7143750" cy="3946401"/>
          </a:xfrm>
          <a:prstGeom prst="rect">
            <a:avLst/>
          </a:prstGeom>
        </p:spPr>
      </p:pic>
      <p:graphicFrame>
        <p:nvGraphicFramePr>
          <p:cNvPr id="4" name="3 Diagrama"/>
          <p:cNvGraphicFramePr/>
          <p:nvPr>
            <p:extLst>
              <p:ext uri="{D42A27DB-BD31-4B8C-83A1-F6EECF244321}">
                <p14:modId xmlns:p14="http://schemas.microsoft.com/office/powerpoint/2010/main" val="934603788"/>
              </p:ext>
            </p:extLst>
          </p:nvPr>
        </p:nvGraphicFramePr>
        <p:xfrm>
          <a:off x="1413819" y="957856"/>
          <a:ext cx="9557676" cy="2467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4640865" y="6618164"/>
            <a:ext cx="5256584" cy="307777"/>
          </a:xfrm>
          <a:prstGeom prst="rect">
            <a:avLst/>
          </a:prstGeom>
          <a:noFill/>
        </p:spPr>
        <p:txBody>
          <a:bodyPr wrap="square" rtlCol="0">
            <a:spAutoFit/>
          </a:bodyPr>
          <a:lstStyle/>
          <a:p>
            <a:r>
              <a:rPr lang="es-CL" sz="1400" dirty="0"/>
              <a:t>Fuente: Congreso Nacional, Santiago 1915</a:t>
            </a:r>
          </a:p>
        </p:txBody>
      </p:sp>
      <p:sp>
        <p:nvSpPr>
          <p:cNvPr id="2" name="CuadroTexto 1"/>
          <p:cNvSpPr txBox="1"/>
          <p:nvPr/>
        </p:nvSpPr>
        <p:spPr>
          <a:xfrm>
            <a:off x="114300" y="173160"/>
            <a:ext cx="11976100" cy="969496"/>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CL" sz="1900" dirty="0">
                <a:latin typeface="Times New Roman" panose="02020603050405020304" pitchFamily="18" charset="0"/>
                <a:cs typeface="Times New Roman" panose="02020603050405020304" pitchFamily="18" charset="0"/>
              </a:rPr>
              <a:t>Como pudimos apreciar, hacia </a:t>
            </a:r>
            <a:r>
              <a:rPr lang="es-CL" sz="1900" b="1" dirty="0">
                <a:latin typeface="Times New Roman" panose="02020603050405020304" pitchFamily="18" charset="0"/>
                <a:cs typeface="Times New Roman" panose="02020603050405020304" pitchFamily="18" charset="0"/>
              </a:rPr>
              <a:t>fines del siglo XIX </a:t>
            </a:r>
            <a:r>
              <a:rPr lang="es-CL" sz="1900" dirty="0">
                <a:latin typeface="Times New Roman" panose="02020603050405020304" pitchFamily="18" charset="0"/>
                <a:cs typeface="Times New Roman" panose="02020603050405020304" pitchFamily="18" charset="0"/>
              </a:rPr>
              <a:t>Chile desarrolla importantes </a:t>
            </a:r>
            <a:r>
              <a:rPr lang="es-CL" sz="1900" b="1" dirty="0">
                <a:latin typeface="Times New Roman" panose="02020603050405020304" pitchFamily="18" charset="0"/>
                <a:cs typeface="Times New Roman" panose="02020603050405020304" pitchFamily="18" charset="0"/>
              </a:rPr>
              <a:t>cambios territoriales</a:t>
            </a:r>
            <a:r>
              <a:rPr lang="es-CL" sz="1900" dirty="0">
                <a:latin typeface="Times New Roman" panose="02020603050405020304" pitchFamily="18" charset="0"/>
                <a:cs typeface="Times New Roman" panose="02020603050405020304" pitchFamily="18" charset="0"/>
              </a:rPr>
              <a:t>, por medio de diversas estrategias (con violencia o diplomacia). Este contexto generará transformaciones cruciales que, al estudiarlos, te permitirá comprender de mejor manera los nuevos contenidos de 2do medio: </a:t>
            </a:r>
            <a:r>
              <a:rPr lang="es-CL" sz="1900" b="1" dirty="0">
                <a:latin typeface="Times New Roman" panose="02020603050405020304" pitchFamily="18" charset="0"/>
                <a:cs typeface="Times New Roman" panose="02020603050405020304" pitchFamily="18" charset="0"/>
              </a:rPr>
              <a:t>el siglo XX en Chile y el mundo.</a:t>
            </a:r>
          </a:p>
        </p:txBody>
      </p:sp>
    </p:spTree>
    <p:extLst>
      <p:ext uri="{BB962C8B-B14F-4D97-AF65-F5344CB8AC3E}">
        <p14:creationId xmlns:p14="http://schemas.microsoft.com/office/powerpoint/2010/main" val="1261045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57 Conector recto"/>
          <p:cNvCxnSpPr/>
          <p:nvPr/>
        </p:nvCxnSpPr>
        <p:spPr>
          <a:xfrm rot="5400000" flipH="1" flipV="1">
            <a:off x="5636949" y="574940"/>
            <a:ext cx="928687" cy="105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rot="5400000" flipH="1" flipV="1">
            <a:off x="8541809" y="3391959"/>
            <a:ext cx="5105400" cy="105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52 Conector recto"/>
          <p:cNvCxnSpPr>
            <a:stCxn id="35" idx="0"/>
          </p:cNvCxnSpPr>
          <p:nvPr/>
        </p:nvCxnSpPr>
        <p:spPr>
          <a:xfrm rot="5400000" flipH="1" flipV="1">
            <a:off x="4684977" y="3605610"/>
            <a:ext cx="5472113" cy="592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rot="5400000" flipH="1" flipV="1">
            <a:off x="2152650" y="3171296"/>
            <a:ext cx="4248150" cy="105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a:off x="1295401" y="871891"/>
            <a:ext cx="0" cy="50266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a:off x="1295401" y="836613"/>
            <a:ext cx="979381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Rectángulo redondeado">
            <a:hlinkClick r:id="rId2" action="ppaction://hlinksldjump"/>
          </p:cNvPr>
          <p:cNvSpPr/>
          <p:nvPr/>
        </p:nvSpPr>
        <p:spPr>
          <a:xfrm>
            <a:off x="2855383" y="88593"/>
            <a:ext cx="6398684" cy="4333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solidFill>
                  <a:schemeClr val="tx1"/>
                </a:solidFill>
                <a:latin typeface="Times New Roman" panose="02020603050405020304" pitchFamily="18" charset="0"/>
                <a:ea typeface="HGPHeiseiKakugothictaiW3" pitchFamily="50" charset="-128"/>
                <a:cs typeface="Times New Roman" panose="02020603050405020304" pitchFamily="18" charset="0"/>
              </a:rPr>
              <a:t>Período Liberal o Época de expansión</a:t>
            </a:r>
          </a:p>
        </p:txBody>
      </p:sp>
      <p:sp>
        <p:nvSpPr>
          <p:cNvPr id="3" name="2 Rectángulo redondeado"/>
          <p:cNvSpPr/>
          <p:nvPr/>
        </p:nvSpPr>
        <p:spPr>
          <a:xfrm>
            <a:off x="4078817" y="692151"/>
            <a:ext cx="3937000" cy="3603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000" dirty="0">
                <a:solidFill>
                  <a:schemeClr val="tx1"/>
                </a:solidFill>
                <a:latin typeface="HGPHeiseiKakugothictaiW3" pitchFamily="50" charset="-128"/>
                <a:ea typeface="HGPHeiseiKakugothictaiW3" pitchFamily="50" charset="-128"/>
              </a:rPr>
              <a:t>segunda mitad del siglo XIX</a:t>
            </a:r>
          </a:p>
        </p:txBody>
      </p:sp>
      <p:sp>
        <p:nvSpPr>
          <p:cNvPr id="4" name="3 Rectángulo redondeado">
            <a:hlinkClick r:id="rId3" action="ppaction://hlinksldjump"/>
          </p:cNvPr>
          <p:cNvSpPr/>
          <p:nvPr/>
        </p:nvSpPr>
        <p:spPr>
          <a:xfrm>
            <a:off x="46567" y="1052514"/>
            <a:ext cx="2929466" cy="504825"/>
          </a:xfrm>
          <a:prstGeom prst="roundRect">
            <a:avLst/>
          </a:prstGeom>
          <a:solidFill>
            <a:srgbClr val="1414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Times New Roman" panose="02020603050405020304" pitchFamily="18" charset="0"/>
                <a:ea typeface="HGPHeiseiKakugothictaiW3" pitchFamily="50" charset="-128"/>
                <a:cs typeface="Times New Roman" panose="02020603050405020304" pitchFamily="18" charset="0"/>
              </a:rPr>
              <a:t>Ámbito económico</a:t>
            </a:r>
          </a:p>
        </p:txBody>
      </p:sp>
      <p:sp>
        <p:nvSpPr>
          <p:cNvPr id="5" name="4 Rectángulo redondeado"/>
          <p:cNvSpPr/>
          <p:nvPr/>
        </p:nvSpPr>
        <p:spPr>
          <a:xfrm>
            <a:off x="239185" y="1628775"/>
            <a:ext cx="2592916" cy="647700"/>
          </a:xfrm>
          <a:prstGeom prst="roundRect">
            <a:avLst/>
          </a:prstGeom>
          <a:solidFill>
            <a:srgbClr val="1414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200" dirty="0">
                <a:latin typeface="Times New Roman" panose="02020603050405020304" pitchFamily="18" charset="0"/>
                <a:ea typeface="HGPHeiseiKakugothictaiW3" pitchFamily="50" charset="-128"/>
                <a:cs typeface="Times New Roman" panose="02020603050405020304" pitchFamily="18" charset="0"/>
              </a:rPr>
              <a:t>Consolidación del sistema financiero</a:t>
            </a:r>
          </a:p>
        </p:txBody>
      </p:sp>
      <p:sp>
        <p:nvSpPr>
          <p:cNvPr id="6" name="5 Rectángulo redondeado"/>
          <p:cNvSpPr/>
          <p:nvPr/>
        </p:nvSpPr>
        <p:spPr>
          <a:xfrm>
            <a:off x="46567" y="2349500"/>
            <a:ext cx="2929466" cy="647700"/>
          </a:xfrm>
          <a:prstGeom prst="roundRect">
            <a:avLst/>
          </a:prstGeom>
          <a:solidFill>
            <a:srgbClr val="1414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200" dirty="0">
                <a:latin typeface="Calisto MT" panose="02040603050505030304" pitchFamily="18" charset="0"/>
                <a:ea typeface="HGPHeiseiKakugothictaiW3" pitchFamily="50" charset="-128"/>
              </a:rPr>
              <a:t>Expansión del circulante</a:t>
            </a:r>
          </a:p>
        </p:txBody>
      </p:sp>
      <p:sp>
        <p:nvSpPr>
          <p:cNvPr id="7" name="6 Rectángulo redondeado"/>
          <p:cNvSpPr/>
          <p:nvPr/>
        </p:nvSpPr>
        <p:spPr>
          <a:xfrm>
            <a:off x="46567" y="3068638"/>
            <a:ext cx="2785534" cy="647700"/>
          </a:xfrm>
          <a:prstGeom prst="roundRect">
            <a:avLst/>
          </a:prstGeom>
          <a:solidFill>
            <a:srgbClr val="1414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200" dirty="0">
                <a:latin typeface="Calisto MT" panose="02040603050505030304" pitchFamily="18" charset="0"/>
                <a:ea typeface="HGPHeiseiKakugothictaiW3" pitchFamily="50" charset="-128"/>
              </a:rPr>
              <a:t>Diversificación y auge minero</a:t>
            </a:r>
          </a:p>
        </p:txBody>
      </p:sp>
      <p:sp>
        <p:nvSpPr>
          <p:cNvPr id="8" name="7 Rectángulo redondeado"/>
          <p:cNvSpPr/>
          <p:nvPr/>
        </p:nvSpPr>
        <p:spPr>
          <a:xfrm>
            <a:off x="46567" y="3789363"/>
            <a:ext cx="2785534" cy="647700"/>
          </a:xfrm>
          <a:prstGeom prst="roundRect">
            <a:avLst/>
          </a:prstGeom>
          <a:solidFill>
            <a:srgbClr val="1414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200" dirty="0">
                <a:latin typeface="Calisto MT" panose="02040603050505030304" pitchFamily="18" charset="0"/>
                <a:ea typeface="HGPHeiseiKakugothictaiW3" pitchFamily="50" charset="-128"/>
              </a:rPr>
              <a:t>Nuevos cultivos agrícolas</a:t>
            </a:r>
          </a:p>
        </p:txBody>
      </p:sp>
      <p:sp>
        <p:nvSpPr>
          <p:cNvPr id="9" name="8 Rectángulo redondeado"/>
          <p:cNvSpPr/>
          <p:nvPr/>
        </p:nvSpPr>
        <p:spPr>
          <a:xfrm>
            <a:off x="239185" y="4508500"/>
            <a:ext cx="2592916" cy="433388"/>
          </a:xfrm>
          <a:prstGeom prst="roundRect">
            <a:avLst/>
          </a:prstGeom>
          <a:solidFill>
            <a:srgbClr val="1414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200" dirty="0">
                <a:latin typeface="Calisto MT" panose="02040603050505030304" pitchFamily="18" charset="0"/>
                <a:ea typeface="HGPHeiseiKakugothictaiW3" pitchFamily="50" charset="-128"/>
              </a:rPr>
              <a:t>Incipiente industria</a:t>
            </a:r>
          </a:p>
        </p:txBody>
      </p:sp>
      <p:sp>
        <p:nvSpPr>
          <p:cNvPr id="10" name="9 Rectángulo redondeado"/>
          <p:cNvSpPr/>
          <p:nvPr/>
        </p:nvSpPr>
        <p:spPr>
          <a:xfrm>
            <a:off x="167216" y="5091350"/>
            <a:ext cx="2688167" cy="574674"/>
          </a:xfrm>
          <a:prstGeom prst="roundRect">
            <a:avLst/>
          </a:prstGeom>
          <a:solidFill>
            <a:srgbClr val="1414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000" dirty="0">
                <a:latin typeface="Calisto MT" panose="02040603050505030304" pitchFamily="18" charset="0"/>
                <a:ea typeface="HGPHeiseiKakugothictaiW3" pitchFamily="50" charset="-128"/>
              </a:rPr>
              <a:t>Incorporación a la economía mundial</a:t>
            </a:r>
          </a:p>
        </p:txBody>
      </p:sp>
      <p:sp>
        <p:nvSpPr>
          <p:cNvPr id="11" name="10 Rectángulo redondeado"/>
          <p:cNvSpPr/>
          <p:nvPr/>
        </p:nvSpPr>
        <p:spPr>
          <a:xfrm>
            <a:off x="143935" y="6137431"/>
            <a:ext cx="1295400" cy="649288"/>
          </a:xfrm>
          <a:prstGeom prst="roundRect">
            <a:avLst/>
          </a:prstGeom>
          <a:solidFill>
            <a:srgbClr val="1414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000" dirty="0">
                <a:latin typeface="Calisto MT" panose="02040603050505030304" pitchFamily="18" charset="0"/>
                <a:ea typeface="HGPHeiseiKakugothictaiW3" pitchFamily="50" charset="-128"/>
              </a:rPr>
              <a:t>Materias primas</a:t>
            </a:r>
          </a:p>
        </p:txBody>
      </p:sp>
      <p:sp>
        <p:nvSpPr>
          <p:cNvPr id="12" name="11 Rectángulo redondeado"/>
          <p:cNvSpPr/>
          <p:nvPr/>
        </p:nvSpPr>
        <p:spPr>
          <a:xfrm>
            <a:off x="1610278" y="6237288"/>
            <a:ext cx="1297515" cy="360362"/>
          </a:xfrm>
          <a:prstGeom prst="roundRect">
            <a:avLst/>
          </a:prstGeom>
          <a:solidFill>
            <a:srgbClr val="1414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000" dirty="0">
                <a:latin typeface="Calisto MT" panose="02040603050505030304" pitchFamily="18" charset="0"/>
                <a:ea typeface="HGPHeiseiKakugothictaiW3" pitchFamily="50" charset="-128"/>
              </a:rPr>
              <a:t>Mercados</a:t>
            </a:r>
            <a:r>
              <a:rPr lang="es-CL" sz="2000" dirty="0">
                <a:latin typeface="HGPHeiseiKakugothictaiW3" pitchFamily="50" charset="-128"/>
                <a:ea typeface="HGPHeiseiKakugothictaiW3" pitchFamily="50" charset="-128"/>
              </a:rPr>
              <a:t> </a:t>
            </a:r>
          </a:p>
        </p:txBody>
      </p:sp>
      <p:sp>
        <p:nvSpPr>
          <p:cNvPr id="13" name="12 Rectángulo redondeado"/>
          <p:cNvSpPr/>
          <p:nvPr/>
        </p:nvSpPr>
        <p:spPr>
          <a:xfrm>
            <a:off x="3039624" y="6148582"/>
            <a:ext cx="2119225" cy="649288"/>
          </a:xfrm>
          <a:prstGeom prst="roundRect">
            <a:avLst/>
          </a:prstGeom>
          <a:solidFill>
            <a:srgbClr val="1414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000" dirty="0">
                <a:latin typeface="HGPHeiseiKakugothictaiW3" pitchFamily="50" charset="-128"/>
                <a:ea typeface="HGPHeiseiKakugothictaiW3" pitchFamily="50" charset="-128"/>
              </a:rPr>
              <a:t> </a:t>
            </a:r>
            <a:r>
              <a:rPr lang="es-CL" sz="2000" dirty="0">
                <a:latin typeface="Calisto MT" panose="02040603050505030304" pitchFamily="18" charset="0"/>
                <a:ea typeface="HGPHeiseiKakugothictaiW3" pitchFamily="50" charset="-128"/>
              </a:rPr>
              <a:t>Productos manufacturados</a:t>
            </a:r>
          </a:p>
        </p:txBody>
      </p:sp>
      <p:sp>
        <p:nvSpPr>
          <p:cNvPr id="14" name="13 Rectángulo redondeado">
            <a:hlinkClick r:id="rId4" action="ppaction://hlinksldjump"/>
          </p:cNvPr>
          <p:cNvSpPr/>
          <p:nvPr/>
        </p:nvSpPr>
        <p:spPr>
          <a:xfrm>
            <a:off x="3119967" y="1196976"/>
            <a:ext cx="2688167" cy="360363"/>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Ámbito territorial</a:t>
            </a:r>
          </a:p>
        </p:txBody>
      </p:sp>
      <p:sp>
        <p:nvSpPr>
          <p:cNvPr id="15" name="14 Rectángulo redondeado"/>
          <p:cNvSpPr/>
          <p:nvPr/>
        </p:nvSpPr>
        <p:spPr>
          <a:xfrm>
            <a:off x="3312584" y="1628775"/>
            <a:ext cx="2495549" cy="431800"/>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200" dirty="0">
                <a:latin typeface="Calisto MT" panose="02040603050505030304" pitchFamily="18" charset="0"/>
                <a:ea typeface="HGPHeiseiKakugothictaiW3" pitchFamily="50" charset="-128"/>
              </a:rPr>
              <a:t>Expansión interna:</a:t>
            </a:r>
          </a:p>
        </p:txBody>
      </p:sp>
      <p:sp>
        <p:nvSpPr>
          <p:cNvPr id="16" name="15 Rectángulo redondeado"/>
          <p:cNvSpPr/>
          <p:nvPr/>
        </p:nvSpPr>
        <p:spPr>
          <a:xfrm>
            <a:off x="3312585" y="2133600"/>
            <a:ext cx="2400300" cy="647700"/>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200" dirty="0">
                <a:latin typeface="Calisto MT" panose="02040603050505030304" pitchFamily="18" charset="0"/>
                <a:ea typeface="HGPHeiseiKakugothictaiW3" pitchFamily="50" charset="-128"/>
              </a:rPr>
              <a:t>Incorporación de la Araucanía</a:t>
            </a:r>
          </a:p>
        </p:txBody>
      </p:sp>
      <p:sp>
        <p:nvSpPr>
          <p:cNvPr id="17" name="16 Rectángulo redondeado"/>
          <p:cNvSpPr/>
          <p:nvPr/>
        </p:nvSpPr>
        <p:spPr>
          <a:xfrm>
            <a:off x="3119968" y="2852738"/>
            <a:ext cx="2688166" cy="431800"/>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200" dirty="0">
                <a:latin typeface="Calisto MT" panose="02040603050505030304" pitchFamily="18" charset="0"/>
                <a:ea typeface="HGPHeiseiKakugothictaiW3" pitchFamily="50" charset="-128"/>
              </a:rPr>
              <a:t>Expansión externa:</a:t>
            </a:r>
          </a:p>
        </p:txBody>
      </p:sp>
      <p:sp>
        <p:nvSpPr>
          <p:cNvPr id="18" name="17 Rectángulo redondeado"/>
          <p:cNvSpPr/>
          <p:nvPr/>
        </p:nvSpPr>
        <p:spPr>
          <a:xfrm>
            <a:off x="3312584" y="3357563"/>
            <a:ext cx="2302933" cy="576262"/>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Tarapacá (Perú)</a:t>
            </a:r>
          </a:p>
        </p:txBody>
      </p:sp>
      <p:sp>
        <p:nvSpPr>
          <p:cNvPr id="19" name="18 Rectángulo redondeado"/>
          <p:cNvSpPr/>
          <p:nvPr/>
        </p:nvSpPr>
        <p:spPr>
          <a:xfrm>
            <a:off x="3312584" y="4005263"/>
            <a:ext cx="2302933" cy="576262"/>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Antofagasta (Bolivia) </a:t>
            </a:r>
          </a:p>
        </p:txBody>
      </p:sp>
      <p:sp>
        <p:nvSpPr>
          <p:cNvPr id="21" name="20 Rectángulo redondeado"/>
          <p:cNvSpPr/>
          <p:nvPr/>
        </p:nvSpPr>
        <p:spPr>
          <a:xfrm>
            <a:off x="3312584" y="4652963"/>
            <a:ext cx="2015067" cy="360362"/>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000" dirty="0">
                <a:latin typeface="Calisto MT" panose="02040603050505030304" pitchFamily="18" charset="0"/>
                <a:ea typeface="HGPHeiseiKakugothictaiW3" pitchFamily="50" charset="-128"/>
              </a:rPr>
              <a:t>Pérdida: </a:t>
            </a:r>
          </a:p>
        </p:txBody>
      </p:sp>
      <p:sp>
        <p:nvSpPr>
          <p:cNvPr id="22" name="21 Rectángulo redondeado"/>
          <p:cNvSpPr/>
          <p:nvPr/>
        </p:nvSpPr>
        <p:spPr>
          <a:xfrm>
            <a:off x="3312584" y="5084763"/>
            <a:ext cx="2302933" cy="648494"/>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La Patagonia (1881)</a:t>
            </a:r>
          </a:p>
        </p:txBody>
      </p:sp>
      <p:sp>
        <p:nvSpPr>
          <p:cNvPr id="23" name="22 Rectángulo redondeado"/>
          <p:cNvSpPr/>
          <p:nvPr/>
        </p:nvSpPr>
        <p:spPr>
          <a:xfrm>
            <a:off x="6191251" y="1196976"/>
            <a:ext cx="3073400" cy="360363"/>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Ámbito socio-cultural</a:t>
            </a:r>
          </a:p>
        </p:txBody>
      </p:sp>
      <p:sp>
        <p:nvSpPr>
          <p:cNvPr id="24" name="23 Rectángulo redondeado"/>
          <p:cNvSpPr/>
          <p:nvPr/>
        </p:nvSpPr>
        <p:spPr>
          <a:xfrm>
            <a:off x="6383867" y="1616419"/>
            <a:ext cx="2688167" cy="360363"/>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Cambio en grupos</a:t>
            </a:r>
          </a:p>
        </p:txBody>
      </p:sp>
      <p:sp>
        <p:nvSpPr>
          <p:cNvPr id="25" name="24 Rectángulo redondeado"/>
          <p:cNvSpPr/>
          <p:nvPr/>
        </p:nvSpPr>
        <p:spPr>
          <a:xfrm>
            <a:off x="6383867" y="2035862"/>
            <a:ext cx="2870200" cy="360363"/>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Agraria-paternalista</a:t>
            </a:r>
          </a:p>
        </p:txBody>
      </p:sp>
      <p:sp>
        <p:nvSpPr>
          <p:cNvPr id="26" name="25 Rectángulo redondeado"/>
          <p:cNvSpPr/>
          <p:nvPr/>
        </p:nvSpPr>
        <p:spPr>
          <a:xfrm>
            <a:off x="6383867" y="2442948"/>
            <a:ext cx="2880784" cy="360363"/>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Urbano-capitalista</a:t>
            </a:r>
          </a:p>
        </p:txBody>
      </p:sp>
      <p:sp>
        <p:nvSpPr>
          <p:cNvPr id="27" name="26 Rectángulo redondeado"/>
          <p:cNvSpPr/>
          <p:nvPr/>
        </p:nvSpPr>
        <p:spPr>
          <a:xfrm>
            <a:off x="6383867" y="2997200"/>
            <a:ext cx="1729317" cy="647700"/>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Hacendado aristócrata</a:t>
            </a:r>
          </a:p>
        </p:txBody>
      </p:sp>
      <p:sp>
        <p:nvSpPr>
          <p:cNvPr id="28" name="27 Rectángulo redondeado"/>
          <p:cNvSpPr/>
          <p:nvPr/>
        </p:nvSpPr>
        <p:spPr>
          <a:xfrm>
            <a:off x="6383867" y="3717131"/>
            <a:ext cx="1729317" cy="719932"/>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Plutocracia minera</a:t>
            </a:r>
          </a:p>
        </p:txBody>
      </p:sp>
      <p:sp>
        <p:nvSpPr>
          <p:cNvPr id="29" name="28 Rectángulo redondeado"/>
          <p:cNvSpPr/>
          <p:nvPr/>
        </p:nvSpPr>
        <p:spPr>
          <a:xfrm>
            <a:off x="8126546" y="3388559"/>
            <a:ext cx="1631951" cy="720724"/>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Oligarquía </a:t>
            </a:r>
          </a:p>
        </p:txBody>
      </p:sp>
      <p:sp>
        <p:nvSpPr>
          <p:cNvPr id="30" name="29 Rectángulo redondeado"/>
          <p:cNvSpPr/>
          <p:nvPr/>
        </p:nvSpPr>
        <p:spPr>
          <a:xfrm>
            <a:off x="8311487" y="4642513"/>
            <a:ext cx="1337480" cy="684609"/>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Grupos medios</a:t>
            </a:r>
          </a:p>
        </p:txBody>
      </p:sp>
      <p:sp>
        <p:nvSpPr>
          <p:cNvPr id="31" name="30 Rectángulo redondeado"/>
          <p:cNvSpPr/>
          <p:nvPr/>
        </p:nvSpPr>
        <p:spPr>
          <a:xfrm>
            <a:off x="5909481" y="4571075"/>
            <a:ext cx="2388358" cy="863600"/>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Burocracia privada y estatal</a:t>
            </a:r>
          </a:p>
        </p:txBody>
      </p:sp>
      <p:sp>
        <p:nvSpPr>
          <p:cNvPr id="32" name="31 Rectángulo redondeado"/>
          <p:cNvSpPr/>
          <p:nvPr/>
        </p:nvSpPr>
        <p:spPr>
          <a:xfrm>
            <a:off x="6083612" y="5534997"/>
            <a:ext cx="2783417" cy="287337"/>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Educación pública</a:t>
            </a:r>
          </a:p>
        </p:txBody>
      </p:sp>
      <p:sp>
        <p:nvSpPr>
          <p:cNvPr id="33" name="32 Rectángulo redondeado"/>
          <p:cNvSpPr/>
          <p:nvPr/>
        </p:nvSpPr>
        <p:spPr>
          <a:xfrm>
            <a:off x="8441709" y="6092827"/>
            <a:ext cx="1152666" cy="431800"/>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Pueblo</a:t>
            </a:r>
          </a:p>
        </p:txBody>
      </p:sp>
      <p:sp>
        <p:nvSpPr>
          <p:cNvPr id="34" name="33 Rectángulo redondeado"/>
          <p:cNvSpPr/>
          <p:nvPr/>
        </p:nvSpPr>
        <p:spPr>
          <a:xfrm>
            <a:off x="6394451" y="5925852"/>
            <a:ext cx="2006600" cy="360362"/>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Campesinado </a:t>
            </a:r>
          </a:p>
        </p:txBody>
      </p:sp>
      <p:sp>
        <p:nvSpPr>
          <p:cNvPr id="35" name="34 Rectángulo redondeado"/>
          <p:cNvSpPr/>
          <p:nvPr/>
        </p:nvSpPr>
        <p:spPr>
          <a:xfrm>
            <a:off x="6383867" y="6371300"/>
            <a:ext cx="2017184" cy="360362"/>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Proletariado </a:t>
            </a:r>
          </a:p>
        </p:txBody>
      </p:sp>
      <p:sp>
        <p:nvSpPr>
          <p:cNvPr id="36" name="35 Rectángulo redondeado">
            <a:hlinkClick r:id="rId5" action="ppaction://hlinksldjump"/>
          </p:cNvPr>
          <p:cNvSpPr/>
          <p:nvPr/>
        </p:nvSpPr>
        <p:spPr>
          <a:xfrm>
            <a:off x="9850966" y="1124744"/>
            <a:ext cx="2294467" cy="360363"/>
          </a:xfrm>
          <a:prstGeom prst="roundRect">
            <a:avLst/>
          </a:prstGeom>
          <a:solidFill>
            <a:srgbClr val="0054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400" dirty="0">
                <a:latin typeface="Calisto MT" panose="02040603050505030304" pitchFamily="18" charset="0"/>
                <a:ea typeface="HGPHeiseiKakugothictaiW3" pitchFamily="50" charset="-128"/>
              </a:rPr>
              <a:t>Ámbito político</a:t>
            </a:r>
          </a:p>
        </p:txBody>
      </p:sp>
      <p:sp>
        <p:nvSpPr>
          <p:cNvPr id="37" name="36 Rectángulo redondeado"/>
          <p:cNvSpPr/>
          <p:nvPr/>
        </p:nvSpPr>
        <p:spPr>
          <a:xfrm>
            <a:off x="9850967" y="1587831"/>
            <a:ext cx="2294467" cy="647700"/>
          </a:xfrm>
          <a:prstGeom prst="roundRect">
            <a:avLst/>
          </a:prstGeom>
          <a:solidFill>
            <a:srgbClr val="0054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300" dirty="0">
                <a:latin typeface="Times New Roman" panose="02020603050405020304" pitchFamily="18" charset="0"/>
                <a:ea typeface="HGPHeiseiKakugothictaiW3" pitchFamily="50" charset="-128"/>
                <a:cs typeface="Times New Roman" panose="02020603050405020304" pitchFamily="18" charset="0"/>
              </a:rPr>
              <a:t>Debilitamiento del Ejecutivo</a:t>
            </a:r>
          </a:p>
        </p:txBody>
      </p:sp>
      <p:sp>
        <p:nvSpPr>
          <p:cNvPr id="38" name="37 Rectángulo redondeado"/>
          <p:cNvSpPr/>
          <p:nvPr/>
        </p:nvSpPr>
        <p:spPr>
          <a:xfrm>
            <a:off x="10033001" y="2349500"/>
            <a:ext cx="2112433" cy="647700"/>
          </a:xfrm>
          <a:prstGeom prst="roundRect">
            <a:avLst/>
          </a:prstGeom>
          <a:solidFill>
            <a:srgbClr val="0054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300" dirty="0">
                <a:latin typeface="Times New Roman" panose="02020603050405020304" pitchFamily="18" charset="0"/>
                <a:ea typeface="HGPHeiseiKakugothictaiW3" pitchFamily="50" charset="-128"/>
                <a:cs typeface="Times New Roman" panose="02020603050405020304" pitchFamily="18" charset="0"/>
              </a:rPr>
              <a:t>Reformas a la Constitución </a:t>
            </a:r>
          </a:p>
        </p:txBody>
      </p:sp>
      <p:sp>
        <p:nvSpPr>
          <p:cNvPr id="39" name="38 Rectángulo redondeado"/>
          <p:cNvSpPr/>
          <p:nvPr/>
        </p:nvSpPr>
        <p:spPr>
          <a:xfrm>
            <a:off x="9935633" y="3141664"/>
            <a:ext cx="2209800" cy="647699"/>
          </a:xfrm>
          <a:prstGeom prst="roundRect">
            <a:avLst/>
          </a:prstGeom>
          <a:solidFill>
            <a:srgbClr val="0054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200" dirty="0">
                <a:latin typeface="Times New Roman" panose="02020603050405020304" pitchFamily="18" charset="0"/>
                <a:ea typeface="HGPHeiseiKakugothictaiW3" pitchFamily="50" charset="-128"/>
                <a:cs typeface="Times New Roman" panose="02020603050405020304" pitchFamily="18" charset="0"/>
              </a:rPr>
              <a:t>Fortalecimiento del Congreso</a:t>
            </a:r>
          </a:p>
        </p:txBody>
      </p:sp>
      <p:sp>
        <p:nvSpPr>
          <p:cNvPr id="40" name="39 Rectángulo redondeado"/>
          <p:cNvSpPr/>
          <p:nvPr/>
        </p:nvSpPr>
        <p:spPr>
          <a:xfrm>
            <a:off x="9791699" y="4003674"/>
            <a:ext cx="2353734" cy="720725"/>
          </a:xfrm>
          <a:prstGeom prst="roundRect">
            <a:avLst/>
          </a:prstGeom>
          <a:solidFill>
            <a:srgbClr val="0054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100" dirty="0">
                <a:latin typeface="Times New Roman" panose="02020603050405020304" pitchFamily="18" charset="0"/>
                <a:ea typeface="HGPHeiseiKakugothictaiW3" pitchFamily="50" charset="-128"/>
                <a:cs typeface="Times New Roman" panose="02020603050405020304" pitchFamily="18" charset="0"/>
              </a:rPr>
              <a:t>Ampliación libertades públicas</a:t>
            </a:r>
          </a:p>
        </p:txBody>
      </p:sp>
      <p:sp>
        <p:nvSpPr>
          <p:cNvPr id="41" name="40 Rectángulo redondeado"/>
          <p:cNvSpPr/>
          <p:nvPr/>
        </p:nvSpPr>
        <p:spPr>
          <a:xfrm>
            <a:off x="9935633" y="4849501"/>
            <a:ext cx="2209800" cy="785815"/>
          </a:xfrm>
          <a:prstGeom prst="roundRect">
            <a:avLst/>
          </a:prstGeom>
          <a:solidFill>
            <a:srgbClr val="0054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100" dirty="0">
                <a:latin typeface="Times New Roman" panose="02020603050405020304" pitchFamily="18" charset="0"/>
                <a:ea typeface="HGPHeiseiKakugothictaiW3" pitchFamily="50" charset="-128"/>
                <a:cs typeface="Times New Roman" panose="02020603050405020304" pitchFamily="18" charset="0"/>
              </a:rPr>
              <a:t>Iglesia institución retardataria</a:t>
            </a:r>
          </a:p>
        </p:txBody>
      </p:sp>
      <p:sp>
        <p:nvSpPr>
          <p:cNvPr id="42" name="41 Rectángulo redondeado"/>
          <p:cNvSpPr/>
          <p:nvPr/>
        </p:nvSpPr>
        <p:spPr>
          <a:xfrm>
            <a:off x="9935633" y="5732465"/>
            <a:ext cx="2209800" cy="360361"/>
          </a:xfrm>
          <a:prstGeom prst="roundRect">
            <a:avLst/>
          </a:prstGeom>
          <a:solidFill>
            <a:srgbClr val="0054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000" dirty="0">
                <a:latin typeface="Times New Roman" panose="02020603050405020304" pitchFamily="18" charset="0"/>
                <a:ea typeface="HGPHeiseiKakugothictaiW3" pitchFamily="50" charset="-128"/>
                <a:cs typeface="Times New Roman" panose="02020603050405020304" pitchFamily="18" charset="0"/>
              </a:rPr>
              <a:t>“Leyes Laicas”</a:t>
            </a:r>
          </a:p>
        </p:txBody>
      </p:sp>
      <p:sp>
        <p:nvSpPr>
          <p:cNvPr id="62" name="61 Rectángulo redondeado"/>
          <p:cNvSpPr/>
          <p:nvPr/>
        </p:nvSpPr>
        <p:spPr>
          <a:xfrm>
            <a:off x="9935633" y="6165850"/>
            <a:ext cx="2209800" cy="576264"/>
          </a:xfrm>
          <a:prstGeom prst="roundRect">
            <a:avLst/>
          </a:prstGeom>
          <a:solidFill>
            <a:srgbClr val="0054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000" dirty="0">
                <a:latin typeface="Times New Roman" panose="02020603050405020304" pitchFamily="18" charset="0"/>
                <a:ea typeface="HGPHeiseiKakugothictaiW3" pitchFamily="50" charset="-128"/>
                <a:cs typeface="Times New Roman" panose="02020603050405020304" pitchFamily="18" charset="0"/>
              </a:rPr>
              <a:t>“Cuestiones Doctrinarias”</a:t>
            </a:r>
          </a:p>
        </p:txBody>
      </p:sp>
      <p:cxnSp>
        <p:nvCxnSpPr>
          <p:cNvPr id="50" name="49 Conector recto"/>
          <p:cNvCxnSpPr/>
          <p:nvPr/>
        </p:nvCxnSpPr>
        <p:spPr>
          <a:xfrm flipH="1">
            <a:off x="791635" y="5898556"/>
            <a:ext cx="3490382" cy="18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50 Flecha abajo"/>
          <p:cNvSpPr/>
          <p:nvPr/>
        </p:nvSpPr>
        <p:spPr>
          <a:xfrm>
            <a:off x="341194" y="5898556"/>
            <a:ext cx="696036" cy="26729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7" name="56 Flecha abajo"/>
          <p:cNvSpPr/>
          <p:nvPr/>
        </p:nvSpPr>
        <p:spPr>
          <a:xfrm>
            <a:off x="3751218" y="5898556"/>
            <a:ext cx="696036" cy="26729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 name="32 Rectángulo redondeado">
            <a:extLst>
              <a:ext uri="{FF2B5EF4-FFF2-40B4-BE49-F238E27FC236}">
                <a16:creationId xmlns:a16="http://schemas.microsoft.com/office/drawing/2014/main" id="{2D6BF493-45A2-A141-AAED-5DAB1F5F8FE2}"/>
              </a:ext>
            </a:extLst>
          </p:cNvPr>
          <p:cNvSpPr/>
          <p:nvPr/>
        </p:nvSpPr>
        <p:spPr>
          <a:xfrm>
            <a:off x="8171852" y="2895088"/>
            <a:ext cx="1524598" cy="431800"/>
          </a:xfrm>
          <a:prstGeom prst="roundRect">
            <a:avLst/>
          </a:prstGeom>
          <a:solidFill>
            <a:srgbClr val="B022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1600" dirty="0">
                <a:latin typeface="Calisto MT" panose="02040603050505030304" pitchFamily="18" charset="0"/>
                <a:ea typeface="HGPHeiseiKakugothictaiW3" pitchFamily="50" charset="-128"/>
              </a:rPr>
              <a:t>Nuevos grupos sociales:</a:t>
            </a:r>
          </a:p>
        </p:txBody>
      </p:sp>
    </p:spTree>
    <p:extLst>
      <p:ext uri="{BB962C8B-B14F-4D97-AF65-F5344CB8AC3E}">
        <p14:creationId xmlns:p14="http://schemas.microsoft.com/office/powerpoint/2010/main" val="35797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par>
                                <p:cTn id="11" presetID="16" presetClass="entr" presetSubtype="21"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barn(inVertical)">
                                      <p:cBhvr>
                                        <p:cTn id="40" dur="500"/>
                                        <p:tgtEl>
                                          <p:spTgt spid="5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barn(inVertical)">
                                      <p:cBhvr>
                                        <p:cTn id="49" dur="500"/>
                                        <p:tgtEl>
                                          <p:spTgt spid="5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par>
                                <p:cTn id="58" presetID="16" presetClass="entr" presetSubtype="21"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barn(inVertical)">
                                      <p:cBhvr>
                                        <p:cTn id="60" dur="500"/>
                                        <p:tgtEl>
                                          <p:spTgt spid="4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arn(inVertical)">
                                      <p:cBhvr>
                                        <p:cTn id="78" dur="500"/>
                                        <p:tgtEl>
                                          <p:spTgt spid="21"/>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barn(inVertical)">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barn(inVertical)">
                                      <p:cBhvr>
                                        <p:cTn id="86" dur="500"/>
                                        <p:tgtEl>
                                          <p:spTgt spid="53"/>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barn(inVertical)">
                                      <p:cBhvr>
                                        <p:cTn id="89" dur="500"/>
                                        <p:tgtEl>
                                          <p:spTgt spid="23"/>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barn(inVertical)">
                                      <p:cBhvr>
                                        <p:cTn id="92" dur="500"/>
                                        <p:tgtEl>
                                          <p:spTgt spid="24"/>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barn(inVertical)">
                                      <p:cBhvr>
                                        <p:cTn id="95" dur="500"/>
                                        <p:tgtEl>
                                          <p:spTgt spid="25"/>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barn(inVertical)">
                                      <p:cBhvr>
                                        <p:cTn id="98" dur="500"/>
                                        <p:tgtEl>
                                          <p:spTgt spid="26"/>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barn(inVertical)">
                                      <p:cBhvr>
                                        <p:cTn id="101" dur="500"/>
                                        <p:tgtEl>
                                          <p:spTgt spid="27"/>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barn(inVertical)">
                                      <p:cBhvr>
                                        <p:cTn id="104" dur="500"/>
                                        <p:tgtEl>
                                          <p:spTgt spid="28"/>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barn(inVertical)">
                                      <p:cBhvr>
                                        <p:cTn id="107" dur="500"/>
                                        <p:tgtEl>
                                          <p:spTgt spid="29"/>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barn(inVertical)">
                                      <p:cBhvr>
                                        <p:cTn id="110" dur="500"/>
                                        <p:tgtEl>
                                          <p:spTgt spid="31"/>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barn(inVertical)">
                                      <p:cBhvr>
                                        <p:cTn id="113" dur="500"/>
                                        <p:tgtEl>
                                          <p:spTgt spid="30"/>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barn(inVertical)">
                                      <p:cBhvr>
                                        <p:cTn id="116" dur="500"/>
                                        <p:tgtEl>
                                          <p:spTgt spid="32"/>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barn(inVertical)">
                                      <p:cBhvr>
                                        <p:cTn id="119" dur="500"/>
                                        <p:tgtEl>
                                          <p:spTgt spid="34"/>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barn(inVertical)">
                                      <p:cBhvr>
                                        <p:cTn id="122" dur="500"/>
                                        <p:tgtEl>
                                          <p:spTgt spid="33"/>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52"/>
                                        </p:tgtEl>
                                        <p:attrNameLst>
                                          <p:attrName>style.visibility</p:attrName>
                                        </p:attrNameLst>
                                      </p:cBhvr>
                                      <p:to>
                                        <p:strVal val="visible"/>
                                      </p:to>
                                    </p:set>
                                    <p:animEffect transition="in" filter="barn(inVertical)">
                                      <p:cBhvr>
                                        <p:cTn id="125" dur="500"/>
                                        <p:tgtEl>
                                          <p:spTgt spid="52"/>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barn(inVertical)">
                                      <p:cBhvr>
                                        <p:cTn id="128" dur="500"/>
                                        <p:tgtEl>
                                          <p:spTgt spid="35"/>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nodeType="click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barn(inVertical)">
                                      <p:cBhvr>
                                        <p:cTn id="133" dur="500"/>
                                        <p:tgtEl>
                                          <p:spTgt spid="56"/>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barn(inVertical)">
                                      <p:cBhvr>
                                        <p:cTn id="136" dur="500"/>
                                        <p:tgtEl>
                                          <p:spTgt spid="36"/>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37"/>
                                        </p:tgtEl>
                                        <p:attrNameLst>
                                          <p:attrName>style.visibility</p:attrName>
                                        </p:attrNameLst>
                                      </p:cBhvr>
                                      <p:to>
                                        <p:strVal val="visible"/>
                                      </p:to>
                                    </p:set>
                                    <p:animEffect transition="in" filter="barn(inVertical)">
                                      <p:cBhvr>
                                        <p:cTn id="139" dur="500"/>
                                        <p:tgtEl>
                                          <p:spTgt spid="37"/>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38"/>
                                        </p:tgtEl>
                                        <p:attrNameLst>
                                          <p:attrName>style.visibility</p:attrName>
                                        </p:attrNameLst>
                                      </p:cBhvr>
                                      <p:to>
                                        <p:strVal val="visible"/>
                                      </p:to>
                                    </p:set>
                                    <p:animEffect transition="in" filter="barn(inVertical)">
                                      <p:cBhvr>
                                        <p:cTn id="142" dur="500"/>
                                        <p:tgtEl>
                                          <p:spTgt spid="38"/>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39"/>
                                        </p:tgtEl>
                                        <p:attrNameLst>
                                          <p:attrName>style.visibility</p:attrName>
                                        </p:attrNameLst>
                                      </p:cBhvr>
                                      <p:to>
                                        <p:strVal val="visible"/>
                                      </p:to>
                                    </p:set>
                                    <p:animEffect transition="in" filter="barn(inVertical)">
                                      <p:cBhvr>
                                        <p:cTn id="145" dur="500"/>
                                        <p:tgtEl>
                                          <p:spTgt spid="39"/>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40"/>
                                        </p:tgtEl>
                                        <p:attrNameLst>
                                          <p:attrName>style.visibility</p:attrName>
                                        </p:attrNameLst>
                                      </p:cBhvr>
                                      <p:to>
                                        <p:strVal val="visible"/>
                                      </p:to>
                                    </p:set>
                                    <p:animEffect transition="in" filter="barn(inVertical)">
                                      <p:cBhvr>
                                        <p:cTn id="148" dur="500"/>
                                        <p:tgtEl>
                                          <p:spTgt spid="40"/>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41"/>
                                        </p:tgtEl>
                                        <p:attrNameLst>
                                          <p:attrName>style.visibility</p:attrName>
                                        </p:attrNameLst>
                                      </p:cBhvr>
                                      <p:to>
                                        <p:strVal val="visible"/>
                                      </p:to>
                                    </p:set>
                                    <p:animEffect transition="in" filter="barn(inVertical)">
                                      <p:cBhvr>
                                        <p:cTn id="151" dur="500"/>
                                        <p:tgtEl>
                                          <p:spTgt spid="41"/>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42"/>
                                        </p:tgtEl>
                                        <p:attrNameLst>
                                          <p:attrName>style.visibility</p:attrName>
                                        </p:attrNameLst>
                                      </p:cBhvr>
                                      <p:to>
                                        <p:strVal val="visible"/>
                                      </p:to>
                                    </p:set>
                                    <p:animEffect transition="in" filter="barn(inVertical)">
                                      <p:cBhvr>
                                        <p:cTn id="154" dur="500"/>
                                        <p:tgtEl>
                                          <p:spTgt spid="42"/>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62"/>
                                        </p:tgtEl>
                                        <p:attrNameLst>
                                          <p:attrName>style.visibility</p:attrName>
                                        </p:attrNameLst>
                                      </p:cBhvr>
                                      <p:to>
                                        <p:strVal val="visible"/>
                                      </p:to>
                                    </p:set>
                                    <p:animEffect transition="in" filter="barn(inVertical)">
                                      <p:cBhvr>
                                        <p:cTn id="15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62" grpId="0" animBg="1"/>
      <p:bldP spid="51" grpId="0" animBg="1"/>
      <p:bldP spid="57"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7590" y="0"/>
            <a:ext cx="11764410" cy="1251422"/>
          </a:xfrm>
        </p:spPr>
        <p:txBody>
          <a:bodyPr>
            <a:normAutofit fontScale="90000"/>
          </a:bodyPr>
          <a:lstStyle/>
          <a:p>
            <a:pPr algn="ctr"/>
            <a:r>
              <a:rPr lang="es-ES" b="1" dirty="0"/>
              <a:t>IMPORTANTE: estudiamos historia comparada</a:t>
            </a:r>
            <a:endParaRPr lang="en-US" b="1" dirty="0"/>
          </a:p>
        </p:txBody>
      </p:sp>
      <p:sp>
        <p:nvSpPr>
          <p:cNvPr id="7" name="Marcador de contenido 6"/>
          <p:cNvSpPr>
            <a:spLocks noGrp="1"/>
          </p:cNvSpPr>
          <p:nvPr>
            <p:ph idx="1"/>
          </p:nvPr>
        </p:nvSpPr>
        <p:spPr>
          <a:xfrm>
            <a:off x="0" y="5291528"/>
            <a:ext cx="6730584" cy="1566472"/>
          </a:xfrm>
        </p:spPr>
        <p:txBody>
          <a:bodyPr>
            <a:normAutofit lnSpcReduction="10000"/>
          </a:bodyPr>
          <a:lstStyle/>
          <a:p>
            <a:pPr algn="ctr"/>
            <a:r>
              <a:rPr lang="es-CL" dirty="0"/>
              <a:t>Durante </a:t>
            </a:r>
            <a:r>
              <a:rPr lang="es-CL" b="1" dirty="0"/>
              <a:t>1ero medio </a:t>
            </a:r>
            <a:r>
              <a:rPr lang="es-CL" dirty="0"/>
              <a:t>estudiamos fundamentalmente el </a:t>
            </a:r>
            <a:r>
              <a:rPr lang="es-CL" b="1" dirty="0"/>
              <a:t>siglo XIX </a:t>
            </a:r>
            <a:r>
              <a:rPr lang="es-CL" dirty="0"/>
              <a:t>en Chile y el mundo. No olvides tener presente los procesos internacionales que influyen en el devenir de la Historia chilena: el pensamiento liberal, industrialización, imperialismo.</a:t>
            </a:r>
          </a:p>
        </p:txBody>
      </p:sp>
      <p:pic>
        <p:nvPicPr>
          <p:cNvPr id="8" name="Imagen 7"/>
          <p:cNvPicPr>
            <a:picLocks noChangeAspect="1"/>
          </p:cNvPicPr>
          <p:nvPr/>
        </p:nvPicPr>
        <p:blipFill rotWithShape="1">
          <a:blip r:embed="rId3"/>
          <a:srcRect l="4754" t="25268" r="6093" b="20982"/>
          <a:stretch/>
        </p:blipFill>
        <p:spPr>
          <a:xfrm>
            <a:off x="0" y="1031964"/>
            <a:ext cx="12192000" cy="4104089"/>
          </a:xfrm>
          <a:prstGeom prst="rect">
            <a:avLst/>
          </a:prstGeom>
        </p:spPr>
      </p:pic>
      <p:sp>
        <p:nvSpPr>
          <p:cNvPr id="10" name="Flecha abajo 9"/>
          <p:cNvSpPr/>
          <p:nvPr/>
        </p:nvSpPr>
        <p:spPr>
          <a:xfrm>
            <a:off x="9473783" y="2458387"/>
            <a:ext cx="329784" cy="2983043"/>
          </a:xfrm>
          <a:prstGeom prst="downArrow">
            <a:avLst/>
          </a:prstGeom>
          <a:solidFill>
            <a:srgbClr val="922630"/>
          </a:solidFill>
          <a:ln>
            <a:solidFill>
              <a:srgbClr val="922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C00000"/>
              </a:solidFill>
            </a:endParaRPr>
          </a:p>
        </p:txBody>
      </p:sp>
      <p:sp>
        <p:nvSpPr>
          <p:cNvPr id="12" name="CuadroTexto 11"/>
          <p:cNvSpPr txBox="1"/>
          <p:nvPr/>
        </p:nvSpPr>
        <p:spPr>
          <a:xfrm>
            <a:off x="8027062" y="5506495"/>
            <a:ext cx="3223226" cy="1200329"/>
          </a:xfrm>
          <a:prstGeom prst="rect">
            <a:avLst/>
          </a:prstGeom>
          <a:noFill/>
          <a:ln>
            <a:solidFill>
              <a:srgbClr val="C00000"/>
            </a:solidFill>
          </a:ln>
        </p:spPr>
        <p:txBody>
          <a:bodyPr wrap="square" rtlCol="0">
            <a:spAutoFit/>
          </a:bodyPr>
          <a:lstStyle/>
          <a:p>
            <a:pPr algn="ctr"/>
            <a:r>
              <a:rPr lang="es-CL" dirty="0"/>
              <a:t>En este contexto, nos enfocaremos en estudiar la </a:t>
            </a:r>
            <a:r>
              <a:rPr lang="es-CL" b="1" dirty="0"/>
              <a:t>conformación del territorio nacional.</a:t>
            </a:r>
          </a:p>
        </p:txBody>
      </p:sp>
    </p:spTree>
    <p:extLst>
      <p:ext uri="{BB962C8B-B14F-4D97-AF65-F5344CB8AC3E}">
        <p14:creationId xmlns:p14="http://schemas.microsoft.com/office/powerpoint/2010/main" val="1621658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27705"/>
            <a:ext cx="12193057" cy="5347855"/>
          </a:xfrm>
          <a:prstGeom prst="rect">
            <a:avLst/>
          </a:prstGeom>
        </p:spPr>
      </p:pic>
      <p:sp>
        <p:nvSpPr>
          <p:cNvPr id="6" name="CuadroTexto 5"/>
          <p:cNvSpPr txBox="1"/>
          <p:nvPr/>
        </p:nvSpPr>
        <p:spPr>
          <a:xfrm>
            <a:off x="2978726" y="5452467"/>
            <a:ext cx="8049491" cy="1405533"/>
          </a:xfrm>
          <a:prstGeom prst="cloudCallout">
            <a:avLst>
              <a:gd name="adj1" fmla="val -50437"/>
              <a:gd name="adj2" fmla="val 26029"/>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b="1" dirty="0"/>
              <a:t>¿Qué cambios territoriales observas? </a:t>
            </a:r>
          </a:p>
          <a:p>
            <a:pPr algn="ctr"/>
            <a:r>
              <a:rPr lang="es-CL" b="1" dirty="0"/>
              <a:t>¿Qué procesos históricos habrán ocurrido durante el siglo XIX para conformar nuestro territorio actual?</a:t>
            </a:r>
          </a:p>
        </p:txBody>
      </p:sp>
      <p:pic>
        <p:nvPicPr>
          <p:cNvPr id="7" name="Imagen 6"/>
          <p:cNvPicPr>
            <a:picLocks noChangeAspect="1"/>
          </p:cNvPicPr>
          <p:nvPr/>
        </p:nvPicPr>
        <p:blipFill rotWithShape="1">
          <a:blip r:embed="rId3"/>
          <a:srcRect l="19292" r="18000"/>
          <a:stretch/>
        </p:blipFill>
        <p:spPr>
          <a:xfrm>
            <a:off x="1641792" y="5708073"/>
            <a:ext cx="1212244" cy="1149927"/>
          </a:xfrm>
          <a:prstGeom prst="rect">
            <a:avLst/>
          </a:prstGeom>
        </p:spPr>
      </p:pic>
    </p:spTree>
    <p:extLst>
      <p:ext uri="{BB962C8B-B14F-4D97-AF65-F5344CB8AC3E}">
        <p14:creationId xmlns:p14="http://schemas.microsoft.com/office/powerpoint/2010/main" val="1835339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5197" y="462176"/>
            <a:ext cx="5308433" cy="1312033"/>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s-CL" b="1" dirty="0">
                <a:effectLst>
                  <a:outerShdw blurRad="38100" dist="38100" dir="2700000" algn="tl">
                    <a:srgbClr val="000000">
                      <a:alpha val="43137"/>
                    </a:srgbClr>
                  </a:outerShdw>
                </a:effectLst>
              </a:rPr>
              <a:t>Consolidar el estado soberano</a:t>
            </a:r>
          </a:p>
        </p:txBody>
      </p:sp>
      <p:sp>
        <p:nvSpPr>
          <p:cNvPr id="3" name="2 Marcador de contenido"/>
          <p:cNvSpPr>
            <a:spLocks noGrp="1"/>
          </p:cNvSpPr>
          <p:nvPr>
            <p:ph idx="1"/>
          </p:nvPr>
        </p:nvSpPr>
        <p:spPr>
          <a:xfrm>
            <a:off x="1269790" y="2040339"/>
            <a:ext cx="5226546" cy="1098645"/>
          </a:xfrm>
        </p:spPr>
        <p:txBody>
          <a:bodyPr>
            <a:normAutofit lnSpcReduction="10000"/>
          </a:bodyPr>
          <a:lstStyle/>
          <a:p>
            <a:pPr>
              <a:buFont typeface="Wingdings" panose="05000000000000000000" pitchFamily="2" charset="2"/>
              <a:buChar char="v"/>
            </a:pPr>
            <a:r>
              <a:rPr lang="es-CL" dirty="0"/>
              <a:t>Objetivo de los primeros gobiernos republicanos: </a:t>
            </a:r>
            <a:r>
              <a:rPr lang="es-CL" b="1" dirty="0"/>
              <a:t>fortalecer</a:t>
            </a:r>
            <a:r>
              <a:rPr lang="es-CL" dirty="0"/>
              <a:t> </a:t>
            </a:r>
            <a:r>
              <a:rPr lang="es-CL" b="1" dirty="0"/>
              <a:t>soberanía interna</a:t>
            </a:r>
          </a:p>
          <a:p>
            <a:pPr>
              <a:buFont typeface="Wingdings" panose="05000000000000000000" pitchFamily="2" charset="2"/>
              <a:buChar char="v"/>
            </a:pPr>
            <a:r>
              <a:rPr lang="es-CL" dirty="0"/>
              <a:t>Control político e interés económico</a:t>
            </a:r>
          </a:p>
        </p:txBody>
      </p:sp>
      <p:sp>
        <p:nvSpPr>
          <p:cNvPr id="4" name="3 CuadroTexto"/>
          <p:cNvSpPr txBox="1"/>
          <p:nvPr/>
        </p:nvSpPr>
        <p:spPr>
          <a:xfrm>
            <a:off x="764275" y="3712189"/>
            <a:ext cx="6005014" cy="1754326"/>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CL" b="1" dirty="0"/>
              <a:t>Problemáticas:</a:t>
            </a:r>
          </a:p>
          <a:p>
            <a:pPr marL="285750" indent="-285750" algn="ctr">
              <a:buFont typeface="Arial" panose="020B0604020202020204" pitchFamily="34" charset="0"/>
              <a:buChar char="•"/>
            </a:pPr>
            <a:r>
              <a:rPr lang="es-CL" dirty="0"/>
              <a:t>Escasa y desigual distribución de población</a:t>
            </a:r>
          </a:p>
          <a:p>
            <a:pPr marL="285750" indent="-285750" algn="ctr">
              <a:buFont typeface="Arial" panose="020B0604020202020204" pitchFamily="34" charset="0"/>
              <a:buChar char="•"/>
            </a:pPr>
            <a:r>
              <a:rPr lang="es-CL" dirty="0"/>
              <a:t>Heterogeneidad étnica</a:t>
            </a:r>
          </a:p>
          <a:p>
            <a:pPr marL="285750" indent="-285750" algn="ctr">
              <a:buFont typeface="Arial" panose="020B0604020202020204" pitchFamily="34" charset="0"/>
              <a:buChar char="•"/>
            </a:pPr>
            <a:r>
              <a:rPr lang="es-CL" dirty="0"/>
              <a:t>Responder al “crecimiento hacia fuera”</a:t>
            </a:r>
          </a:p>
          <a:p>
            <a:pPr marL="285750" indent="-285750" algn="ctr">
              <a:buFont typeface="Arial" panose="020B0604020202020204" pitchFamily="34" charset="0"/>
              <a:buChar char="•"/>
            </a:pPr>
            <a:r>
              <a:rPr lang="es-CL" dirty="0"/>
              <a:t>Desconocimiento del territorio austral y zonas no ocupadas</a:t>
            </a:r>
          </a:p>
          <a:p>
            <a:pPr marL="285750" indent="-285750" algn="ctr">
              <a:buFont typeface="Arial" panose="020B0604020202020204" pitchFamily="34" charset="0"/>
              <a:buChar char="•"/>
            </a:pPr>
            <a:r>
              <a:rPr lang="es-CL" dirty="0"/>
              <a:t>Imprecisión de fronteras iniciales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6675" y="161925"/>
            <a:ext cx="4133850" cy="6534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4 CuadroTexto"/>
          <p:cNvSpPr txBox="1"/>
          <p:nvPr/>
        </p:nvSpPr>
        <p:spPr>
          <a:xfrm>
            <a:off x="10428454" y="6049744"/>
            <a:ext cx="1392071" cy="646331"/>
          </a:xfrm>
          <a:prstGeom prst="rect">
            <a:avLst/>
          </a:prstGeom>
          <a:noFill/>
        </p:spPr>
        <p:txBody>
          <a:bodyPr wrap="square" rtlCol="0">
            <a:spAutoFit/>
          </a:bodyPr>
          <a:lstStyle/>
          <a:p>
            <a:pPr algn="ctr"/>
            <a:r>
              <a:rPr lang="es-CL" dirty="0"/>
              <a:t>América hacia 1816</a:t>
            </a:r>
          </a:p>
        </p:txBody>
      </p:sp>
      <p:pic>
        <p:nvPicPr>
          <p:cNvPr id="6" name="Imagen 5">
            <a:extLst>
              <a:ext uri="{FF2B5EF4-FFF2-40B4-BE49-F238E27FC236}">
                <a16:creationId xmlns:a16="http://schemas.microsoft.com/office/drawing/2014/main" id="{C14C9203-73E1-5C47-8FA2-ED55F3E08089}"/>
              </a:ext>
            </a:extLst>
          </p:cNvPr>
          <p:cNvPicPr>
            <a:picLocks noChangeAspect="1"/>
          </p:cNvPicPr>
          <p:nvPr/>
        </p:nvPicPr>
        <p:blipFill>
          <a:blip r:embed="rId3"/>
          <a:stretch>
            <a:fillRect/>
          </a:stretch>
        </p:blipFill>
        <p:spPr>
          <a:xfrm>
            <a:off x="0" y="0"/>
            <a:ext cx="12192000" cy="6858000"/>
          </a:xfrm>
          <a:prstGeom prst="rect">
            <a:avLst/>
          </a:prstGeom>
        </p:spPr>
      </p:pic>
      <p:sp>
        <p:nvSpPr>
          <p:cNvPr id="8" name="Llamada de flecha a la derecha 7">
            <a:extLst>
              <a:ext uri="{FF2B5EF4-FFF2-40B4-BE49-F238E27FC236}">
                <a16:creationId xmlns:a16="http://schemas.microsoft.com/office/drawing/2014/main" id="{9C5F5276-B567-3042-AA84-6A71BDCBF90E}"/>
              </a:ext>
            </a:extLst>
          </p:cNvPr>
          <p:cNvSpPr/>
          <p:nvPr/>
        </p:nvSpPr>
        <p:spPr>
          <a:xfrm>
            <a:off x="111211" y="5844746"/>
            <a:ext cx="2940908" cy="612741"/>
          </a:xfrm>
          <a:prstGeom prst="rightArrowCallout">
            <a:avLst>
              <a:gd name="adj1" fmla="val 25000"/>
              <a:gd name="adj2" fmla="val 25000"/>
              <a:gd name="adj3" fmla="val 25000"/>
              <a:gd name="adj4" fmla="val 7627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latin typeface="Times New Roman" panose="02020603050405020304" pitchFamily="18" charset="0"/>
                <a:cs typeface="Times New Roman" panose="02020603050405020304" pitchFamily="18" charset="0"/>
              </a:rPr>
              <a:t>Si deseas profundizar o despejar dudas</a:t>
            </a:r>
          </a:p>
        </p:txBody>
      </p:sp>
      <p:sp>
        <p:nvSpPr>
          <p:cNvPr id="9" name="Rectángulo 8">
            <a:extLst>
              <a:ext uri="{FF2B5EF4-FFF2-40B4-BE49-F238E27FC236}">
                <a16:creationId xmlns:a16="http://schemas.microsoft.com/office/drawing/2014/main" id="{F537FFBE-5A6B-7E48-946B-51A8999452A1}"/>
              </a:ext>
            </a:extLst>
          </p:cNvPr>
          <p:cNvSpPr/>
          <p:nvPr/>
        </p:nvSpPr>
        <p:spPr>
          <a:xfrm>
            <a:off x="3138618" y="5844746"/>
            <a:ext cx="3377514" cy="61274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latin typeface="Times New Roman" panose="02020603050405020304" pitchFamily="18" charset="0"/>
                <a:cs typeface="Times New Roman" panose="02020603050405020304" pitchFamily="18" charset="0"/>
              </a:rPr>
              <a:t>Texto del estudiante. Historia 1º Medio, 2019. págs. 196-212</a:t>
            </a:r>
          </a:p>
        </p:txBody>
      </p:sp>
    </p:spTree>
    <p:extLst>
      <p:ext uri="{BB962C8B-B14F-4D97-AF65-F5344CB8AC3E}">
        <p14:creationId xmlns:p14="http://schemas.microsoft.com/office/powerpoint/2010/main" val="52138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redondeado 10"/>
          <p:cNvSpPr/>
          <p:nvPr/>
        </p:nvSpPr>
        <p:spPr>
          <a:xfrm>
            <a:off x="239842" y="1717963"/>
            <a:ext cx="11524937" cy="3292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 name="1 Título"/>
          <p:cNvSpPr>
            <a:spLocks noGrp="1"/>
          </p:cNvSpPr>
          <p:nvPr>
            <p:ph type="title"/>
          </p:nvPr>
        </p:nvSpPr>
        <p:spPr>
          <a:xfrm>
            <a:off x="1130209" y="147023"/>
            <a:ext cx="10604590" cy="1252286"/>
          </a:xfrm>
        </p:spPr>
        <p:txBody>
          <a:bodyPr>
            <a:normAutofit fontScale="90000"/>
          </a:bodyPr>
          <a:lstStyle/>
          <a:p>
            <a:pPr algn="ctr"/>
            <a:r>
              <a:rPr lang="es-CL" b="1" dirty="0">
                <a:effectLst>
                  <a:outerShdw blurRad="38100" dist="38100" dir="2700000" algn="tl">
                    <a:srgbClr val="000000">
                      <a:alpha val="43137"/>
                    </a:srgbClr>
                  </a:outerShdw>
                </a:effectLst>
              </a:rPr>
              <a:t>Expansión y consolidación territorial: </a:t>
            </a:r>
            <a:r>
              <a:rPr lang="es-CL" dirty="0"/>
              <a:t>proceso de larga duración</a:t>
            </a:r>
          </a:p>
        </p:txBody>
      </p:sp>
      <p:sp>
        <p:nvSpPr>
          <p:cNvPr id="3" name="2 Marcador de contenido"/>
          <p:cNvSpPr>
            <a:spLocks noGrp="1"/>
          </p:cNvSpPr>
          <p:nvPr>
            <p:ph idx="1"/>
          </p:nvPr>
        </p:nvSpPr>
        <p:spPr>
          <a:xfrm>
            <a:off x="417769" y="1970446"/>
            <a:ext cx="4955659" cy="3225008"/>
          </a:xfrm>
        </p:spPr>
        <p:txBody>
          <a:bodyPr/>
          <a:lstStyle/>
          <a:p>
            <a:pPr algn="ctr">
              <a:buFont typeface="Wingdings" panose="05000000000000000000" pitchFamily="2" charset="2"/>
              <a:buChar char="v"/>
            </a:pPr>
            <a:r>
              <a:rPr lang="es-CL" dirty="0"/>
              <a:t>Ocupación de Chiloé (1826)</a:t>
            </a:r>
          </a:p>
          <a:p>
            <a:pPr algn="ctr">
              <a:buFont typeface="Wingdings" panose="05000000000000000000" pitchFamily="2" charset="2"/>
              <a:buChar char="v"/>
            </a:pPr>
            <a:r>
              <a:rPr lang="es-CL" dirty="0"/>
              <a:t>Creación Fuerte Bulnes (1843)</a:t>
            </a:r>
          </a:p>
          <a:p>
            <a:pPr algn="ctr">
              <a:buFont typeface="Wingdings" panose="05000000000000000000" pitchFamily="2" charset="2"/>
              <a:buChar char="v"/>
            </a:pPr>
            <a:r>
              <a:rPr lang="es-CL" dirty="0"/>
              <a:t>Fundación de Punta Arenas (1849)</a:t>
            </a:r>
          </a:p>
          <a:p>
            <a:pPr algn="ctr">
              <a:buFont typeface="Wingdings" panose="05000000000000000000" pitchFamily="2" charset="2"/>
              <a:buChar char="v"/>
            </a:pPr>
            <a:r>
              <a:rPr lang="es-CL" dirty="0"/>
              <a:t>Fundación Puerto Varas y Puerto Montt (1853)</a:t>
            </a:r>
          </a:p>
          <a:p>
            <a:pPr algn="ctr">
              <a:buFont typeface="Wingdings" panose="05000000000000000000" pitchFamily="2" charset="2"/>
              <a:buChar char="v"/>
            </a:pPr>
            <a:r>
              <a:rPr lang="es-CL" dirty="0"/>
              <a:t>Inmigración selectiva (desde 1850) con Vicente Pérez Rosales</a:t>
            </a:r>
          </a:p>
        </p:txBody>
      </p:sp>
      <p:sp>
        <p:nvSpPr>
          <p:cNvPr id="4" name="CuadroTexto 3"/>
          <p:cNvSpPr txBox="1"/>
          <p:nvPr/>
        </p:nvSpPr>
        <p:spPr>
          <a:xfrm>
            <a:off x="2770909" y="1214643"/>
            <a:ext cx="7536873" cy="369332"/>
          </a:xfrm>
          <a:prstGeom prst="rect">
            <a:avLst/>
          </a:prstGeom>
          <a:noFill/>
        </p:spPr>
        <p:txBody>
          <a:bodyPr wrap="square" rtlCol="0">
            <a:spAutoFit/>
          </a:bodyPr>
          <a:lstStyle/>
          <a:p>
            <a:r>
              <a:rPr lang="es-CL" dirty="0"/>
              <a:t>Durante el siglo XIX, principalmente durante el periodo liberal y parlamentario</a:t>
            </a:r>
          </a:p>
        </p:txBody>
      </p:sp>
      <p:sp>
        <p:nvSpPr>
          <p:cNvPr id="7" name="2 Marcador de contenido"/>
          <p:cNvSpPr txBox="1">
            <a:spLocks/>
          </p:cNvSpPr>
          <p:nvPr/>
        </p:nvSpPr>
        <p:spPr>
          <a:xfrm>
            <a:off x="6432504" y="2192119"/>
            <a:ext cx="4955659" cy="268468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buFont typeface="Wingdings" panose="05000000000000000000" pitchFamily="2" charset="2"/>
              <a:buChar char="v"/>
            </a:pPr>
            <a:r>
              <a:rPr lang="es-CL" b="1" dirty="0"/>
              <a:t>Ocupación de la Araucanía (1860-1883)</a:t>
            </a:r>
          </a:p>
          <a:p>
            <a:pPr algn="ctr">
              <a:buFont typeface="Wingdings" panose="05000000000000000000" pitchFamily="2" charset="2"/>
              <a:buChar char="v"/>
            </a:pPr>
            <a:r>
              <a:rPr lang="es-CL" dirty="0"/>
              <a:t>Pérdida de la Patagonia (1881)</a:t>
            </a:r>
          </a:p>
          <a:p>
            <a:pPr algn="ctr">
              <a:buFont typeface="Wingdings" panose="05000000000000000000" pitchFamily="2" charset="2"/>
              <a:buChar char="v"/>
            </a:pPr>
            <a:r>
              <a:rPr lang="es-CL" b="1" dirty="0"/>
              <a:t>Guerra del Pacífico o Salitre (1879-1883)</a:t>
            </a:r>
          </a:p>
          <a:p>
            <a:pPr algn="ctr">
              <a:buFont typeface="Wingdings" panose="05000000000000000000" pitchFamily="2" charset="2"/>
              <a:buChar char="v"/>
            </a:pPr>
            <a:r>
              <a:rPr lang="es-CL" dirty="0"/>
              <a:t>Incorporación de Rapa </a:t>
            </a:r>
            <a:r>
              <a:rPr lang="es-CL" dirty="0" err="1"/>
              <a:t>Nui</a:t>
            </a:r>
            <a:r>
              <a:rPr lang="es-CL" dirty="0"/>
              <a:t> (1888)</a:t>
            </a:r>
          </a:p>
          <a:p>
            <a:pPr marL="0" indent="0" algn="just">
              <a:buNone/>
            </a:pPr>
            <a:endParaRPr lang="es-CL" dirty="0"/>
          </a:p>
          <a:p>
            <a:pPr algn="just">
              <a:buFont typeface="Wingdings" panose="05000000000000000000" pitchFamily="2" charset="2"/>
              <a:buChar char="v"/>
            </a:pPr>
            <a:endParaRPr lang="es-CL" dirty="0"/>
          </a:p>
        </p:txBody>
      </p:sp>
      <p:pic>
        <p:nvPicPr>
          <p:cNvPr id="6" name="Imagen 5"/>
          <p:cNvPicPr>
            <a:picLocks noChangeAspect="1"/>
          </p:cNvPicPr>
          <p:nvPr/>
        </p:nvPicPr>
        <p:blipFill>
          <a:blip r:embed="rId3"/>
          <a:stretch>
            <a:fillRect/>
          </a:stretch>
        </p:blipFill>
        <p:spPr>
          <a:xfrm>
            <a:off x="0" y="5195454"/>
            <a:ext cx="2488367" cy="1662546"/>
          </a:xfrm>
          <a:prstGeom prst="rect">
            <a:avLst/>
          </a:prstGeom>
        </p:spPr>
      </p:pic>
      <p:pic>
        <p:nvPicPr>
          <p:cNvPr id="8" name="Imagen 7"/>
          <p:cNvPicPr>
            <a:picLocks noChangeAspect="1"/>
          </p:cNvPicPr>
          <p:nvPr/>
        </p:nvPicPr>
        <p:blipFill>
          <a:blip r:embed="rId4"/>
          <a:stretch>
            <a:fillRect/>
          </a:stretch>
        </p:blipFill>
        <p:spPr>
          <a:xfrm>
            <a:off x="2488368" y="5195454"/>
            <a:ext cx="2713220" cy="1662546"/>
          </a:xfrm>
          <a:prstGeom prst="rect">
            <a:avLst/>
          </a:prstGeom>
        </p:spPr>
      </p:pic>
      <p:pic>
        <p:nvPicPr>
          <p:cNvPr id="9" name="Imagen 8"/>
          <p:cNvPicPr>
            <a:picLocks noChangeAspect="1"/>
          </p:cNvPicPr>
          <p:nvPr/>
        </p:nvPicPr>
        <p:blipFill>
          <a:blip r:embed="rId5"/>
          <a:stretch>
            <a:fillRect/>
          </a:stretch>
        </p:blipFill>
        <p:spPr>
          <a:xfrm>
            <a:off x="5201588" y="5195454"/>
            <a:ext cx="2712692" cy="1681091"/>
          </a:xfrm>
          <a:prstGeom prst="rect">
            <a:avLst/>
          </a:prstGeom>
        </p:spPr>
      </p:pic>
      <p:pic>
        <p:nvPicPr>
          <p:cNvPr id="10" name="Imagen 9"/>
          <p:cNvPicPr>
            <a:picLocks noChangeAspect="1"/>
          </p:cNvPicPr>
          <p:nvPr/>
        </p:nvPicPr>
        <p:blipFill>
          <a:blip r:embed="rId6"/>
          <a:stretch>
            <a:fillRect/>
          </a:stretch>
        </p:blipFill>
        <p:spPr>
          <a:xfrm>
            <a:off x="7914280" y="5195454"/>
            <a:ext cx="4277720" cy="1662546"/>
          </a:xfrm>
          <a:prstGeom prst="rect">
            <a:avLst/>
          </a:prstGeom>
        </p:spPr>
      </p:pic>
    </p:spTree>
    <p:extLst>
      <p:ext uri="{BB962C8B-B14F-4D97-AF65-F5344CB8AC3E}">
        <p14:creationId xmlns:p14="http://schemas.microsoft.com/office/powerpoint/2010/main" val="1993373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62660" y="1486488"/>
            <a:ext cx="10931311" cy="2213543"/>
          </a:xfrm>
        </p:spPr>
        <p:style>
          <a:lnRef idx="2">
            <a:schemeClr val="accent1"/>
          </a:lnRef>
          <a:fillRef idx="1">
            <a:schemeClr val="lt1"/>
          </a:fillRef>
          <a:effectRef idx="0">
            <a:schemeClr val="accent1"/>
          </a:effectRef>
          <a:fontRef idx="minor">
            <a:schemeClr val="dk1"/>
          </a:fontRef>
        </p:style>
        <p:txBody>
          <a:bodyPr/>
          <a:lstStyle/>
          <a:p>
            <a:pPr algn="ctr"/>
            <a:r>
              <a:rPr lang="es-CL" sz="2000" dirty="0"/>
              <a:t>"La política, la industria, la colonización, todos los grandes intereses demandan la anexión de Arauco. La dignidad del país, ofendida por los salvajes, la necesidad de ensanchar el territorio, la inmigración, las industrias que deben explotarse allí, todo eso pide la reducción de Arauco. La prensa, el Congreso, el comercio, y la opinión de toda la nación están conformes con el proyecto de anexión de Arauco. Todos los intereses reunidos, todos, todos, piden la anexión del territorio , pero antes que todas esas ventajas y utilidades,  antes que todos los intereses, está uno: ¡La dignidad nacional! “</a:t>
            </a:r>
          </a:p>
          <a:p>
            <a:pPr algn="ctr"/>
            <a:r>
              <a:rPr lang="es-CL" sz="1400" dirty="0"/>
              <a:t>Fuente: Periódico El Correo del Sur de Concepción.  4 octubre 1854. </a:t>
            </a:r>
            <a:r>
              <a:rPr lang="es-CL" sz="1400" u="sng" dirty="0">
                <a:solidFill>
                  <a:srgbClr val="92D050"/>
                </a:solidFill>
              </a:rPr>
              <a:t>http://www.archivohistoricoconcepcion.cl/</a:t>
            </a:r>
          </a:p>
        </p:txBody>
      </p:sp>
      <p:sp>
        <p:nvSpPr>
          <p:cNvPr id="2" name="1 Rectángulo"/>
          <p:cNvSpPr/>
          <p:nvPr/>
        </p:nvSpPr>
        <p:spPr>
          <a:xfrm>
            <a:off x="659642" y="3946243"/>
            <a:ext cx="10954603" cy="252376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L" dirty="0"/>
              <a:t>“Los años han transcurrido respetando la independencia de los araucanos, hasta que en pleno siglo diez y nueve, cuando la palabra conquista se hallaba borrada del diccionario de la civilización, bajo el cielo de la república y la democracia, hemos visto con sorpresa que la prensa, abjurando su noble misión, aboga a cara descubierta y sin rubor porque los soldados de la república marchen al territorio araucano a consumar la obra nefanda de la conquista a mano armada (…) Es falso que el proyecto de conquistar a los araucanos sea aprobado por todo ciudadano. El de civilizarlos, sí, una y mil veces, sí; pero arrebatarles su independencia como precio de la civilización, eso es lo que han rechazado y rechazan siempre todos los que sienten latir en su pecho un corazón amante de la justicia(…)”</a:t>
            </a:r>
          </a:p>
          <a:p>
            <a:pPr algn="ctr"/>
            <a:endParaRPr lang="es-CL" dirty="0"/>
          </a:p>
          <a:p>
            <a:pPr algn="ctr"/>
            <a:r>
              <a:rPr lang="es-CL" sz="1400" dirty="0"/>
              <a:t>Fuente: La Revista católica. Periódico religioso. 4 junio 1859 </a:t>
            </a:r>
            <a:r>
              <a:rPr lang="es-CL" sz="1400" u="sng" dirty="0">
                <a:solidFill>
                  <a:srgbClr val="92D050"/>
                </a:solidFill>
              </a:rPr>
              <a:t>www.memoriachilena.gob.cl </a:t>
            </a:r>
          </a:p>
        </p:txBody>
      </p:sp>
      <p:sp>
        <p:nvSpPr>
          <p:cNvPr id="4" name="CuadroTexto 3"/>
          <p:cNvSpPr txBox="1"/>
          <p:nvPr/>
        </p:nvSpPr>
        <p:spPr>
          <a:xfrm>
            <a:off x="659642" y="163058"/>
            <a:ext cx="5202197" cy="1077218"/>
          </a:xfrm>
          <a:prstGeom prst="rect">
            <a:avLst/>
          </a:prstGeom>
          <a:noFill/>
        </p:spPr>
        <p:txBody>
          <a:bodyPr wrap="square" rtlCol="0">
            <a:spAutoFit/>
          </a:bodyPr>
          <a:lstStyle/>
          <a:p>
            <a:pPr algn="ctr"/>
            <a:r>
              <a:rPr lang="es-CL" sz="3200" b="1" dirty="0"/>
              <a:t>¿Ocupación o Pacificación de la Araucanía? </a:t>
            </a:r>
          </a:p>
        </p:txBody>
      </p:sp>
      <p:sp>
        <p:nvSpPr>
          <p:cNvPr id="5" name="CuadroTexto 4"/>
          <p:cNvSpPr txBox="1"/>
          <p:nvPr/>
        </p:nvSpPr>
        <p:spPr>
          <a:xfrm>
            <a:off x="6429894" y="327488"/>
            <a:ext cx="4038600" cy="369332"/>
          </a:xfrm>
          <a:prstGeom prst="rect">
            <a:avLst/>
          </a:prstGeom>
          <a:noFill/>
        </p:spPr>
        <p:txBody>
          <a:bodyPr wrap="square" rtlCol="0">
            <a:spAutoFit/>
          </a:bodyPr>
          <a:lstStyle/>
          <a:p>
            <a:r>
              <a:rPr lang="es-CL" dirty="0"/>
              <a:t>Un debate de la época</a:t>
            </a:r>
          </a:p>
        </p:txBody>
      </p:sp>
      <p:sp>
        <p:nvSpPr>
          <p:cNvPr id="6" name="Flecha abajo 5"/>
          <p:cNvSpPr/>
          <p:nvPr/>
        </p:nvSpPr>
        <p:spPr>
          <a:xfrm>
            <a:off x="8567652" y="325298"/>
            <a:ext cx="900525" cy="894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2754998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2462</Words>
  <Application>Microsoft Office PowerPoint</Application>
  <PresentationFormat>Panorámica</PresentationFormat>
  <Paragraphs>256</Paragraphs>
  <Slides>30</Slides>
  <Notes>4</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30</vt:i4>
      </vt:variant>
    </vt:vector>
  </HeadingPairs>
  <TitlesOfParts>
    <vt:vector size="43" baseType="lpstr">
      <vt:lpstr>Arial</vt:lpstr>
      <vt:lpstr>Calibri</vt:lpstr>
      <vt:lpstr>Californian FB</vt:lpstr>
      <vt:lpstr>Calisto MT</vt:lpstr>
      <vt:lpstr>David</vt:lpstr>
      <vt:lpstr>HGPHeiseiKakugothictaiW3</vt:lpstr>
      <vt:lpstr>HGSHeiseiKakugothictaiW3</vt:lpstr>
      <vt:lpstr>Times New Roman</vt:lpstr>
      <vt:lpstr>Tw Cen MT</vt:lpstr>
      <vt:lpstr>Tw Cen MT Condensed</vt:lpstr>
      <vt:lpstr>Wingdings</vt:lpstr>
      <vt:lpstr>Wingdings 3</vt:lpstr>
      <vt:lpstr>Integral</vt:lpstr>
      <vt:lpstr>Siglo XIX en Chile y el mundo</vt:lpstr>
      <vt:lpstr>¿Recuerdas lo último visto en 1ero medio?</vt:lpstr>
      <vt:lpstr>Chile durante el siglo xix</vt:lpstr>
      <vt:lpstr>Presentación de PowerPoint</vt:lpstr>
      <vt:lpstr>IMPORTANTE: estudiamos historia comparada</vt:lpstr>
      <vt:lpstr>Presentación de PowerPoint</vt:lpstr>
      <vt:lpstr>Consolidar el estado soberano</vt:lpstr>
      <vt:lpstr>Expansión y consolidación territorial: proceso de larga duración</vt:lpstr>
      <vt:lpstr>Presentación de PowerPoint</vt:lpstr>
      <vt:lpstr>Territorios del sur: escenario inestable PARA EL ESTADO DE CHILE</vt:lpstr>
      <vt:lpstr>Presentación de PowerPoint</vt:lpstr>
      <vt:lpstr>Presentación de PowerPoint</vt:lpstr>
      <vt:lpstr>Presentación de PowerPoint</vt:lpstr>
      <vt:lpstr>¿Qué sabemos de la guerra del pacífico?</vt:lpstr>
      <vt:lpstr>Presentación de PowerPoint</vt:lpstr>
      <vt:lpstr>Contexto socioeconómico y político hacia 1879</vt:lpstr>
      <vt:lpstr>Delimitaciones en disputa</vt:lpstr>
      <vt:lpstr>Presentación de PowerPoint</vt:lpstr>
      <vt:lpstr>¿Por qué ocurre la guerra?  Una historia compleja: diversas interpretaciones</vt:lpstr>
      <vt:lpstr>Balance y proyecciones</vt:lpstr>
      <vt:lpstr>Presentación de PowerPoint</vt:lpstr>
      <vt:lpstr>Presentación de PowerPoint</vt:lpstr>
      <vt:lpstr>Modificaciones territoriales, económicas y sociales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 la caída del roma a la edad media</dc:title>
  <dc:creator>Mauricio Rivera</dc:creator>
  <cp:lastModifiedBy>Barbara Cuevas M</cp:lastModifiedBy>
  <cp:revision>67</cp:revision>
  <dcterms:created xsi:type="dcterms:W3CDTF">2020-03-18T20:14:40Z</dcterms:created>
  <dcterms:modified xsi:type="dcterms:W3CDTF">2020-03-23T15:10:28Z</dcterms:modified>
</cp:coreProperties>
</file>