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72" r:id="rId4"/>
    <p:sldId id="260" r:id="rId5"/>
    <p:sldId id="261" r:id="rId6"/>
    <p:sldId id="262" r:id="rId7"/>
    <p:sldId id="280" r:id="rId8"/>
    <p:sldId id="274" r:id="rId9"/>
    <p:sldId id="264" r:id="rId10"/>
    <p:sldId id="276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9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182C1-32E1-4BE6-9413-7BC2416B60BB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41E3D498-3BCD-4390-98B6-F103CD862792}">
      <dgm:prSet phldrT="[Texto]"/>
      <dgm:spPr/>
      <dgm:t>
        <a:bodyPr/>
        <a:lstStyle/>
        <a:p>
          <a:r>
            <a:rPr lang="es-CL" dirty="0"/>
            <a:t>Golpe de Estado</a:t>
          </a:r>
        </a:p>
      </dgm:t>
    </dgm:pt>
    <dgm:pt modelId="{0675AB0D-815D-4D02-A98B-806C9EF76866}" type="parTrans" cxnId="{75A984CF-BFFD-43AA-89FA-8F522ABB01FC}">
      <dgm:prSet/>
      <dgm:spPr/>
      <dgm:t>
        <a:bodyPr/>
        <a:lstStyle/>
        <a:p>
          <a:endParaRPr lang="es-CL"/>
        </a:p>
      </dgm:t>
    </dgm:pt>
    <dgm:pt modelId="{28036B89-A95E-4E0B-BCF5-4C25CA130C95}" type="sibTrans" cxnId="{75A984CF-BFFD-43AA-89FA-8F522ABB01FC}">
      <dgm:prSet/>
      <dgm:spPr/>
      <dgm:t>
        <a:bodyPr/>
        <a:lstStyle/>
        <a:p>
          <a:endParaRPr lang="es-CL"/>
        </a:p>
      </dgm:t>
    </dgm:pt>
    <dgm:pt modelId="{38AD31D9-BA35-4B65-BA40-19EF4CB8F37B}">
      <dgm:prSet phldrT="[Texto]"/>
      <dgm:spPr/>
      <dgm:t>
        <a:bodyPr/>
        <a:lstStyle/>
        <a:p>
          <a:r>
            <a:rPr lang="es-CL" dirty="0"/>
            <a:t>Fuerzas Armadas y de Orden</a:t>
          </a:r>
        </a:p>
      </dgm:t>
    </dgm:pt>
    <dgm:pt modelId="{79F5DF9E-F0A4-4DBC-9E6A-7DE318CFBDE2}" type="parTrans" cxnId="{3FE97C4F-D971-44A2-B022-38B28F6FEC18}">
      <dgm:prSet/>
      <dgm:spPr/>
      <dgm:t>
        <a:bodyPr/>
        <a:lstStyle/>
        <a:p>
          <a:endParaRPr lang="es-CL"/>
        </a:p>
      </dgm:t>
    </dgm:pt>
    <dgm:pt modelId="{CA1035C1-768C-4185-ACDD-D1104E4785B5}" type="sibTrans" cxnId="{3FE97C4F-D971-44A2-B022-38B28F6FEC18}">
      <dgm:prSet/>
      <dgm:spPr/>
      <dgm:t>
        <a:bodyPr/>
        <a:lstStyle/>
        <a:p>
          <a:endParaRPr lang="es-CL"/>
        </a:p>
      </dgm:t>
    </dgm:pt>
    <dgm:pt modelId="{82E619C4-B65C-4BEC-B949-C6CAFC04E8B6}">
      <dgm:prSet phldrT="[Texto]"/>
      <dgm:spPr/>
      <dgm:t>
        <a:bodyPr/>
        <a:lstStyle/>
        <a:p>
          <a:r>
            <a:rPr lang="es-CL" dirty="0"/>
            <a:t>Junta de Gobierno</a:t>
          </a:r>
        </a:p>
      </dgm:t>
    </dgm:pt>
    <dgm:pt modelId="{F99234A5-B1BF-473E-9179-D0622821CFEE}" type="parTrans" cxnId="{7D881A53-1999-4490-BE79-18F2C070D28E}">
      <dgm:prSet/>
      <dgm:spPr/>
      <dgm:t>
        <a:bodyPr/>
        <a:lstStyle/>
        <a:p>
          <a:endParaRPr lang="es-CL"/>
        </a:p>
      </dgm:t>
    </dgm:pt>
    <dgm:pt modelId="{D24AAEE1-ED52-44E0-B9B2-C7B27E59CDF2}" type="sibTrans" cxnId="{7D881A53-1999-4490-BE79-18F2C070D28E}">
      <dgm:prSet/>
      <dgm:spPr/>
      <dgm:t>
        <a:bodyPr/>
        <a:lstStyle/>
        <a:p>
          <a:endParaRPr lang="es-CL"/>
        </a:p>
      </dgm:t>
    </dgm:pt>
    <dgm:pt modelId="{428B182F-0C2B-48F6-9489-56B19E5DE4BE}" type="pres">
      <dgm:prSet presAssocID="{BBE182C1-32E1-4BE6-9413-7BC2416B60BB}" presName="Name0" presStyleCnt="0">
        <dgm:presLayoutVars>
          <dgm:dir/>
          <dgm:resizeHandles val="exact"/>
        </dgm:presLayoutVars>
      </dgm:prSet>
      <dgm:spPr/>
    </dgm:pt>
    <dgm:pt modelId="{C31F549B-F8F6-43CE-8924-5786BB6666E3}" type="pres">
      <dgm:prSet presAssocID="{BBE182C1-32E1-4BE6-9413-7BC2416B60BB}" presName="fgShape" presStyleLbl="fgShp" presStyleIdx="0" presStyleCnt="1"/>
      <dgm:spPr/>
    </dgm:pt>
    <dgm:pt modelId="{E2BB90E8-C08C-4B3B-BF49-626DB3E8FFFE}" type="pres">
      <dgm:prSet presAssocID="{BBE182C1-32E1-4BE6-9413-7BC2416B60BB}" presName="linComp" presStyleCnt="0"/>
      <dgm:spPr/>
    </dgm:pt>
    <dgm:pt modelId="{8D3FD83E-3EA2-4683-9E32-CB76161B1C97}" type="pres">
      <dgm:prSet presAssocID="{41E3D498-3BCD-4390-98B6-F103CD862792}" presName="compNode" presStyleCnt="0"/>
      <dgm:spPr/>
    </dgm:pt>
    <dgm:pt modelId="{E47A7DDD-961B-49D1-A51E-AE1CEA647E51}" type="pres">
      <dgm:prSet presAssocID="{41E3D498-3BCD-4390-98B6-F103CD862792}" presName="bkgdShape" presStyleLbl="node1" presStyleIdx="0" presStyleCnt="3"/>
      <dgm:spPr/>
    </dgm:pt>
    <dgm:pt modelId="{16093D12-E8FB-4494-AE45-CA0892AA43E3}" type="pres">
      <dgm:prSet presAssocID="{41E3D498-3BCD-4390-98B6-F103CD862792}" presName="nodeTx" presStyleLbl="node1" presStyleIdx="0" presStyleCnt="3">
        <dgm:presLayoutVars>
          <dgm:bulletEnabled val="1"/>
        </dgm:presLayoutVars>
      </dgm:prSet>
      <dgm:spPr/>
    </dgm:pt>
    <dgm:pt modelId="{C8013ACA-5738-4729-A1BF-E3E7E59AB741}" type="pres">
      <dgm:prSet presAssocID="{41E3D498-3BCD-4390-98B6-F103CD862792}" presName="invisiNode" presStyleLbl="node1" presStyleIdx="0" presStyleCnt="3"/>
      <dgm:spPr/>
    </dgm:pt>
    <dgm:pt modelId="{E5496379-9B6D-42C6-9155-7A4DEB4C1E6C}" type="pres">
      <dgm:prSet presAssocID="{41E3D498-3BCD-4390-98B6-F103CD862792}" presName="imagNode" presStyleLbl="fgImgPlace1" presStyleIdx="0" presStyleCnt="3" custScaleX="132053" custScaleY="96014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B9F3C0-E432-440D-822D-10EA89D997D6}" type="pres">
      <dgm:prSet presAssocID="{28036B89-A95E-4E0B-BCF5-4C25CA130C95}" presName="sibTrans" presStyleLbl="sibTrans2D1" presStyleIdx="0" presStyleCnt="0"/>
      <dgm:spPr/>
    </dgm:pt>
    <dgm:pt modelId="{33840263-433F-4AC1-8800-2EE87B2E1C3F}" type="pres">
      <dgm:prSet presAssocID="{38AD31D9-BA35-4B65-BA40-19EF4CB8F37B}" presName="compNode" presStyleCnt="0"/>
      <dgm:spPr/>
    </dgm:pt>
    <dgm:pt modelId="{CA278F42-D704-4A1B-BEFC-25203468E14B}" type="pres">
      <dgm:prSet presAssocID="{38AD31D9-BA35-4B65-BA40-19EF4CB8F37B}" presName="bkgdShape" presStyleLbl="node1" presStyleIdx="1" presStyleCnt="3"/>
      <dgm:spPr/>
    </dgm:pt>
    <dgm:pt modelId="{C770335D-1408-43AB-9148-F90B1E6E8FC0}" type="pres">
      <dgm:prSet presAssocID="{38AD31D9-BA35-4B65-BA40-19EF4CB8F37B}" presName="nodeTx" presStyleLbl="node1" presStyleIdx="1" presStyleCnt="3">
        <dgm:presLayoutVars>
          <dgm:bulletEnabled val="1"/>
        </dgm:presLayoutVars>
      </dgm:prSet>
      <dgm:spPr/>
    </dgm:pt>
    <dgm:pt modelId="{AFB2CDA9-882D-4A60-8614-0D200312301B}" type="pres">
      <dgm:prSet presAssocID="{38AD31D9-BA35-4B65-BA40-19EF4CB8F37B}" presName="invisiNode" presStyleLbl="node1" presStyleIdx="1" presStyleCnt="3"/>
      <dgm:spPr/>
    </dgm:pt>
    <dgm:pt modelId="{6CDB4A5D-3CA0-452B-8115-C9CB7CD4C15A}" type="pres">
      <dgm:prSet presAssocID="{38AD31D9-BA35-4B65-BA40-19EF4CB8F37B}" presName="imagNode" presStyleLbl="fgImgPlace1" presStyleIdx="1" presStyleCnt="3" custScaleX="135893" custScaleY="96924"/>
      <dgm:spPr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B972B6-B649-472B-AC89-A45DF4F8B412}" type="pres">
      <dgm:prSet presAssocID="{CA1035C1-768C-4185-ACDD-D1104E4785B5}" presName="sibTrans" presStyleLbl="sibTrans2D1" presStyleIdx="0" presStyleCnt="0"/>
      <dgm:spPr/>
    </dgm:pt>
    <dgm:pt modelId="{8512184A-A116-4B23-BC22-E3DB70679044}" type="pres">
      <dgm:prSet presAssocID="{82E619C4-B65C-4BEC-B949-C6CAFC04E8B6}" presName="compNode" presStyleCnt="0"/>
      <dgm:spPr/>
    </dgm:pt>
    <dgm:pt modelId="{BDBEE613-8B4B-4D9E-8DC1-839ED23BE7EB}" type="pres">
      <dgm:prSet presAssocID="{82E619C4-B65C-4BEC-B949-C6CAFC04E8B6}" presName="bkgdShape" presStyleLbl="node1" presStyleIdx="2" presStyleCnt="3"/>
      <dgm:spPr/>
    </dgm:pt>
    <dgm:pt modelId="{8152FCDA-4E87-48DF-938E-8880E80DFB5A}" type="pres">
      <dgm:prSet presAssocID="{82E619C4-B65C-4BEC-B949-C6CAFC04E8B6}" presName="nodeTx" presStyleLbl="node1" presStyleIdx="2" presStyleCnt="3">
        <dgm:presLayoutVars>
          <dgm:bulletEnabled val="1"/>
        </dgm:presLayoutVars>
      </dgm:prSet>
      <dgm:spPr/>
    </dgm:pt>
    <dgm:pt modelId="{09B7431B-B5F5-4324-9ABE-09239F4F1173}" type="pres">
      <dgm:prSet presAssocID="{82E619C4-B65C-4BEC-B949-C6CAFC04E8B6}" presName="invisiNode" presStyleLbl="node1" presStyleIdx="2" presStyleCnt="3"/>
      <dgm:spPr/>
    </dgm:pt>
    <dgm:pt modelId="{FE02FC19-5288-4E7D-9EFB-2518855BD52A}" type="pres">
      <dgm:prSet presAssocID="{82E619C4-B65C-4BEC-B949-C6CAFC04E8B6}" presName="imagNode" presStyleLbl="fgImgPlace1" presStyleIdx="2" presStyleCnt="3" custScaleX="135184" custScaleY="95104"/>
      <dgm:spPr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8A79A07-BAEC-4545-A7B7-1F4F8B68A033}" type="presOf" srcId="{38AD31D9-BA35-4B65-BA40-19EF4CB8F37B}" destId="{CA278F42-D704-4A1B-BEFC-25203468E14B}" srcOrd="0" destOrd="0" presId="urn:microsoft.com/office/officeart/2005/8/layout/hList7"/>
    <dgm:cxn modelId="{A8383825-CBD4-479A-9450-A0EF5E3B24B0}" type="presOf" srcId="{28036B89-A95E-4E0B-BCF5-4C25CA130C95}" destId="{74B9F3C0-E432-440D-822D-10EA89D997D6}" srcOrd="0" destOrd="0" presId="urn:microsoft.com/office/officeart/2005/8/layout/hList7"/>
    <dgm:cxn modelId="{7C67D827-3CED-42BA-87F4-04C9A078773F}" type="presOf" srcId="{82E619C4-B65C-4BEC-B949-C6CAFC04E8B6}" destId="{BDBEE613-8B4B-4D9E-8DC1-839ED23BE7EB}" srcOrd="0" destOrd="0" presId="urn:microsoft.com/office/officeart/2005/8/layout/hList7"/>
    <dgm:cxn modelId="{C5EA6038-8C48-4840-8D7B-EC1511AD8915}" type="presOf" srcId="{41E3D498-3BCD-4390-98B6-F103CD862792}" destId="{E47A7DDD-961B-49D1-A51E-AE1CEA647E51}" srcOrd="0" destOrd="0" presId="urn:microsoft.com/office/officeart/2005/8/layout/hList7"/>
    <dgm:cxn modelId="{85B1663A-FB51-4E83-97FD-9932E1860082}" type="presOf" srcId="{82E619C4-B65C-4BEC-B949-C6CAFC04E8B6}" destId="{8152FCDA-4E87-48DF-938E-8880E80DFB5A}" srcOrd="1" destOrd="0" presId="urn:microsoft.com/office/officeart/2005/8/layout/hList7"/>
    <dgm:cxn modelId="{3FE97C4F-D971-44A2-B022-38B28F6FEC18}" srcId="{BBE182C1-32E1-4BE6-9413-7BC2416B60BB}" destId="{38AD31D9-BA35-4B65-BA40-19EF4CB8F37B}" srcOrd="1" destOrd="0" parTransId="{79F5DF9E-F0A4-4DBC-9E6A-7DE318CFBDE2}" sibTransId="{CA1035C1-768C-4185-ACDD-D1104E4785B5}"/>
    <dgm:cxn modelId="{7D881A53-1999-4490-BE79-18F2C070D28E}" srcId="{BBE182C1-32E1-4BE6-9413-7BC2416B60BB}" destId="{82E619C4-B65C-4BEC-B949-C6CAFC04E8B6}" srcOrd="2" destOrd="0" parTransId="{F99234A5-B1BF-473E-9179-D0622821CFEE}" sibTransId="{D24AAEE1-ED52-44E0-B9B2-C7B27E59CDF2}"/>
    <dgm:cxn modelId="{C3C37276-0BEB-4C97-B28F-7B0F77071614}" type="presOf" srcId="{CA1035C1-768C-4185-ACDD-D1104E4785B5}" destId="{76B972B6-B649-472B-AC89-A45DF4F8B412}" srcOrd="0" destOrd="0" presId="urn:microsoft.com/office/officeart/2005/8/layout/hList7"/>
    <dgm:cxn modelId="{A0E57597-F685-4F93-BEDB-62E54CE13AFF}" type="presOf" srcId="{41E3D498-3BCD-4390-98B6-F103CD862792}" destId="{16093D12-E8FB-4494-AE45-CA0892AA43E3}" srcOrd="1" destOrd="0" presId="urn:microsoft.com/office/officeart/2005/8/layout/hList7"/>
    <dgm:cxn modelId="{5EE9629D-8C54-4D2F-AEE6-853E513F84EC}" type="presOf" srcId="{38AD31D9-BA35-4B65-BA40-19EF4CB8F37B}" destId="{C770335D-1408-43AB-9148-F90B1E6E8FC0}" srcOrd="1" destOrd="0" presId="urn:microsoft.com/office/officeart/2005/8/layout/hList7"/>
    <dgm:cxn modelId="{75A984CF-BFFD-43AA-89FA-8F522ABB01FC}" srcId="{BBE182C1-32E1-4BE6-9413-7BC2416B60BB}" destId="{41E3D498-3BCD-4390-98B6-F103CD862792}" srcOrd="0" destOrd="0" parTransId="{0675AB0D-815D-4D02-A98B-806C9EF76866}" sibTransId="{28036B89-A95E-4E0B-BCF5-4C25CA130C95}"/>
    <dgm:cxn modelId="{1A66BBE1-D876-470A-AD9C-2AEF24FE0093}" type="presOf" srcId="{BBE182C1-32E1-4BE6-9413-7BC2416B60BB}" destId="{428B182F-0C2B-48F6-9489-56B19E5DE4BE}" srcOrd="0" destOrd="0" presId="urn:microsoft.com/office/officeart/2005/8/layout/hList7"/>
    <dgm:cxn modelId="{81317476-5C87-49F3-82A0-CFB9A8D59B80}" type="presParOf" srcId="{428B182F-0C2B-48F6-9489-56B19E5DE4BE}" destId="{C31F549B-F8F6-43CE-8924-5786BB6666E3}" srcOrd="0" destOrd="0" presId="urn:microsoft.com/office/officeart/2005/8/layout/hList7"/>
    <dgm:cxn modelId="{76F56979-2C4C-47FD-B384-072ADA4145AE}" type="presParOf" srcId="{428B182F-0C2B-48F6-9489-56B19E5DE4BE}" destId="{E2BB90E8-C08C-4B3B-BF49-626DB3E8FFFE}" srcOrd="1" destOrd="0" presId="urn:microsoft.com/office/officeart/2005/8/layout/hList7"/>
    <dgm:cxn modelId="{8E971FE0-03D2-4C27-A8B3-49A967F55DE3}" type="presParOf" srcId="{E2BB90E8-C08C-4B3B-BF49-626DB3E8FFFE}" destId="{8D3FD83E-3EA2-4683-9E32-CB76161B1C97}" srcOrd="0" destOrd="0" presId="urn:microsoft.com/office/officeart/2005/8/layout/hList7"/>
    <dgm:cxn modelId="{84DA0A00-5058-4F8A-B6EC-9959453B9557}" type="presParOf" srcId="{8D3FD83E-3EA2-4683-9E32-CB76161B1C97}" destId="{E47A7DDD-961B-49D1-A51E-AE1CEA647E51}" srcOrd="0" destOrd="0" presId="urn:microsoft.com/office/officeart/2005/8/layout/hList7"/>
    <dgm:cxn modelId="{17809F94-8B59-424F-A4BC-3F82095D04D8}" type="presParOf" srcId="{8D3FD83E-3EA2-4683-9E32-CB76161B1C97}" destId="{16093D12-E8FB-4494-AE45-CA0892AA43E3}" srcOrd="1" destOrd="0" presId="urn:microsoft.com/office/officeart/2005/8/layout/hList7"/>
    <dgm:cxn modelId="{89352C08-B867-40C9-8C81-2C8D34A35AA5}" type="presParOf" srcId="{8D3FD83E-3EA2-4683-9E32-CB76161B1C97}" destId="{C8013ACA-5738-4729-A1BF-E3E7E59AB741}" srcOrd="2" destOrd="0" presId="urn:microsoft.com/office/officeart/2005/8/layout/hList7"/>
    <dgm:cxn modelId="{02FAF1EE-CBE6-44CA-B859-35FFB3B1626A}" type="presParOf" srcId="{8D3FD83E-3EA2-4683-9E32-CB76161B1C97}" destId="{E5496379-9B6D-42C6-9155-7A4DEB4C1E6C}" srcOrd="3" destOrd="0" presId="urn:microsoft.com/office/officeart/2005/8/layout/hList7"/>
    <dgm:cxn modelId="{8CAA98B5-E85C-4CA9-ADB2-6E7AD8511564}" type="presParOf" srcId="{E2BB90E8-C08C-4B3B-BF49-626DB3E8FFFE}" destId="{74B9F3C0-E432-440D-822D-10EA89D997D6}" srcOrd="1" destOrd="0" presId="urn:microsoft.com/office/officeart/2005/8/layout/hList7"/>
    <dgm:cxn modelId="{9BDE90AF-C0AA-4324-8563-3ED464EE108A}" type="presParOf" srcId="{E2BB90E8-C08C-4B3B-BF49-626DB3E8FFFE}" destId="{33840263-433F-4AC1-8800-2EE87B2E1C3F}" srcOrd="2" destOrd="0" presId="urn:microsoft.com/office/officeart/2005/8/layout/hList7"/>
    <dgm:cxn modelId="{E8909173-9ED0-417A-9E99-43FE8E343CA5}" type="presParOf" srcId="{33840263-433F-4AC1-8800-2EE87B2E1C3F}" destId="{CA278F42-D704-4A1B-BEFC-25203468E14B}" srcOrd="0" destOrd="0" presId="urn:microsoft.com/office/officeart/2005/8/layout/hList7"/>
    <dgm:cxn modelId="{4D34A196-5091-4F85-9769-BB7BAB536861}" type="presParOf" srcId="{33840263-433F-4AC1-8800-2EE87B2E1C3F}" destId="{C770335D-1408-43AB-9148-F90B1E6E8FC0}" srcOrd="1" destOrd="0" presId="urn:microsoft.com/office/officeart/2005/8/layout/hList7"/>
    <dgm:cxn modelId="{A317FD54-8A25-4DB1-AFC8-49212CA5D01D}" type="presParOf" srcId="{33840263-433F-4AC1-8800-2EE87B2E1C3F}" destId="{AFB2CDA9-882D-4A60-8614-0D200312301B}" srcOrd="2" destOrd="0" presId="urn:microsoft.com/office/officeart/2005/8/layout/hList7"/>
    <dgm:cxn modelId="{3CFDCFDC-4C95-48CC-9CA6-1E299E02D1DD}" type="presParOf" srcId="{33840263-433F-4AC1-8800-2EE87B2E1C3F}" destId="{6CDB4A5D-3CA0-452B-8115-C9CB7CD4C15A}" srcOrd="3" destOrd="0" presId="urn:microsoft.com/office/officeart/2005/8/layout/hList7"/>
    <dgm:cxn modelId="{098A0CFA-8098-4EED-82A3-A82C5BEA8E40}" type="presParOf" srcId="{E2BB90E8-C08C-4B3B-BF49-626DB3E8FFFE}" destId="{76B972B6-B649-472B-AC89-A45DF4F8B412}" srcOrd="3" destOrd="0" presId="urn:microsoft.com/office/officeart/2005/8/layout/hList7"/>
    <dgm:cxn modelId="{91F9AB49-484B-426F-9343-89645090927C}" type="presParOf" srcId="{E2BB90E8-C08C-4B3B-BF49-626DB3E8FFFE}" destId="{8512184A-A116-4B23-BC22-E3DB70679044}" srcOrd="4" destOrd="0" presId="urn:microsoft.com/office/officeart/2005/8/layout/hList7"/>
    <dgm:cxn modelId="{A77D5A2E-6E18-4B1B-BA16-5EFF9ED8FE3C}" type="presParOf" srcId="{8512184A-A116-4B23-BC22-E3DB70679044}" destId="{BDBEE613-8B4B-4D9E-8DC1-839ED23BE7EB}" srcOrd="0" destOrd="0" presId="urn:microsoft.com/office/officeart/2005/8/layout/hList7"/>
    <dgm:cxn modelId="{BD6D2AED-F06C-4AD9-A119-54BBA37340CA}" type="presParOf" srcId="{8512184A-A116-4B23-BC22-E3DB70679044}" destId="{8152FCDA-4E87-48DF-938E-8880E80DFB5A}" srcOrd="1" destOrd="0" presId="urn:microsoft.com/office/officeart/2005/8/layout/hList7"/>
    <dgm:cxn modelId="{2E49D0BB-37F0-4875-A9F3-FAC475E1CA1F}" type="presParOf" srcId="{8512184A-A116-4B23-BC22-E3DB70679044}" destId="{09B7431B-B5F5-4324-9ABE-09239F4F1173}" srcOrd="2" destOrd="0" presId="urn:microsoft.com/office/officeart/2005/8/layout/hList7"/>
    <dgm:cxn modelId="{6C7E8944-97A7-4E16-B829-A07040237E2E}" type="presParOf" srcId="{8512184A-A116-4B23-BC22-E3DB70679044}" destId="{FE02FC19-5288-4E7D-9EFB-2518855BD52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BBFFF3-C1DF-488F-B6EB-F9F5F6B1DDF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B16EA7E-35A9-4B51-8177-D1A94D89B488}">
      <dgm:prSet phldrT="[Texto]" custT="1"/>
      <dgm:spPr/>
      <dgm:t>
        <a:bodyPr/>
        <a:lstStyle/>
        <a:p>
          <a:r>
            <a:rPr lang="es-CL" sz="2400" b="1" dirty="0"/>
            <a:t>I. Político</a:t>
          </a:r>
        </a:p>
      </dgm:t>
    </dgm:pt>
    <dgm:pt modelId="{CF6A7632-DF09-490F-B650-56636E53E0EA}" type="parTrans" cxnId="{C839D1F8-2125-4B26-B573-3ED05EE07E2E}">
      <dgm:prSet/>
      <dgm:spPr/>
      <dgm:t>
        <a:bodyPr/>
        <a:lstStyle/>
        <a:p>
          <a:endParaRPr lang="es-CL"/>
        </a:p>
      </dgm:t>
    </dgm:pt>
    <dgm:pt modelId="{0E5B0F21-CE16-4864-99FB-5F7E501D690C}" type="sibTrans" cxnId="{C839D1F8-2125-4B26-B573-3ED05EE07E2E}">
      <dgm:prSet/>
      <dgm:spPr/>
      <dgm:t>
        <a:bodyPr/>
        <a:lstStyle/>
        <a:p>
          <a:endParaRPr lang="es-CL"/>
        </a:p>
      </dgm:t>
    </dgm:pt>
    <dgm:pt modelId="{516F5001-E37E-491E-BCB6-9EA11DFA09FE}">
      <dgm:prSet phldrT="[Texto]"/>
      <dgm:spPr/>
      <dgm:t>
        <a:bodyPr/>
        <a:lstStyle/>
        <a:p>
          <a:r>
            <a:rPr lang="es-CL" b="1" dirty="0"/>
            <a:t>Sociedad polarizada</a:t>
          </a:r>
        </a:p>
      </dgm:t>
    </dgm:pt>
    <dgm:pt modelId="{951A1E75-48F6-4F7E-AD19-588E98B4A257}" type="parTrans" cxnId="{7CE1AECE-95B9-4570-97FF-B4A91133D6C8}">
      <dgm:prSet/>
      <dgm:spPr/>
      <dgm:t>
        <a:bodyPr/>
        <a:lstStyle/>
        <a:p>
          <a:endParaRPr lang="es-CL"/>
        </a:p>
      </dgm:t>
    </dgm:pt>
    <dgm:pt modelId="{1146D638-E355-43F1-A2B4-AB29F1D6EBB3}" type="sibTrans" cxnId="{7CE1AECE-95B9-4570-97FF-B4A91133D6C8}">
      <dgm:prSet/>
      <dgm:spPr/>
      <dgm:t>
        <a:bodyPr/>
        <a:lstStyle/>
        <a:p>
          <a:endParaRPr lang="es-CL"/>
        </a:p>
      </dgm:t>
    </dgm:pt>
    <dgm:pt modelId="{12EB5B7C-53C2-45BC-B885-BF79C74BE05D}">
      <dgm:prSet phldrT="[Texto]"/>
      <dgm:spPr/>
      <dgm:t>
        <a:bodyPr/>
        <a:lstStyle/>
        <a:p>
          <a:r>
            <a:rPr lang="es-CL" dirty="0"/>
            <a:t>Supresión Estado de derecho</a:t>
          </a:r>
        </a:p>
        <a:p>
          <a:r>
            <a:rPr lang="es-CL" dirty="0"/>
            <a:t>Violación sistemática DD.HH</a:t>
          </a:r>
        </a:p>
        <a:p>
          <a:r>
            <a:rPr lang="es-CL" dirty="0"/>
            <a:t>Nueva institucionalidad: Constitución 1980</a:t>
          </a:r>
        </a:p>
      </dgm:t>
    </dgm:pt>
    <dgm:pt modelId="{9E1792D7-1472-422D-BF17-9361AC2CC2BD}" type="parTrans" cxnId="{2B415F81-8D44-4544-AD6D-D95E3424AF62}">
      <dgm:prSet/>
      <dgm:spPr/>
      <dgm:t>
        <a:bodyPr/>
        <a:lstStyle/>
        <a:p>
          <a:endParaRPr lang="es-CL"/>
        </a:p>
      </dgm:t>
    </dgm:pt>
    <dgm:pt modelId="{68F4C361-57EE-43B9-8247-145A4CAA60A7}" type="sibTrans" cxnId="{2B415F81-8D44-4544-AD6D-D95E3424AF62}">
      <dgm:prSet/>
      <dgm:spPr/>
      <dgm:t>
        <a:bodyPr/>
        <a:lstStyle/>
        <a:p>
          <a:endParaRPr lang="es-CL"/>
        </a:p>
      </dgm:t>
    </dgm:pt>
    <dgm:pt modelId="{8CB191DD-AB0E-47A4-B24A-E062D0DCAA88}">
      <dgm:prSet phldrT="[Texto]" custT="1"/>
      <dgm:spPr/>
      <dgm:t>
        <a:bodyPr/>
        <a:lstStyle/>
        <a:p>
          <a:r>
            <a:rPr lang="es-CL" sz="2400" b="1" dirty="0"/>
            <a:t>II. Económico</a:t>
          </a:r>
        </a:p>
      </dgm:t>
    </dgm:pt>
    <dgm:pt modelId="{9FB93B73-8FEB-4AB7-BCD1-BCB537741FC6}" type="parTrans" cxnId="{A88F3F61-72D2-4636-995D-470D264D6E83}">
      <dgm:prSet/>
      <dgm:spPr/>
      <dgm:t>
        <a:bodyPr/>
        <a:lstStyle/>
        <a:p>
          <a:endParaRPr lang="es-CL"/>
        </a:p>
      </dgm:t>
    </dgm:pt>
    <dgm:pt modelId="{B5B2C4D1-BFC5-462C-AE7B-1FF6B9102C81}" type="sibTrans" cxnId="{A88F3F61-72D2-4636-995D-470D264D6E83}">
      <dgm:prSet/>
      <dgm:spPr/>
      <dgm:t>
        <a:bodyPr/>
        <a:lstStyle/>
        <a:p>
          <a:endParaRPr lang="es-CL"/>
        </a:p>
      </dgm:t>
    </dgm:pt>
    <dgm:pt modelId="{7B4FA2A0-76DF-4DA3-8A1F-E2382DDE477E}">
      <dgm:prSet phldrT="[Texto]"/>
      <dgm:spPr/>
      <dgm:t>
        <a:bodyPr/>
        <a:lstStyle/>
        <a:p>
          <a:r>
            <a:rPr lang="es-CL" b="1" dirty="0"/>
            <a:t>Inflación</a:t>
          </a:r>
        </a:p>
        <a:p>
          <a:r>
            <a:rPr lang="es-CL" b="1" dirty="0"/>
            <a:t>Déficit fiscal</a:t>
          </a:r>
        </a:p>
      </dgm:t>
    </dgm:pt>
    <dgm:pt modelId="{DBA26210-E668-4BBD-8AC2-6024D8B30685}" type="parTrans" cxnId="{266F27CF-4142-4EB1-A656-6C9AEFDCD465}">
      <dgm:prSet/>
      <dgm:spPr/>
      <dgm:t>
        <a:bodyPr/>
        <a:lstStyle/>
        <a:p>
          <a:endParaRPr lang="es-CL"/>
        </a:p>
      </dgm:t>
    </dgm:pt>
    <dgm:pt modelId="{FAB25B1E-DDAD-428C-9B6A-27164237BFC3}" type="sibTrans" cxnId="{266F27CF-4142-4EB1-A656-6C9AEFDCD465}">
      <dgm:prSet/>
      <dgm:spPr/>
      <dgm:t>
        <a:bodyPr/>
        <a:lstStyle/>
        <a:p>
          <a:endParaRPr lang="es-CL"/>
        </a:p>
      </dgm:t>
    </dgm:pt>
    <dgm:pt modelId="{7B7CCC3D-822E-4176-A68D-3E1A9B099FC3}">
      <dgm:prSet phldrT="[Texto]"/>
      <dgm:spPr/>
      <dgm:t>
        <a:bodyPr/>
        <a:lstStyle/>
        <a:p>
          <a:r>
            <a:rPr lang="es-CL" dirty="0"/>
            <a:t>Nuevo modelo económico: Neoliberalismo</a:t>
          </a:r>
        </a:p>
      </dgm:t>
    </dgm:pt>
    <dgm:pt modelId="{E544CC1F-0709-4FC7-A84C-C15F99D1636F}" type="parTrans" cxnId="{6747F03A-44BC-4EE5-9432-EADE147F4CAB}">
      <dgm:prSet/>
      <dgm:spPr/>
      <dgm:t>
        <a:bodyPr/>
        <a:lstStyle/>
        <a:p>
          <a:endParaRPr lang="es-CL"/>
        </a:p>
      </dgm:t>
    </dgm:pt>
    <dgm:pt modelId="{8047541F-4C08-4586-9543-051A32029BE8}" type="sibTrans" cxnId="{6747F03A-44BC-4EE5-9432-EADE147F4CAB}">
      <dgm:prSet/>
      <dgm:spPr/>
      <dgm:t>
        <a:bodyPr/>
        <a:lstStyle/>
        <a:p>
          <a:endParaRPr lang="es-CL"/>
        </a:p>
      </dgm:t>
    </dgm:pt>
    <dgm:pt modelId="{AD9DFDF1-8F4C-4591-9BFC-6639D75AEB11}">
      <dgm:prSet phldrT="[Texto]" custT="1"/>
      <dgm:spPr/>
      <dgm:t>
        <a:bodyPr/>
        <a:lstStyle/>
        <a:p>
          <a:r>
            <a:rPr lang="es-CL" sz="2400" b="1" dirty="0"/>
            <a:t>III. Social</a:t>
          </a:r>
        </a:p>
      </dgm:t>
    </dgm:pt>
    <dgm:pt modelId="{F811B2A0-3A02-4770-BF82-C1A77F95EDAF}" type="parTrans" cxnId="{E856306C-E02A-4810-B2AD-5E825DA78C2D}">
      <dgm:prSet/>
      <dgm:spPr/>
      <dgm:t>
        <a:bodyPr/>
        <a:lstStyle/>
        <a:p>
          <a:endParaRPr lang="es-CL"/>
        </a:p>
      </dgm:t>
    </dgm:pt>
    <dgm:pt modelId="{FA710115-E80C-464B-A20D-52766F8E2432}" type="sibTrans" cxnId="{E856306C-E02A-4810-B2AD-5E825DA78C2D}">
      <dgm:prSet/>
      <dgm:spPr/>
      <dgm:t>
        <a:bodyPr/>
        <a:lstStyle/>
        <a:p>
          <a:endParaRPr lang="es-CL"/>
        </a:p>
      </dgm:t>
    </dgm:pt>
    <dgm:pt modelId="{26921691-4849-403D-849B-88F784DF6944}">
      <dgm:prSet phldrT="[Texto]"/>
      <dgm:spPr/>
      <dgm:t>
        <a:bodyPr/>
        <a:lstStyle/>
        <a:p>
          <a:r>
            <a:rPr lang="es-CL" b="1" dirty="0"/>
            <a:t>Importante gasto social</a:t>
          </a:r>
        </a:p>
      </dgm:t>
    </dgm:pt>
    <dgm:pt modelId="{02026BEB-96F0-4205-B110-DE75E3C82548}" type="parTrans" cxnId="{2E48444C-6A70-416A-A50F-427123028D99}">
      <dgm:prSet/>
      <dgm:spPr/>
      <dgm:t>
        <a:bodyPr/>
        <a:lstStyle/>
        <a:p>
          <a:endParaRPr lang="es-CL"/>
        </a:p>
      </dgm:t>
    </dgm:pt>
    <dgm:pt modelId="{37E6ADCE-3053-489D-95BA-EF9C4CA20095}" type="sibTrans" cxnId="{2E48444C-6A70-416A-A50F-427123028D99}">
      <dgm:prSet/>
      <dgm:spPr/>
      <dgm:t>
        <a:bodyPr/>
        <a:lstStyle/>
        <a:p>
          <a:endParaRPr lang="es-CL"/>
        </a:p>
      </dgm:t>
    </dgm:pt>
    <dgm:pt modelId="{B5EA18A7-D187-4FF2-B412-1B3E4DC466A3}">
      <dgm:prSet phldrT="[Texto]"/>
      <dgm:spPr/>
      <dgm:t>
        <a:bodyPr/>
        <a:lstStyle/>
        <a:p>
          <a:r>
            <a:rPr lang="es-CL" dirty="0"/>
            <a:t>Reformas laborales</a:t>
          </a:r>
        </a:p>
        <a:p>
          <a:r>
            <a:rPr lang="es-CL" dirty="0"/>
            <a:t>Nuevo sistema de previsión social</a:t>
          </a:r>
        </a:p>
        <a:p>
          <a:r>
            <a:rPr lang="es-CL" dirty="0"/>
            <a:t>Educación: municipalización y privatización</a:t>
          </a:r>
        </a:p>
      </dgm:t>
    </dgm:pt>
    <dgm:pt modelId="{41CA30BA-DECC-4EB6-92CC-D8CE63797BCC}" type="parTrans" cxnId="{FDF4CDF2-F427-46E9-A9BF-BB6DF2170618}">
      <dgm:prSet/>
      <dgm:spPr/>
      <dgm:t>
        <a:bodyPr/>
        <a:lstStyle/>
        <a:p>
          <a:endParaRPr lang="es-CL"/>
        </a:p>
      </dgm:t>
    </dgm:pt>
    <dgm:pt modelId="{64602DE4-823E-44A3-B3AA-05EC4B1D368F}" type="sibTrans" cxnId="{FDF4CDF2-F427-46E9-A9BF-BB6DF2170618}">
      <dgm:prSet/>
      <dgm:spPr/>
      <dgm:t>
        <a:bodyPr/>
        <a:lstStyle/>
        <a:p>
          <a:endParaRPr lang="es-CL"/>
        </a:p>
      </dgm:t>
    </dgm:pt>
    <dgm:pt modelId="{EB32F49A-D43E-4985-A0C6-9CA4A44FBF78}" type="pres">
      <dgm:prSet presAssocID="{EEBBFFF3-C1DF-488F-B6EB-F9F5F6B1DDF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CC531FB-03DB-416F-A018-1C2456261CD0}" type="pres">
      <dgm:prSet presAssocID="{5B16EA7E-35A9-4B51-8177-D1A94D89B488}" presName="horFlow" presStyleCnt="0"/>
      <dgm:spPr/>
    </dgm:pt>
    <dgm:pt modelId="{03CB271B-1048-4614-ABE8-8D034BF37C7F}" type="pres">
      <dgm:prSet presAssocID="{5B16EA7E-35A9-4B51-8177-D1A94D89B488}" presName="bigChev" presStyleLbl="node1" presStyleIdx="0" presStyleCnt="3"/>
      <dgm:spPr/>
    </dgm:pt>
    <dgm:pt modelId="{1B4A8BA3-0086-4E37-A1A0-8A732546107D}" type="pres">
      <dgm:prSet presAssocID="{951A1E75-48F6-4F7E-AD19-588E98B4A257}" presName="parTrans" presStyleCnt="0"/>
      <dgm:spPr/>
    </dgm:pt>
    <dgm:pt modelId="{66B994AF-1559-4A8E-BD8A-014A2BB675FC}" type="pres">
      <dgm:prSet presAssocID="{516F5001-E37E-491E-BCB6-9EA11DFA09FE}" presName="node" presStyleLbl="alignAccFollowNode1" presStyleIdx="0" presStyleCnt="6">
        <dgm:presLayoutVars>
          <dgm:bulletEnabled val="1"/>
        </dgm:presLayoutVars>
      </dgm:prSet>
      <dgm:spPr/>
    </dgm:pt>
    <dgm:pt modelId="{49B3A097-EDEB-48CE-8FB4-6E1D23B5192A}" type="pres">
      <dgm:prSet presAssocID="{1146D638-E355-43F1-A2B4-AB29F1D6EBB3}" presName="sibTrans" presStyleCnt="0"/>
      <dgm:spPr/>
    </dgm:pt>
    <dgm:pt modelId="{97FC0B96-C23D-4CF8-8547-58689CCC7E7D}" type="pres">
      <dgm:prSet presAssocID="{12EB5B7C-53C2-45BC-B885-BF79C74BE05D}" presName="node" presStyleLbl="alignAccFollowNode1" presStyleIdx="1" presStyleCnt="6" custScaleX="237681">
        <dgm:presLayoutVars>
          <dgm:bulletEnabled val="1"/>
        </dgm:presLayoutVars>
      </dgm:prSet>
      <dgm:spPr/>
    </dgm:pt>
    <dgm:pt modelId="{2042D3A0-412C-434C-A0F6-A1D7766DF234}" type="pres">
      <dgm:prSet presAssocID="{5B16EA7E-35A9-4B51-8177-D1A94D89B488}" presName="vSp" presStyleCnt="0"/>
      <dgm:spPr/>
    </dgm:pt>
    <dgm:pt modelId="{43E49933-61CE-4CDB-A649-FFC136F0C866}" type="pres">
      <dgm:prSet presAssocID="{8CB191DD-AB0E-47A4-B24A-E062D0DCAA88}" presName="horFlow" presStyleCnt="0"/>
      <dgm:spPr/>
    </dgm:pt>
    <dgm:pt modelId="{A418C93D-8CDE-486F-BA3F-1DC2B458FCE5}" type="pres">
      <dgm:prSet presAssocID="{8CB191DD-AB0E-47A4-B24A-E062D0DCAA88}" presName="bigChev" presStyleLbl="node1" presStyleIdx="1" presStyleCnt="3" custScaleX="104895"/>
      <dgm:spPr/>
    </dgm:pt>
    <dgm:pt modelId="{500E01A6-9A91-4CFF-BDD8-34CBBFCC39BC}" type="pres">
      <dgm:prSet presAssocID="{DBA26210-E668-4BBD-8AC2-6024D8B30685}" presName="parTrans" presStyleCnt="0"/>
      <dgm:spPr/>
    </dgm:pt>
    <dgm:pt modelId="{85356A3C-2E70-4F64-BE10-958CDA7CA20C}" type="pres">
      <dgm:prSet presAssocID="{7B4FA2A0-76DF-4DA3-8A1F-E2382DDE477E}" presName="node" presStyleLbl="alignAccFollowNode1" presStyleIdx="2" presStyleCnt="6">
        <dgm:presLayoutVars>
          <dgm:bulletEnabled val="1"/>
        </dgm:presLayoutVars>
      </dgm:prSet>
      <dgm:spPr/>
    </dgm:pt>
    <dgm:pt modelId="{5D1D39A1-B7A6-4B08-983F-489FA5413429}" type="pres">
      <dgm:prSet presAssocID="{FAB25B1E-DDAD-428C-9B6A-27164237BFC3}" presName="sibTrans" presStyleCnt="0"/>
      <dgm:spPr/>
    </dgm:pt>
    <dgm:pt modelId="{E932E320-7B24-4F1B-AD83-6F9A8EA40E16}" type="pres">
      <dgm:prSet presAssocID="{7B7CCC3D-822E-4176-A68D-3E1A9B099FC3}" presName="node" presStyleLbl="alignAccFollowNode1" presStyleIdx="3" presStyleCnt="6" custScaleX="235535">
        <dgm:presLayoutVars>
          <dgm:bulletEnabled val="1"/>
        </dgm:presLayoutVars>
      </dgm:prSet>
      <dgm:spPr/>
    </dgm:pt>
    <dgm:pt modelId="{014B6526-ACA7-48EF-B029-0C7627363C34}" type="pres">
      <dgm:prSet presAssocID="{8CB191DD-AB0E-47A4-B24A-E062D0DCAA88}" presName="vSp" presStyleCnt="0"/>
      <dgm:spPr/>
    </dgm:pt>
    <dgm:pt modelId="{7629BDCB-FAB4-4C27-B600-4E37A5FD48CA}" type="pres">
      <dgm:prSet presAssocID="{AD9DFDF1-8F4C-4591-9BFC-6639D75AEB11}" presName="horFlow" presStyleCnt="0"/>
      <dgm:spPr/>
    </dgm:pt>
    <dgm:pt modelId="{A9B538FA-0C3F-4273-AC75-BADD92FC2CF9}" type="pres">
      <dgm:prSet presAssocID="{AD9DFDF1-8F4C-4591-9BFC-6639D75AEB11}" presName="bigChev" presStyleLbl="node1" presStyleIdx="2" presStyleCnt="3"/>
      <dgm:spPr/>
    </dgm:pt>
    <dgm:pt modelId="{57569C76-BFDD-4EDF-972F-631B9EEA6921}" type="pres">
      <dgm:prSet presAssocID="{02026BEB-96F0-4205-B110-DE75E3C82548}" presName="parTrans" presStyleCnt="0"/>
      <dgm:spPr/>
    </dgm:pt>
    <dgm:pt modelId="{81A62B02-68D7-44A3-BD12-0E13CB3471DE}" type="pres">
      <dgm:prSet presAssocID="{26921691-4849-403D-849B-88F784DF6944}" presName="node" presStyleLbl="alignAccFollowNode1" presStyleIdx="4" presStyleCnt="6">
        <dgm:presLayoutVars>
          <dgm:bulletEnabled val="1"/>
        </dgm:presLayoutVars>
      </dgm:prSet>
      <dgm:spPr/>
    </dgm:pt>
    <dgm:pt modelId="{0217C92C-6B44-4C07-8E26-B249B6CF7F48}" type="pres">
      <dgm:prSet presAssocID="{37E6ADCE-3053-489D-95BA-EF9C4CA20095}" presName="sibTrans" presStyleCnt="0"/>
      <dgm:spPr/>
    </dgm:pt>
    <dgm:pt modelId="{C05E403C-DE42-458B-A0B1-D213035C976D}" type="pres">
      <dgm:prSet presAssocID="{B5EA18A7-D187-4FF2-B412-1B3E4DC466A3}" presName="node" presStyleLbl="alignAccFollowNode1" presStyleIdx="5" presStyleCnt="6" custScaleX="240537">
        <dgm:presLayoutVars>
          <dgm:bulletEnabled val="1"/>
        </dgm:presLayoutVars>
      </dgm:prSet>
      <dgm:spPr/>
    </dgm:pt>
  </dgm:ptLst>
  <dgm:cxnLst>
    <dgm:cxn modelId="{6747F03A-44BC-4EE5-9432-EADE147F4CAB}" srcId="{8CB191DD-AB0E-47A4-B24A-E062D0DCAA88}" destId="{7B7CCC3D-822E-4176-A68D-3E1A9B099FC3}" srcOrd="1" destOrd="0" parTransId="{E544CC1F-0709-4FC7-A84C-C15F99D1636F}" sibTransId="{8047541F-4C08-4586-9543-051A32029BE8}"/>
    <dgm:cxn modelId="{A88F3F61-72D2-4636-995D-470D264D6E83}" srcId="{EEBBFFF3-C1DF-488F-B6EB-F9F5F6B1DDF4}" destId="{8CB191DD-AB0E-47A4-B24A-E062D0DCAA88}" srcOrd="1" destOrd="0" parTransId="{9FB93B73-8FEB-4AB7-BCD1-BCB537741FC6}" sibTransId="{B5B2C4D1-BFC5-462C-AE7B-1FF6B9102C81}"/>
    <dgm:cxn modelId="{E856306C-E02A-4810-B2AD-5E825DA78C2D}" srcId="{EEBBFFF3-C1DF-488F-B6EB-F9F5F6B1DDF4}" destId="{AD9DFDF1-8F4C-4591-9BFC-6639D75AEB11}" srcOrd="2" destOrd="0" parTransId="{F811B2A0-3A02-4770-BF82-C1A77F95EDAF}" sibTransId="{FA710115-E80C-464B-A20D-52766F8E2432}"/>
    <dgm:cxn modelId="{2E48444C-6A70-416A-A50F-427123028D99}" srcId="{AD9DFDF1-8F4C-4591-9BFC-6639D75AEB11}" destId="{26921691-4849-403D-849B-88F784DF6944}" srcOrd="0" destOrd="0" parTransId="{02026BEB-96F0-4205-B110-DE75E3C82548}" sibTransId="{37E6ADCE-3053-489D-95BA-EF9C4CA20095}"/>
    <dgm:cxn modelId="{6498B056-22FB-4347-A86E-9DFDF9A20278}" type="presOf" srcId="{7B4FA2A0-76DF-4DA3-8A1F-E2382DDE477E}" destId="{85356A3C-2E70-4F64-BE10-958CDA7CA20C}" srcOrd="0" destOrd="0" presId="urn:microsoft.com/office/officeart/2005/8/layout/lProcess3"/>
    <dgm:cxn modelId="{2B415F81-8D44-4544-AD6D-D95E3424AF62}" srcId="{5B16EA7E-35A9-4B51-8177-D1A94D89B488}" destId="{12EB5B7C-53C2-45BC-B885-BF79C74BE05D}" srcOrd="1" destOrd="0" parTransId="{9E1792D7-1472-422D-BF17-9361AC2CC2BD}" sibTransId="{68F4C361-57EE-43B9-8247-145A4CAA60A7}"/>
    <dgm:cxn modelId="{DC58D083-8C7A-441E-BB24-1D5C4D56FBDC}" type="presOf" srcId="{B5EA18A7-D187-4FF2-B412-1B3E4DC466A3}" destId="{C05E403C-DE42-458B-A0B1-D213035C976D}" srcOrd="0" destOrd="0" presId="urn:microsoft.com/office/officeart/2005/8/layout/lProcess3"/>
    <dgm:cxn modelId="{D18CE18C-9C64-41D3-9296-F0793B91C786}" type="presOf" srcId="{516F5001-E37E-491E-BCB6-9EA11DFA09FE}" destId="{66B994AF-1559-4A8E-BD8A-014A2BB675FC}" srcOrd="0" destOrd="0" presId="urn:microsoft.com/office/officeart/2005/8/layout/lProcess3"/>
    <dgm:cxn modelId="{B241A990-8DFB-47CF-85A9-C57BB1F13458}" type="presOf" srcId="{8CB191DD-AB0E-47A4-B24A-E062D0DCAA88}" destId="{A418C93D-8CDE-486F-BA3F-1DC2B458FCE5}" srcOrd="0" destOrd="0" presId="urn:microsoft.com/office/officeart/2005/8/layout/lProcess3"/>
    <dgm:cxn modelId="{FA26CE90-A643-45D2-98EA-9E6576790EE8}" type="presOf" srcId="{AD9DFDF1-8F4C-4591-9BFC-6639D75AEB11}" destId="{A9B538FA-0C3F-4273-AC75-BADD92FC2CF9}" srcOrd="0" destOrd="0" presId="urn:microsoft.com/office/officeart/2005/8/layout/lProcess3"/>
    <dgm:cxn modelId="{6765F4A5-24B7-481D-BF0D-F8F3730D18FC}" type="presOf" srcId="{7B7CCC3D-822E-4176-A68D-3E1A9B099FC3}" destId="{E932E320-7B24-4F1B-AD83-6F9A8EA40E16}" srcOrd="0" destOrd="0" presId="urn:microsoft.com/office/officeart/2005/8/layout/lProcess3"/>
    <dgm:cxn modelId="{419438BC-7576-42F4-9169-70C2B19047E7}" type="presOf" srcId="{26921691-4849-403D-849B-88F784DF6944}" destId="{81A62B02-68D7-44A3-BD12-0E13CB3471DE}" srcOrd="0" destOrd="0" presId="urn:microsoft.com/office/officeart/2005/8/layout/lProcess3"/>
    <dgm:cxn modelId="{E30996C1-7C43-43FD-B74A-AE98CD3790A7}" type="presOf" srcId="{5B16EA7E-35A9-4B51-8177-D1A94D89B488}" destId="{03CB271B-1048-4614-ABE8-8D034BF37C7F}" srcOrd="0" destOrd="0" presId="urn:microsoft.com/office/officeart/2005/8/layout/lProcess3"/>
    <dgm:cxn modelId="{7CE1AECE-95B9-4570-97FF-B4A91133D6C8}" srcId="{5B16EA7E-35A9-4B51-8177-D1A94D89B488}" destId="{516F5001-E37E-491E-BCB6-9EA11DFA09FE}" srcOrd="0" destOrd="0" parTransId="{951A1E75-48F6-4F7E-AD19-588E98B4A257}" sibTransId="{1146D638-E355-43F1-A2B4-AB29F1D6EBB3}"/>
    <dgm:cxn modelId="{266F27CF-4142-4EB1-A656-6C9AEFDCD465}" srcId="{8CB191DD-AB0E-47A4-B24A-E062D0DCAA88}" destId="{7B4FA2A0-76DF-4DA3-8A1F-E2382DDE477E}" srcOrd="0" destOrd="0" parTransId="{DBA26210-E668-4BBD-8AC2-6024D8B30685}" sibTransId="{FAB25B1E-DDAD-428C-9B6A-27164237BFC3}"/>
    <dgm:cxn modelId="{682708D8-C431-4C2F-8A39-AF0D967CB11F}" type="presOf" srcId="{12EB5B7C-53C2-45BC-B885-BF79C74BE05D}" destId="{97FC0B96-C23D-4CF8-8547-58689CCC7E7D}" srcOrd="0" destOrd="0" presId="urn:microsoft.com/office/officeart/2005/8/layout/lProcess3"/>
    <dgm:cxn modelId="{FDF4CDF2-F427-46E9-A9BF-BB6DF2170618}" srcId="{AD9DFDF1-8F4C-4591-9BFC-6639D75AEB11}" destId="{B5EA18A7-D187-4FF2-B412-1B3E4DC466A3}" srcOrd="1" destOrd="0" parTransId="{41CA30BA-DECC-4EB6-92CC-D8CE63797BCC}" sibTransId="{64602DE4-823E-44A3-B3AA-05EC4B1D368F}"/>
    <dgm:cxn modelId="{C839D1F8-2125-4B26-B573-3ED05EE07E2E}" srcId="{EEBBFFF3-C1DF-488F-B6EB-F9F5F6B1DDF4}" destId="{5B16EA7E-35A9-4B51-8177-D1A94D89B488}" srcOrd="0" destOrd="0" parTransId="{CF6A7632-DF09-490F-B650-56636E53E0EA}" sibTransId="{0E5B0F21-CE16-4864-99FB-5F7E501D690C}"/>
    <dgm:cxn modelId="{D37A00F9-B38F-47C1-985A-D6144FF99923}" type="presOf" srcId="{EEBBFFF3-C1DF-488F-B6EB-F9F5F6B1DDF4}" destId="{EB32F49A-D43E-4985-A0C6-9CA4A44FBF78}" srcOrd="0" destOrd="0" presId="urn:microsoft.com/office/officeart/2005/8/layout/lProcess3"/>
    <dgm:cxn modelId="{D8C20529-1F0D-452B-9E1E-CE6A4B0FC12F}" type="presParOf" srcId="{EB32F49A-D43E-4985-A0C6-9CA4A44FBF78}" destId="{0CC531FB-03DB-416F-A018-1C2456261CD0}" srcOrd="0" destOrd="0" presId="urn:microsoft.com/office/officeart/2005/8/layout/lProcess3"/>
    <dgm:cxn modelId="{3C8F62AC-8E66-45BA-B72C-B33B98DAAE4F}" type="presParOf" srcId="{0CC531FB-03DB-416F-A018-1C2456261CD0}" destId="{03CB271B-1048-4614-ABE8-8D034BF37C7F}" srcOrd="0" destOrd="0" presId="urn:microsoft.com/office/officeart/2005/8/layout/lProcess3"/>
    <dgm:cxn modelId="{A746E2E8-6F64-4E5B-B03A-E8A28BE2335B}" type="presParOf" srcId="{0CC531FB-03DB-416F-A018-1C2456261CD0}" destId="{1B4A8BA3-0086-4E37-A1A0-8A732546107D}" srcOrd="1" destOrd="0" presId="urn:microsoft.com/office/officeart/2005/8/layout/lProcess3"/>
    <dgm:cxn modelId="{7BC94EB6-7155-4476-BB22-890545C6D0DA}" type="presParOf" srcId="{0CC531FB-03DB-416F-A018-1C2456261CD0}" destId="{66B994AF-1559-4A8E-BD8A-014A2BB675FC}" srcOrd="2" destOrd="0" presId="urn:microsoft.com/office/officeart/2005/8/layout/lProcess3"/>
    <dgm:cxn modelId="{02846BDB-CAE3-42A9-870C-1D748B0754C3}" type="presParOf" srcId="{0CC531FB-03DB-416F-A018-1C2456261CD0}" destId="{49B3A097-EDEB-48CE-8FB4-6E1D23B5192A}" srcOrd="3" destOrd="0" presId="urn:microsoft.com/office/officeart/2005/8/layout/lProcess3"/>
    <dgm:cxn modelId="{D48814F4-591C-4CB7-B98B-C2E3CD57EB02}" type="presParOf" srcId="{0CC531FB-03DB-416F-A018-1C2456261CD0}" destId="{97FC0B96-C23D-4CF8-8547-58689CCC7E7D}" srcOrd="4" destOrd="0" presId="urn:microsoft.com/office/officeart/2005/8/layout/lProcess3"/>
    <dgm:cxn modelId="{287A564E-8391-4FA7-BBFD-CA24816C9645}" type="presParOf" srcId="{EB32F49A-D43E-4985-A0C6-9CA4A44FBF78}" destId="{2042D3A0-412C-434C-A0F6-A1D7766DF234}" srcOrd="1" destOrd="0" presId="urn:microsoft.com/office/officeart/2005/8/layout/lProcess3"/>
    <dgm:cxn modelId="{645CD823-9928-4046-9E74-57F64DB892B1}" type="presParOf" srcId="{EB32F49A-D43E-4985-A0C6-9CA4A44FBF78}" destId="{43E49933-61CE-4CDB-A649-FFC136F0C866}" srcOrd="2" destOrd="0" presId="urn:microsoft.com/office/officeart/2005/8/layout/lProcess3"/>
    <dgm:cxn modelId="{0285693A-66F1-4E15-A759-325E405600A4}" type="presParOf" srcId="{43E49933-61CE-4CDB-A649-FFC136F0C866}" destId="{A418C93D-8CDE-486F-BA3F-1DC2B458FCE5}" srcOrd="0" destOrd="0" presId="urn:microsoft.com/office/officeart/2005/8/layout/lProcess3"/>
    <dgm:cxn modelId="{53F71EA4-942F-4614-BA30-C0DB085C2535}" type="presParOf" srcId="{43E49933-61CE-4CDB-A649-FFC136F0C866}" destId="{500E01A6-9A91-4CFF-BDD8-34CBBFCC39BC}" srcOrd="1" destOrd="0" presId="urn:microsoft.com/office/officeart/2005/8/layout/lProcess3"/>
    <dgm:cxn modelId="{9366C742-D62F-4944-8410-698B8DF9C370}" type="presParOf" srcId="{43E49933-61CE-4CDB-A649-FFC136F0C866}" destId="{85356A3C-2E70-4F64-BE10-958CDA7CA20C}" srcOrd="2" destOrd="0" presId="urn:microsoft.com/office/officeart/2005/8/layout/lProcess3"/>
    <dgm:cxn modelId="{A80BDE9A-E01B-43A2-B364-1DDAFC4CC57C}" type="presParOf" srcId="{43E49933-61CE-4CDB-A649-FFC136F0C866}" destId="{5D1D39A1-B7A6-4B08-983F-489FA5413429}" srcOrd="3" destOrd="0" presId="urn:microsoft.com/office/officeart/2005/8/layout/lProcess3"/>
    <dgm:cxn modelId="{A37DC2BE-2E27-4083-8618-DF0AC58ADDDA}" type="presParOf" srcId="{43E49933-61CE-4CDB-A649-FFC136F0C866}" destId="{E932E320-7B24-4F1B-AD83-6F9A8EA40E16}" srcOrd="4" destOrd="0" presId="urn:microsoft.com/office/officeart/2005/8/layout/lProcess3"/>
    <dgm:cxn modelId="{27BDEEDE-9EA1-4CF3-A9E5-6C82B54456C5}" type="presParOf" srcId="{EB32F49A-D43E-4985-A0C6-9CA4A44FBF78}" destId="{014B6526-ACA7-48EF-B029-0C7627363C34}" srcOrd="3" destOrd="0" presId="urn:microsoft.com/office/officeart/2005/8/layout/lProcess3"/>
    <dgm:cxn modelId="{55DB1828-A2C1-4C0D-B072-404A660081BF}" type="presParOf" srcId="{EB32F49A-D43E-4985-A0C6-9CA4A44FBF78}" destId="{7629BDCB-FAB4-4C27-B600-4E37A5FD48CA}" srcOrd="4" destOrd="0" presId="urn:microsoft.com/office/officeart/2005/8/layout/lProcess3"/>
    <dgm:cxn modelId="{320A8F9B-A7FD-4DBD-8631-C066DD35A198}" type="presParOf" srcId="{7629BDCB-FAB4-4C27-B600-4E37A5FD48CA}" destId="{A9B538FA-0C3F-4273-AC75-BADD92FC2CF9}" srcOrd="0" destOrd="0" presId="urn:microsoft.com/office/officeart/2005/8/layout/lProcess3"/>
    <dgm:cxn modelId="{1E84A2D3-3101-42C1-9C77-5469FD6A9C0E}" type="presParOf" srcId="{7629BDCB-FAB4-4C27-B600-4E37A5FD48CA}" destId="{57569C76-BFDD-4EDF-972F-631B9EEA6921}" srcOrd="1" destOrd="0" presId="urn:microsoft.com/office/officeart/2005/8/layout/lProcess3"/>
    <dgm:cxn modelId="{15121BF4-9322-4255-B76E-594105D62916}" type="presParOf" srcId="{7629BDCB-FAB4-4C27-B600-4E37A5FD48CA}" destId="{81A62B02-68D7-44A3-BD12-0E13CB3471DE}" srcOrd="2" destOrd="0" presId="urn:microsoft.com/office/officeart/2005/8/layout/lProcess3"/>
    <dgm:cxn modelId="{67D90458-5135-4945-941E-E52E89B8FFF3}" type="presParOf" srcId="{7629BDCB-FAB4-4C27-B600-4E37A5FD48CA}" destId="{0217C92C-6B44-4C07-8E26-B249B6CF7F48}" srcOrd="3" destOrd="0" presId="urn:microsoft.com/office/officeart/2005/8/layout/lProcess3"/>
    <dgm:cxn modelId="{2A8F56F6-89FA-474B-B75A-6B9E2CAF3700}" type="presParOf" srcId="{7629BDCB-FAB4-4C27-B600-4E37A5FD48CA}" destId="{C05E403C-DE42-458B-A0B1-D213035C976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7641CA-98B6-4AFB-B0F8-6793C1FCA26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49D1031-E07B-4CC9-87A7-E8F6ECCF0C8A}">
      <dgm:prSet phldrT="[Texto]"/>
      <dgm:spPr/>
      <dgm:t>
        <a:bodyPr/>
        <a:lstStyle/>
        <a:p>
          <a:r>
            <a:rPr lang="es-CL" dirty="0"/>
            <a:t>Gobierno “Ilegitimo, inmoral y no representativo del sentir nacional”</a:t>
          </a:r>
        </a:p>
      </dgm:t>
    </dgm:pt>
    <dgm:pt modelId="{FB7A82C1-DA6F-49FD-97FD-03E068EED627}" type="parTrans" cxnId="{FC5D9CDE-961C-4665-BDD1-DD2A41DD5F5D}">
      <dgm:prSet/>
      <dgm:spPr/>
      <dgm:t>
        <a:bodyPr/>
        <a:lstStyle/>
        <a:p>
          <a:endParaRPr lang="es-CL"/>
        </a:p>
      </dgm:t>
    </dgm:pt>
    <dgm:pt modelId="{AC7C1E35-6BB3-4D88-AEBD-41E135DF1346}" type="sibTrans" cxnId="{FC5D9CDE-961C-4665-BDD1-DD2A41DD5F5D}">
      <dgm:prSet/>
      <dgm:spPr/>
      <dgm:t>
        <a:bodyPr/>
        <a:lstStyle/>
        <a:p>
          <a:endParaRPr lang="es-CL"/>
        </a:p>
      </dgm:t>
    </dgm:pt>
    <dgm:pt modelId="{90C46471-F2BB-4436-B130-0A2A287C1892}">
      <dgm:prSet phldrT="[Texto]"/>
      <dgm:spPr/>
      <dgm:t>
        <a:bodyPr/>
        <a:lstStyle/>
        <a:p>
          <a:r>
            <a:rPr lang="es-CL" dirty="0"/>
            <a:t>Restablecer: “La normalidad económica y social del país”</a:t>
          </a:r>
        </a:p>
      </dgm:t>
    </dgm:pt>
    <dgm:pt modelId="{F49180FB-0F4A-4EE4-BDEE-60A6D42E2A3E}" type="parTrans" cxnId="{043AA122-2C8B-4726-8489-0978CE09D3D3}">
      <dgm:prSet/>
      <dgm:spPr/>
      <dgm:t>
        <a:bodyPr/>
        <a:lstStyle/>
        <a:p>
          <a:endParaRPr lang="es-CL"/>
        </a:p>
      </dgm:t>
    </dgm:pt>
    <dgm:pt modelId="{3496AFD5-A074-4A24-9C01-2DD5B63031D6}" type="sibTrans" cxnId="{043AA122-2C8B-4726-8489-0978CE09D3D3}">
      <dgm:prSet/>
      <dgm:spPr/>
      <dgm:t>
        <a:bodyPr/>
        <a:lstStyle/>
        <a:p>
          <a:endParaRPr lang="es-CL"/>
        </a:p>
      </dgm:t>
    </dgm:pt>
    <dgm:pt modelId="{1112A96E-A405-4F27-A2BC-B1D201F0D8D4}">
      <dgm:prSet phldrT="[Texto]"/>
      <dgm:spPr/>
      <dgm:t>
        <a:bodyPr/>
        <a:lstStyle/>
        <a:p>
          <a:r>
            <a:rPr lang="es-CL" dirty="0"/>
            <a:t>Bandos militares</a:t>
          </a:r>
        </a:p>
      </dgm:t>
    </dgm:pt>
    <dgm:pt modelId="{89AC993A-B6B1-4AED-A0BB-EEBCB79F8A6C}" type="parTrans" cxnId="{AFE3534F-A7F5-4A37-AE9A-0A50DE762D9C}">
      <dgm:prSet/>
      <dgm:spPr/>
      <dgm:t>
        <a:bodyPr/>
        <a:lstStyle/>
        <a:p>
          <a:endParaRPr lang="es-CL"/>
        </a:p>
      </dgm:t>
    </dgm:pt>
    <dgm:pt modelId="{FA37EA77-3EFA-43FB-BF18-260B60121B44}" type="sibTrans" cxnId="{AFE3534F-A7F5-4A37-AE9A-0A50DE762D9C}">
      <dgm:prSet/>
      <dgm:spPr/>
      <dgm:t>
        <a:bodyPr/>
        <a:lstStyle/>
        <a:p>
          <a:endParaRPr lang="es-CL"/>
        </a:p>
      </dgm:t>
    </dgm:pt>
    <dgm:pt modelId="{458C0535-FE51-4195-9230-E680D7244B96}" type="pres">
      <dgm:prSet presAssocID="{DF7641CA-98B6-4AFB-B0F8-6793C1FCA262}" presName="Name0" presStyleCnt="0">
        <dgm:presLayoutVars>
          <dgm:dir/>
          <dgm:resizeHandles val="exact"/>
        </dgm:presLayoutVars>
      </dgm:prSet>
      <dgm:spPr/>
    </dgm:pt>
    <dgm:pt modelId="{A2F2D0A6-A888-4565-A0D2-E7610F90B8C7}" type="pres">
      <dgm:prSet presAssocID="{049D1031-E07B-4CC9-87A7-E8F6ECCF0C8A}" presName="node" presStyleLbl="node1" presStyleIdx="0" presStyleCnt="3">
        <dgm:presLayoutVars>
          <dgm:bulletEnabled val="1"/>
        </dgm:presLayoutVars>
      </dgm:prSet>
      <dgm:spPr/>
    </dgm:pt>
    <dgm:pt modelId="{EDCCDAB6-A96C-450F-ADC1-30D1DE3E28FB}" type="pres">
      <dgm:prSet presAssocID="{AC7C1E35-6BB3-4D88-AEBD-41E135DF1346}" presName="sibTrans" presStyleCnt="0"/>
      <dgm:spPr/>
    </dgm:pt>
    <dgm:pt modelId="{B825F782-31CD-475E-9F9D-3591C729D2F0}" type="pres">
      <dgm:prSet presAssocID="{90C46471-F2BB-4436-B130-0A2A287C1892}" presName="node" presStyleLbl="node1" presStyleIdx="1" presStyleCnt="3">
        <dgm:presLayoutVars>
          <dgm:bulletEnabled val="1"/>
        </dgm:presLayoutVars>
      </dgm:prSet>
      <dgm:spPr/>
    </dgm:pt>
    <dgm:pt modelId="{D27B49D0-0F8F-4219-BD2A-4A73496CD522}" type="pres">
      <dgm:prSet presAssocID="{3496AFD5-A074-4A24-9C01-2DD5B63031D6}" presName="sibTrans" presStyleCnt="0"/>
      <dgm:spPr/>
    </dgm:pt>
    <dgm:pt modelId="{8B41D51C-B38A-4DE6-AD0B-BBD70690F17A}" type="pres">
      <dgm:prSet presAssocID="{1112A96E-A405-4F27-A2BC-B1D201F0D8D4}" presName="node" presStyleLbl="node1" presStyleIdx="2" presStyleCnt="3">
        <dgm:presLayoutVars>
          <dgm:bulletEnabled val="1"/>
        </dgm:presLayoutVars>
      </dgm:prSet>
      <dgm:spPr/>
    </dgm:pt>
  </dgm:ptLst>
  <dgm:cxnLst>
    <dgm:cxn modelId="{95D2FD19-0FDB-465E-B973-48343BDE8CD8}" type="presOf" srcId="{90C46471-F2BB-4436-B130-0A2A287C1892}" destId="{B825F782-31CD-475E-9F9D-3591C729D2F0}" srcOrd="0" destOrd="0" presId="urn:microsoft.com/office/officeart/2005/8/layout/hList6"/>
    <dgm:cxn modelId="{043AA122-2C8B-4726-8489-0978CE09D3D3}" srcId="{DF7641CA-98B6-4AFB-B0F8-6793C1FCA262}" destId="{90C46471-F2BB-4436-B130-0A2A287C1892}" srcOrd="1" destOrd="0" parTransId="{F49180FB-0F4A-4EE4-BDEE-60A6D42E2A3E}" sibTransId="{3496AFD5-A074-4A24-9C01-2DD5B63031D6}"/>
    <dgm:cxn modelId="{3F805023-3F53-417C-A462-82023F2D3DFE}" type="presOf" srcId="{1112A96E-A405-4F27-A2BC-B1D201F0D8D4}" destId="{8B41D51C-B38A-4DE6-AD0B-BBD70690F17A}" srcOrd="0" destOrd="0" presId="urn:microsoft.com/office/officeart/2005/8/layout/hList6"/>
    <dgm:cxn modelId="{AFE3534F-A7F5-4A37-AE9A-0A50DE762D9C}" srcId="{DF7641CA-98B6-4AFB-B0F8-6793C1FCA262}" destId="{1112A96E-A405-4F27-A2BC-B1D201F0D8D4}" srcOrd="2" destOrd="0" parTransId="{89AC993A-B6B1-4AED-A0BB-EEBCB79F8A6C}" sibTransId="{FA37EA77-3EFA-43FB-BF18-260B60121B44}"/>
    <dgm:cxn modelId="{2685CFAF-2133-4929-8D10-95E50404F01A}" type="presOf" srcId="{049D1031-E07B-4CC9-87A7-E8F6ECCF0C8A}" destId="{A2F2D0A6-A888-4565-A0D2-E7610F90B8C7}" srcOrd="0" destOrd="0" presId="urn:microsoft.com/office/officeart/2005/8/layout/hList6"/>
    <dgm:cxn modelId="{2CCB0EB6-1E5F-4BBD-9A91-50FC4846EE14}" type="presOf" srcId="{DF7641CA-98B6-4AFB-B0F8-6793C1FCA262}" destId="{458C0535-FE51-4195-9230-E680D7244B96}" srcOrd="0" destOrd="0" presId="urn:microsoft.com/office/officeart/2005/8/layout/hList6"/>
    <dgm:cxn modelId="{FC5D9CDE-961C-4665-BDD1-DD2A41DD5F5D}" srcId="{DF7641CA-98B6-4AFB-B0F8-6793C1FCA262}" destId="{049D1031-E07B-4CC9-87A7-E8F6ECCF0C8A}" srcOrd="0" destOrd="0" parTransId="{FB7A82C1-DA6F-49FD-97FD-03E068EED627}" sibTransId="{AC7C1E35-6BB3-4D88-AEBD-41E135DF1346}"/>
    <dgm:cxn modelId="{05DE03EC-2BF5-444D-91E0-7A3966CDDC15}" type="presParOf" srcId="{458C0535-FE51-4195-9230-E680D7244B96}" destId="{A2F2D0A6-A888-4565-A0D2-E7610F90B8C7}" srcOrd="0" destOrd="0" presId="urn:microsoft.com/office/officeart/2005/8/layout/hList6"/>
    <dgm:cxn modelId="{102A3501-6EF2-42AB-A562-F326F4CB095F}" type="presParOf" srcId="{458C0535-FE51-4195-9230-E680D7244B96}" destId="{EDCCDAB6-A96C-450F-ADC1-30D1DE3E28FB}" srcOrd="1" destOrd="0" presId="urn:microsoft.com/office/officeart/2005/8/layout/hList6"/>
    <dgm:cxn modelId="{72BA4A75-9AA7-49B1-8358-A6AFFB6AD625}" type="presParOf" srcId="{458C0535-FE51-4195-9230-E680D7244B96}" destId="{B825F782-31CD-475E-9F9D-3591C729D2F0}" srcOrd="2" destOrd="0" presId="urn:microsoft.com/office/officeart/2005/8/layout/hList6"/>
    <dgm:cxn modelId="{B2EDFB4F-3F80-4ADE-828D-B38092CA18D8}" type="presParOf" srcId="{458C0535-FE51-4195-9230-E680D7244B96}" destId="{D27B49D0-0F8F-4219-BD2A-4A73496CD522}" srcOrd="3" destOrd="0" presId="urn:microsoft.com/office/officeart/2005/8/layout/hList6"/>
    <dgm:cxn modelId="{DFBE312A-F21B-4FDA-AD67-832CF51C5D7E}" type="presParOf" srcId="{458C0535-FE51-4195-9230-E680D7244B96}" destId="{8B41D51C-B38A-4DE6-AD0B-BBD70690F17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645FF-4797-4479-BE74-49CEE3D895B9}" type="doc">
      <dgm:prSet loTypeId="urn:microsoft.com/office/officeart/2005/8/layout/hierarchy2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F30D7A63-FF6C-40A1-B254-B98C0EC5C111}">
      <dgm:prSet phldrT="[Texto]"/>
      <dgm:spPr/>
      <dgm:t>
        <a:bodyPr/>
        <a:lstStyle/>
        <a:p>
          <a:r>
            <a:rPr lang="es-CL" b="1" dirty="0"/>
            <a:t>Estado de Derecho</a:t>
          </a:r>
        </a:p>
      </dgm:t>
    </dgm:pt>
    <dgm:pt modelId="{812D3E60-B7F7-41A8-8D88-07AA10DC9744}" type="parTrans" cxnId="{C8B199EA-6232-49D2-97EE-0EB567FD654C}">
      <dgm:prSet/>
      <dgm:spPr/>
      <dgm:t>
        <a:bodyPr/>
        <a:lstStyle/>
        <a:p>
          <a:endParaRPr lang="es-CL"/>
        </a:p>
      </dgm:t>
    </dgm:pt>
    <dgm:pt modelId="{239CB3DB-3008-4B44-A0C7-C13A6CB02503}" type="sibTrans" cxnId="{C8B199EA-6232-49D2-97EE-0EB567FD654C}">
      <dgm:prSet/>
      <dgm:spPr/>
      <dgm:t>
        <a:bodyPr/>
        <a:lstStyle/>
        <a:p>
          <a:endParaRPr lang="es-CL"/>
        </a:p>
      </dgm:t>
    </dgm:pt>
    <dgm:pt modelId="{62C4A340-0D05-43DE-9E50-94A7F3601C0C}">
      <dgm:prSet phldrT="[Texto]"/>
      <dgm:spPr/>
      <dgm:t>
        <a:bodyPr/>
        <a:lstStyle/>
        <a:p>
          <a:r>
            <a:rPr lang="es-CL" b="1" dirty="0"/>
            <a:t>La ley</a:t>
          </a:r>
        </a:p>
      </dgm:t>
    </dgm:pt>
    <dgm:pt modelId="{F25F93A2-FFBA-42E5-9E5C-6EA48EAB783F}" type="parTrans" cxnId="{32980530-E117-4024-838C-4521DB3712B2}">
      <dgm:prSet/>
      <dgm:spPr/>
      <dgm:t>
        <a:bodyPr/>
        <a:lstStyle/>
        <a:p>
          <a:endParaRPr lang="es-CL"/>
        </a:p>
      </dgm:t>
    </dgm:pt>
    <dgm:pt modelId="{D6B1B513-023B-40E1-B3B3-A6E6A525840D}" type="sibTrans" cxnId="{32980530-E117-4024-838C-4521DB3712B2}">
      <dgm:prSet/>
      <dgm:spPr/>
      <dgm:t>
        <a:bodyPr/>
        <a:lstStyle/>
        <a:p>
          <a:endParaRPr lang="es-CL"/>
        </a:p>
      </dgm:t>
    </dgm:pt>
    <dgm:pt modelId="{C0AE8B2C-C435-42AC-8D17-3542B459048A}">
      <dgm:prSet phldrT="[Texto]"/>
      <dgm:spPr/>
      <dgm:t>
        <a:bodyPr/>
        <a:lstStyle/>
        <a:p>
          <a:r>
            <a:rPr lang="es-CL" b="1" dirty="0"/>
            <a:t>Distribución de los poderes</a:t>
          </a:r>
        </a:p>
      </dgm:t>
    </dgm:pt>
    <dgm:pt modelId="{26219D80-6FBA-43B5-AC2E-9422F8557824}" type="parTrans" cxnId="{3C5C2B98-37D4-4313-B7A2-65AE399E747A}">
      <dgm:prSet/>
      <dgm:spPr/>
      <dgm:t>
        <a:bodyPr/>
        <a:lstStyle/>
        <a:p>
          <a:endParaRPr lang="es-CL"/>
        </a:p>
      </dgm:t>
    </dgm:pt>
    <dgm:pt modelId="{2864C2FB-59BE-4658-B71D-1886B22035D1}" type="sibTrans" cxnId="{3C5C2B98-37D4-4313-B7A2-65AE399E747A}">
      <dgm:prSet/>
      <dgm:spPr/>
      <dgm:t>
        <a:bodyPr/>
        <a:lstStyle/>
        <a:p>
          <a:endParaRPr lang="es-CL"/>
        </a:p>
      </dgm:t>
    </dgm:pt>
    <dgm:pt modelId="{AF79790D-C2F8-43CE-BC12-776EA660A075}">
      <dgm:prSet/>
      <dgm:spPr/>
      <dgm:t>
        <a:bodyPr/>
        <a:lstStyle/>
        <a:p>
          <a:r>
            <a:rPr lang="es-CL" b="1" dirty="0"/>
            <a:t>Responsabilidad de las autoridades</a:t>
          </a:r>
        </a:p>
      </dgm:t>
    </dgm:pt>
    <dgm:pt modelId="{510F96E6-55E9-4AC0-B536-8B11D746D35F}" type="parTrans" cxnId="{FA594C6D-67BB-4C4A-AB7B-DC79762084B4}">
      <dgm:prSet/>
      <dgm:spPr/>
      <dgm:t>
        <a:bodyPr/>
        <a:lstStyle/>
        <a:p>
          <a:endParaRPr lang="es-CL"/>
        </a:p>
      </dgm:t>
    </dgm:pt>
    <dgm:pt modelId="{5D80750A-928E-4CE4-8F81-A9A795178ED3}" type="sibTrans" cxnId="{FA594C6D-67BB-4C4A-AB7B-DC79762084B4}">
      <dgm:prSet/>
      <dgm:spPr/>
      <dgm:t>
        <a:bodyPr/>
        <a:lstStyle/>
        <a:p>
          <a:endParaRPr lang="es-CL"/>
        </a:p>
      </dgm:t>
    </dgm:pt>
    <dgm:pt modelId="{8252C46E-B387-4AFE-8805-4ADF9333C4C1}">
      <dgm:prSet/>
      <dgm:spPr/>
      <dgm:t>
        <a:bodyPr/>
        <a:lstStyle/>
        <a:p>
          <a:r>
            <a:rPr lang="es-CL" b="1" dirty="0"/>
            <a:t>Respeto por los Derechos Humanos</a:t>
          </a:r>
        </a:p>
      </dgm:t>
    </dgm:pt>
    <dgm:pt modelId="{0B048183-2B85-408D-B1DD-18D23F0AB0FE}" type="parTrans" cxnId="{ADCAD52E-8C01-4A5C-841E-35BF88FB6A34}">
      <dgm:prSet/>
      <dgm:spPr/>
      <dgm:t>
        <a:bodyPr/>
        <a:lstStyle/>
        <a:p>
          <a:endParaRPr lang="es-CL"/>
        </a:p>
      </dgm:t>
    </dgm:pt>
    <dgm:pt modelId="{175AF4D6-65C5-4EBF-93D2-B8ED229A6A76}" type="sibTrans" cxnId="{ADCAD52E-8C01-4A5C-841E-35BF88FB6A34}">
      <dgm:prSet/>
      <dgm:spPr/>
      <dgm:t>
        <a:bodyPr/>
        <a:lstStyle/>
        <a:p>
          <a:endParaRPr lang="es-CL"/>
        </a:p>
      </dgm:t>
    </dgm:pt>
    <dgm:pt modelId="{BE629F50-EEA0-4BF0-9939-0BB0B71A387F}" type="pres">
      <dgm:prSet presAssocID="{F68645FF-4797-4479-BE74-49CEE3D895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FB1B06-3130-4D74-99FE-69E512EEFEDC}" type="pres">
      <dgm:prSet presAssocID="{F30D7A63-FF6C-40A1-B254-B98C0EC5C111}" presName="root1" presStyleCnt="0"/>
      <dgm:spPr/>
    </dgm:pt>
    <dgm:pt modelId="{8682C92E-8BFD-449D-9261-F84ECEFF69D1}" type="pres">
      <dgm:prSet presAssocID="{F30D7A63-FF6C-40A1-B254-B98C0EC5C111}" presName="LevelOneTextNode" presStyleLbl="node0" presStyleIdx="0" presStyleCnt="1">
        <dgm:presLayoutVars>
          <dgm:chPref val="3"/>
        </dgm:presLayoutVars>
      </dgm:prSet>
      <dgm:spPr/>
    </dgm:pt>
    <dgm:pt modelId="{D7883A4E-49A9-4DAD-9AD2-92711C153DED}" type="pres">
      <dgm:prSet presAssocID="{F30D7A63-FF6C-40A1-B254-B98C0EC5C111}" presName="level2hierChild" presStyleCnt="0"/>
      <dgm:spPr/>
    </dgm:pt>
    <dgm:pt modelId="{902249F1-364D-4622-B877-34932CC3BF71}" type="pres">
      <dgm:prSet presAssocID="{F25F93A2-FFBA-42E5-9E5C-6EA48EAB783F}" presName="conn2-1" presStyleLbl="parChTrans1D2" presStyleIdx="0" presStyleCnt="4"/>
      <dgm:spPr/>
    </dgm:pt>
    <dgm:pt modelId="{11470CF0-2F7F-46FE-9AEA-038FE5081F01}" type="pres">
      <dgm:prSet presAssocID="{F25F93A2-FFBA-42E5-9E5C-6EA48EAB783F}" presName="connTx" presStyleLbl="parChTrans1D2" presStyleIdx="0" presStyleCnt="4"/>
      <dgm:spPr/>
    </dgm:pt>
    <dgm:pt modelId="{3A79670C-8E32-4147-8798-EE58C85CE4B4}" type="pres">
      <dgm:prSet presAssocID="{62C4A340-0D05-43DE-9E50-94A7F3601C0C}" presName="root2" presStyleCnt="0"/>
      <dgm:spPr/>
    </dgm:pt>
    <dgm:pt modelId="{57469633-CD7A-4BD0-8C66-0C3C1756C5AD}" type="pres">
      <dgm:prSet presAssocID="{62C4A340-0D05-43DE-9E50-94A7F3601C0C}" presName="LevelTwoTextNode" presStyleLbl="node2" presStyleIdx="0" presStyleCnt="4">
        <dgm:presLayoutVars>
          <dgm:chPref val="3"/>
        </dgm:presLayoutVars>
      </dgm:prSet>
      <dgm:spPr/>
    </dgm:pt>
    <dgm:pt modelId="{A4F19B1A-83A1-4016-8B53-827CC8767B3A}" type="pres">
      <dgm:prSet presAssocID="{62C4A340-0D05-43DE-9E50-94A7F3601C0C}" presName="level3hierChild" presStyleCnt="0"/>
      <dgm:spPr/>
    </dgm:pt>
    <dgm:pt modelId="{FABAA164-5991-45C6-9178-1DD4CD740179}" type="pres">
      <dgm:prSet presAssocID="{26219D80-6FBA-43B5-AC2E-9422F8557824}" presName="conn2-1" presStyleLbl="parChTrans1D2" presStyleIdx="1" presStyleCnt="4"/>
      <dgm:spPr/>
    </dgm:pt>
    <dgm:pt modelId="{4E46728E-B604-485B-91CE-C191781A717D}" type="pres">
      <dgm:prSet presAssocID="{26219D80-6FBA-43B5-AC2E-9422F8557824}" presName="connTx" presStyleLbl="parChTrans1D2" presStyleIdx="1" presStyleCnt="4"/>
      <dgm:spPr/>
    </dgm:pt>
    <dgm:pt modelId="{5D886B05-BD33-4773-9BE1-D474960CE89F}" type="pres">
      <dgm:prSet presAssocID="{C0AE8B2C-C435-42AC-8D17-3542B459048A}" presName="root2" presStyleCnt="0"/>
      <dgm:spPr/>
    </dgm:pt>
    <dgm:pt modelId="{9CDC7CD3-5781-4022-BD96-FB39744AE253}" type="pres">
      <dgm:prSet presAssocID="{C0AE8B2C-C435-42AC-8D17-3542B459048A}" presName="LevelTwoTextNode" presStyleLbl="node2" presStyleIdx="1" presStyleCnt="4">
        <dgm:presLayoutVars>
          <dgm:chPref val="3"/>
        </dgm:presLayoutVars>
      </dgm:prSet>
      <dgm:spPr/>
    </dgm:pt>
    <dgm:pt modelId="{1B909246-CBEB-43FE-96B5-14FB02AFC873}" type="pres">
      <dgm:prSet presAssocID="{C0AE8B2C-C435-42AC-8D17-3542B459048A}" presName="level3hierChild" presStyleCnt="0"/>
      <dgm:spPr/>
    </dgm:pt>
    <dgm:pt modelId="{332D5D11-AF11-4BD2-8B07-632677665576}" type="pres">
      <dgm:prSet presAssocID="{510F96E6-55E9-4AC0-B536-8B11D746D35F}" presName="conn2-1" presStyleLbl="parChTrans1D2" presStyleIdx="2" presStyleCnt="4"/>
      <dgm:spPr/>
    </dgm:pt>
    <dgm:pt modelId="{04A5B8A7-3844-4C8C-8C1B-2F0ADA4ADFB9}" type="pres">
      <dgm:prSet presAssocID="{510F96E6-55E9-4AC0-B536-8B11D746D35F}" presName="connTx" presStyleLbl="parChTrans1D2" presStyleIdx="2" presStyleCnt="4"/>
      <dgm:spPr/>
    </dgm:pt>
    <dgm:pt modelId="{1F786C9B-6AD5-426F-9C0B-5E8317124B13}" type="pres">
      <dgm:prSet presAssocID="{AF79790D-C2F8-43CE-BC12-776EA660A075}" presName="root2" presStyleCnt="0"/>
      <dgm:spPr/>
    </dgm:pt>
    <dgm:pt modelId="{4B859A6D-16F8-4196-96F6-ABE781B85F10}" type="pres">
      <dgm:prSet presAssocID="{AF79790D-C2F8-43CE-BC12-776EA660A075}" presName="LevelTwoTextNode" presStyleLbl="node2" presStyleIdx="2" presStyleCnt="4">
        <dgm:presLayoutVars>
          <dgm:chPref val="3"/>
        </dgm:presLayoutVars>
      </dgm:prSet>
      <dgm:spPr/>
    </dgm:pt>
    <dgm:pt modelId="{09066B5F-D83B-428A-9C9F-D7B210ACAAA4}" type="pres">
      <dgm:prSet presAssocID="{AF79790D-C2F8-43CE-BC12-776EA660A075}" presName="level3hierChild" presStyleCnt="0"/>
      <dgm:spPr/>
    </dgm:pt>
    <dgm:pt modelId="{B3E843B1-8B5E-4973-8BDD-A84037F2409F}" type="pres">
      <dgm:prSet presAssocID="{0B048183-2B85-408D-B1DD-18D23F0AB0FE}" presName="conn2-1" presStyleLbl="parChTrans1D2" presStyleIdx="3" presStyleCnt="4"/>
      <dgm:spPr/>
    </dgm:pt>
    <dgm:pt modelId="{11331DE6-FBEB-4081-9B65-1B89179ADFDE}" type="pres">
      <dgm:prSet presAssocID="{0B048183-2B85-408D-B1DD-18D23F0AB0FE}" presName="connTx" presStyleLbl="parChTrans1D2" presStyleIdx="3" presStyleCnt="4"/>
      <dgm:spPr/>
    </dgm:pt>
    <dgm:pt modelId="{0E7E64AF-35DA-41EB-8B8B-23BFA367600D}" type="pres">
      <dgm:prSet presAssocID="{8252C46E-B387-4AFE-8805-4ADF9333C4C1}" presName="root2" presStyleCnt="0"/>
      <dgm:spPr/>
    </dgm:pt>
    <dgm:pt modelId="{051FD13D-13AB-49B8-BE59-3C2A037BB2B6}" type="pres">
      <dgm:prSet presAssocID="{8252C46E-B387-4AFE-8805-4ADF9333C4C1}" presName="LevelTwoTextNode" presStyleLbl="node2" presStyleIdx="3" presStyleCnt="4">
        <dgm:presLayoutVars>
          <dgm:chPref val="3"/>
        </dgm:presLayoutVars>
      </dgm:prSet>
      <dgm:spPr/>
    </dgm:pt>
    <dgm:pt modelId="{65F08966-74DD-4A89-BD32-2CB061C4A66F}" type="pres">
      <dgm:prSet presAssocID="{8252C46E-B387-4AFE-8805-4ADF9333C4C1}" presName="level3hierChild" presStyleCnt="0"/>
      <dgm:spPr/>
    </dgm:pt>
  </dgm:ptLst>
  <dgm:cxnLst>
    <dgm:cxn modelId="{A017EC08-31E6-45E7-A169-AA6081E41795}" type="presOf" srcId="{F25F93A2-FFBA-42E5-9E5C-6EA48EAB783F}" destId="{902249F1-364D-4622-B877-34932CC3BF71}" srcOrd="0" destOrd="0" presId="urn:microsoft.com/office/officeart/2005/8/layout/hierarchy2"/>
    <dgm:cxn modelId="{8AAED91B-5331-4E0A-94F6-70104AF79164}" type="presOf" srcId="{AF79790D-C2F8-43CE-BC12-776EA660A075}" destId="{4B859A6D-16F8-4196-96F6-ABE781B85F10}" srcOrd="0" destOrd="0" presId="urn:microsoft.com/office/officeart/2005/8/layout/hierarchy2"/>
    <dgm:cxn modelId="{ADCAD52E-8C01-4A5C-841E-35BF88FB6A34}" srcId="{F30D7A63-FF6C-40A1-B254-B98C0EC5C111}" destId="{8252C46E-B387-4AFE-8805-4ADF9333C4C1}" srcOrd="3" destOrd="0" parTransId="{0B048183-2B85-408D-B1DD-18D23F0AB0FE}" sibTransId="{175AF4D6-65C5-4EBF-93D2-B8ED229A6A76}"/>
    <dgm:cxn modelId="{32980530-E117-4024-838C-4521DB3712B2}" srcId="{F30D7A63-FF6C-40A1-B254-B98C0EC5C111}" destId="{62C4A340-0D05-43DE-9E50-94A7F3601C0C}" srcOrd="0" destOrd="0" parTransId="{F25F93A2-FFBA-42E5-9E5C-6EA48EAB783F}" sibTransId="{D6B1B513-023B-40E1-B3B3-A6E6A525840D}"/>
    <dgm:cxn modelId="{FA594C6D-67BB-4C4A-AB7B-DC79762084B4}" srcId="{F30D7A63-FF6C-40A1-B254-B98C0EC5C111}" destId="{AF79790D-C2F8-43CE-BC12-776EA660A075}" srcOrd="2" destOrd="0" parTransId="{510F96E6-55E9-4AC0-B536-8B11D746D35F}" sibTransId="{5D80750A-928E-4CE4-8F81-A9A795178ED3}"/>
    <dgm:cxn modelId="{3FCCA153-C57E-438B-8B63-15A006E51E41}" type="presOf" srcId="{510F96E6-55E9-4AC0-B536-8B11D746D35F}" destId="{332D5D11-AF11-4BD2-8B07-632677665576}" srcOrd="0" destOrd="0" presId="urn:microsoft.com/office/officeart/2005/8/layout/hierarchy2"/>
    <dgm:cxn modelId="{0C115455-2009-4F4F-A494-98079BD06848}" type="presOf" srcId="{8252C46E-B387-4AFE-8805-4ADF9333C4C1}" destId="{051FD13D-13AB-49B8-BE59-3C2A037BB2B6}" srcOrd="0" destOrd="0" presId="urn:microsoft.com/office/officeart/2005/8/layout/hierarchy2"/>
    <dgm:cxn modelId="{4597E975-A4A9-4B6C-B58F-CE939EF951E0}" type="presOf" srcId="{26219D80-6FBA-43B5-AC2E-9422F8557824}" destId="{FABAA164-5991-45C6-9178-1DD4CD740179}" srcOrd="0" destOrd="0" presId="urn:microsoft.com/office/officeart/2005/8/layout/hierarchy2"/>
    <dgm:cxn modelId="{77AF6397-13AF-4D34-98C8-5C322AD87D0D}" type="presOf" srcId="{0B048183-2B85-408D-B1DD-18D23F0AB0FE}" destId="{B3E843B1-8B5E-4973-8BDD-A84037F2409F}" srcOrd="0" destOrd="0" presId="urn:microsoft.com/office/officeart/2005/8/layout/hierarchy2"/>
    <dgm:cxn modelId="{3C5C2B98-37D4-4313-B7A2-65AE399E747A}" srcId="{F30D7A63-FF6C-40A1-B254-B98C0EC5C111}" destId="{C0AE8B2C-C435-42AC-8D17-3542B459048A}" srcOrd="1" destOrd="0" parTransId="{26219D80-6FBA-43B5-AC2E-9422F8557824}" sibTransId="{2864C2FB-59BE-4658-B71D-1886B22035D1}"/>
    <dgm:cxn modelId="{9CBCE2BA-83EA-47CF-BB62-C8354E54AF3E}" type="presOf" srcId="{0B048183-2B85-408D-B1DD-18D23F0AB0FE}" destId="{11331DE6-FBEB-4081-9B65-1B89179ADFDE}" srcOrd="1" destOrd="0" presId="urn:microsoft.com/office/officeart/2005/8/layout/hierarchy2"/>
    <dgm:cxn modelId="{425647CB-2891-4BA0-9832-AE121869BC14}" type="presOf" srcId="{F25F93A2-FFBA-42E5-9E5C-6EA48EAB783F}" destId="{11470CF0-2F7F-46FE-9AEA-038FE5081F01}" srcOrd="1" destOrd="0" presId="urn:microsoft.com/office/officeart/2005/8/layout/hierarchy2"/>
    <dgm:cxn modelId="{B53FD7D2-AF06-471C-9C14-35D68B11ADAD}" type="presOf" srcId="{F68645FF-4797-4479-BE74-49CEE3D895B9}" destId="{BE629F50-EEA0-4BF0-9939-0BB0B71A387F}" srcOrd="0" destOrd="0" presId="urn:microsoft.com/office/officeart/2005/8/layout/hierarchy2"/>
    <dgm:cxn modelId="{128422D8-69AE-4E15-AE2D-71100465FB29}" type="presOf" srcId="{510F96E6-55E9-4AC0-B536-8B11D746D35F}" destId="{04A5B8A7-3844-4C8C-8C1B-2F0ADA4ADFB9}" srcOrd="1" destOrd="0" presId="urn:microsoft.com/office/officeart/2005/8/layout/hierarchy2"/>
    <dgm:cxn modelId="{492411E8-9EA9-4F9B-AB13-6930E405B1C1}" type="presOf" srcId="{C0AE8B2C-C435-42AC-8D17-3542B459048A}" destId="{9CDC7CD3-5781-4022-BD96-FB39744AE253}" srcOrd="0" destOrd="0" presId="urn:microsoft.com/office/officeart/2005/8/layout/hierarchy2"/>
    <dgm:cxn modelId="{C8B199EA-6232-49D2-97EE-0EB567FD654C}" srcId="{F68645FF-4797-4479-BE74-49CEE3D895B9}" destId="{F30D7A63-FF6C-40A1-B254-B98C0EC5C111}" srcOrd="0" destOrd="0" parTransId="{812D3E60-B7F7-41A8-8D88-07AA10DC9744}" sibTransId="{239CB3DB-3008-4B44-A0C7-C13A6CB02503}"/>
    <dgm:cxn modelId="{67B633EB-8D20-4046-BB86-565723A12174}" type="presOf" srcId="{62C4A340-0D05-43DE-9E50-94A7F3601C0C}" destId="{57469633-CD7A-4BD0-8C66-0C3C1756C5AD}" srcOrd="0" destOrd="0" presId="urn:microsoft.com/office/officeart/2005/8/layout/hierarchy2"/>
    <dgm:cxn modelId="{DA895EF7-F994-444F-AE1E-A9019E5EEFB5}" type="presOf" srcId="{F30D7A63-FF6C-40A1-B254-B98C0EC5C111}" destId="{8682C92E-8BFD-449D-9261-F84ECEFF69D1}" srcOrd="0" destOrd="0" presId="urn:microsoft.com/office/officeart/2005/8/layout/hierarchy2"/>
    <dgm:cxn modelId="{95498AFD-EDBE-4423-B343-373C1BF025D7}" type="presOf" srcId="{26219D80-6FBA-43B5-AC2E-9422F8557824}" destId="{4E46728E-B604-485B-91CE-C191781A717D}" srcOrd="1" destOrd="0" presId="urn:microsoft.com/office/officeart/2005/8/layout/hierarchy2"/>
    <dgm:cxn modelId="{05F2BF8C-2CE3-4C3F-B4D7-A3AB415E0728}" type="presParOf" srcId="{BE629F50-EEA0-4BF0-9939-0BB0B71A387F}" destId="{74FB1B06-3130-4D74-99FE-69E512EEFEDC}" srcOrd="0" destOrd="0" presId="urn:microsoft.com/office/officeart/2005/8/layout/hierarchy2"/>
    <dgm:cxn modelId="{E535AE49-8FD8-4F8E-A72E-09B9E81E8F8A}" type="presParOf" srcId="{74FB1B06-3130-4D74-99FE-69E512EEFEDC}" destId="{8682C92E-8BFD-449D-9261-F84ECEFF69D1}" srcOrd="0" destOrd="0" presId="urn:microsoft.com/office/officeart/2005/8/layout/hierarchy2"/>
    <dgm:cxn modelId="{854FA8E3-D422-46AA-8EE4-DF1152C40F66}" type="presParOf" srcId="{74FB1B06-3130-4D74-99FE-69E512EEFEDC}" destId="{D7883A4E-49A9-4DAD-9AD2-92711C153DED}" srcOrd="1" destOrd="0" presId="urn:microsoft.com/office/officeart/2005/8/layout/hierarchy2"/>
    <dgm:cxn modelId="{176870CF-F265-4577-B978-7F4D9FCD721C}" type="presParOf" srcId="{D7883A4E-49A9-4DAD-9AD2-92711C153DED}" destId="{902249F1-364D-4622-B877-34932CC3BF71}" srcOrd="0" destOrd="0" presId="urn:microsoft.com/office/officeart/2005/8/layout/hierarchy2"/>
    <dgm:cxn modelId="{DCF46B3E-C5C3-444E-AF18-703317C81AC6}" type="presParOf" srcId="{902249F1-364D-4622-B877-34932CC3BF71}" destId="{11470CF0-2F7F-46FE-9AEA-038FE5081F01}" srcOrd="0" destOrd="0" presId="urn:microsoft.com/office/officeart/2005/8/layout/hierarchy2"/>
    <dgm:cxn modelId="{FC2A1905-82D4-48FD-A509-B7D5A2371D9E}" type="presParOf" srcId="{D7883A4E-49A9-4DAD-9AD2-92711C153DED}" destId="{3A79670C-8E32-4147-8798-EE58C85CE4B4}" srcOrd="1" destOrd="0" presId="urn:microsoft.com/office/officeart/2005/8/layout/hierarchy2"/>
    <dgm:cxn modelId="{BCBA9DA1-651B-43FC-AC04-6B5231379D93}" type="presParOf" srcId="{3A79670C-8E32-4147-8798-EE58C85CE4B4}" destId="{57469633-CD7A-4BD0-8C66-0C3C1756C5AD}" srcOrd="0" destOrd="0" presId="urn:microsoft.com/office/officeart/2005/8/layout/hierarchy2"/>
    <dgm:cxn modelId="{55F1ECFC-E1E7-4354-A9D1-0ABFCBAE9867}" type="presParOf" srcId="{3A79670C-8E32-4147-8798-EE58C85CE4B4}" destId="{A4F19B1A-83A1-4016-8B53-827CC8767B3A}" srcOrd="1" destOrd="0" presId="urn:microsoft.com/office/officeart/2005/8/layout/hierarchy2"/>
    <dgm:cxn modelId="{DA4CF53C-1B2D-4FB8-B77C-E8798BBC535F}" type="presParOf" srcId="{D7883A4E-49A9-4DAD-9AD2-92711C153DED}" destId="{FABAA164-5991-45C6-9178-1DD4CD740179}" srcOrd="2" destOrd="0" presId="urn:microsoft.com/office/officeart/2005/8/layout/hierarchy2"/>
    <dgm:cxn modelId="{09101778-3A4C-4435-BDB2-DB8FA3101531}" type="presParOf" srcId="{FABAA164-5991-45C6-9178-1DD4CD740179}" destId="{4E46728E-B604-485B-91CE-C191781A717D}" srcOrd="0" destOrd="0" presId="urn:microsoft.com/office/officeart/2005/8/layout/hierarchy2"/>
    <dgm:cxn modelId="{CBCB17AD-BBFC-4DBD-B115-784D542D14B8}" type="presParOf" srcId="{D7883A4E-49A9-4DAD-9AD2-92711C153DED}" destId="{5D886B05-BD33-4773-9BE1-D474960CE89F}" srcOrd="3" destOrd="0" presId="urn:microsoft.com/office/officeart/2005/8/layout/hierarchy2"/>
    <dgm:cxn modelId="{572CBE9E-F298-45F2-99AE-82FDB869C7FD}" type="presParOf" srcId="{5D886B05-BD33-4773-9BE1-D474960CE89F}" destId="{9CDC7CD3-5781-4022-BD96-FB39744AE253}" srcOrd="0" destOrd="0" presId="urn:microsoft.com/office/officeart/2005/8/layout/hierarchy2"/>
    <dgm:cxn modelId="{38CDD23B-14DC-4D86-B3AF-C7676DBF04A6}" type="presParOf" srcId="{5D886B05-BD33-4773-9BE1-D474960CE89F}" destId="{1B909246-CBEB-43FE-96B5-14FB02AFC873}" srcOrd="1" destOrd="0" presId="urn:microsoft.com/office/officeart/2005/8/layout/hierarchy2"/>
    <dgm:cxn modelId="{9BF93B28-9641-43F5-89BE-CA574B748759}" type="presParOf" srcId="{D7883A4E-49A9-4DAD-9AD2-92711C153DED}" destId="{332D5D11-AF11-4BD2-8B07-632677665576}" srcOrd="4" destOrd="0" presId="urn:microsoft.com/office/officeart/2005/8/layout/hierarchy2"/>
    <dgm:cxn modelId="{35BB562B-3940-4C2E-BF23-41EB40FBCA5D}" type="presParOf" srcId="{332D5D11-AF11-4BD2-8B07-632677665576}" destId="{04A5B8A7-3844-4C8C-8C1B-2F0ADA4ADFB9}" srcOrd="0" destOrd="0" presId="urn:microsoft.com/office/officeart/2005/8/layout/hierarchy2"/>
    <dgm:cxn modelId="{D581A342-C188-4584-BA60-0A25F064A73F}" type="presParOf" srcId="{D7883A4E-49A9-4DAD-9AD2-92711C153DED}" destId="{1F786C9B-6AD5-426F-9C0B-5E8317124B13}" srcOrd="5" destOrd="0" presId="urn:microsoft.com/office/officeart/2005/8/layout/hierarchy2"/>
    <dgm:cxn modelId="{8D8C8462-42B0-48B6-A03D-33A896D7C02F}" type="presParOf" srcId="{1F786C9B-6AD5-426F-9C0B-5E8317124B13}" destId="{4B859A6D-16F8-4196-96F6-ABE781B85F10}" srcOrd="0" destOrd="0" presId="urn:microsoft.com/office/officeart/2005/8/layout/hierarchy2"/>
    <dgm:cxn modelId="{7C3901D5-D656-4120-A935-CA6C9CE741D6}" type="presParOf" srcId="{1F786C9B-6AD5-426F-9C0B-5E8317124B13}" destId="{09066B5F-D83B-428A-9C9F-D7B210ACAAA4}" srcOrd="1" destOrd="0" presId="urn:microsoft.com/office/officeart/2005/8/layout/hierarchy2"/>
    <dgm:cxn modelId="{F3E6EC79-6487-4F99-AA91-FB17156A73D4}" type="presParOf" srcId="{D7883A4E-49A9-4DAD-9AD2-92711C153DED}" destId="{B3E843B1-8B5E-4973-8BDD-A84037F2409F}" srcOrd="6" destOrd="0" presId="urn:microsoft.com/office/officeart/2005/8/layout/hierarchy2"/>
    <dgm:cxn modelId="{F0FCCE29-E072-427D-A4FB-9FBAD1E677FB}" type="presParOf" srcId="{B3E843B1-8B5E-4973-8BDD-A84037F2409F}" destId="{11331DE6-FBEB-4081-9B65-1B89179ADFDE}" srcOrd="0" destOrd="0" presId="urn:microsoft.com/office/officeart/2005/8/layout/hierarchy2"/>
    <dgm:cxn modelId="{EDCF9404-76E9-4A7F-93C8-D68B7639B78B}" type="presParOf" srcId="{D7883A4E-49A9-4DAD-9AD2-92711C153DED}" destId="{0E7E64AF-35DA-41EB-8B8B-23BFA367600D}" srcOrd="7" destOrd="0" presId="urn:microsoft.com/office/officeart/2005/8/layout/hierarchy2"/>
    <dgm:cxn modelId="{1CCC4F88-7269-4D9E-A961-4634DD31776A}" type="presParOf" srcId="{0E7E64AF-35DA-41EB-8B8B-23BFA367600D}" destId="{051FD13D-13AB-49B8-BE59-3C2A037BB2B6}" srcOrd="0" destOrd="0" presId="urn:microsoft.com/office/officeart/2005/8/layout/hierarchy2"/>
    <dgm:cxn modelId="{D9DAC0AA-E153-4B97-BD59-97F003A22300}" type="presParOf" srcId="{0E7E64AF-35DA-41EB-8B8B-23BFA367600D}" destId="{65F08966-74DD-4A89-BD32-2CB061C4A6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5D049-3AE6-427D-912C-50EBBB2EA9C1}" type="doc">
      <dgm:prSet loTypeId="urn:microsoft.com/office/officeart/2005/8/layout/hierarchy2" loCatId="hierarchy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s-CL"/>
        </a:p>
      </dgm:t>
    </dgm:pt>
    <dgm:pt modelId="{230EF03E-5042-4F5F-9E5F-82630442D198}">
      <dgm:prSet phldrT="[Texto]"/>
      <dgm:spPr/>
      <dgm:t>
        <a:bodyPr/>
        <a:lstStyle/>
        <a:p>
          <a:r>
            <a:rPr lang="es-CL" dirty="0"/>
            <a:t>Estado de Hecho</a:t>
          </a:r>
        </a:p>
      </dgm:t>
    </dgm:pt>
    <dgm:pt modelId="{3DC6ED85-F330-41E1-A402-55FB89DF48FF}" type="parTrans" cxnId="{B4F461D8-FF07-44D5-8F52-C48F92859FDA}">
      <dgm:prSet/>
      <dgm:spPr/>
      <dgm:t>
        <a:bodyPr/>
        <a:lstStyle/>
        <a:p>
          <a:endParaRPr lang="es-CL"/>
        </a:p>
      </dgm:t>
    </dgm:pt>
    <dgm:pt modelId="{115CE86A-00BE-43EE-81D0-08BFD4642EBE}" type="sibTrans" cxnId="{B4F461D8-FF07-44D5-8F52-C48F92859FDA}">
      <dgm:prSet/>
      <dgm:spPr/>
      <dgm:t>
        <a:bodyPr/>
        <a:lstStyle/>
        <a:p>
          <a:endParaRPr lang="es-CL"/>
        </a:p>
      </dgm:t>
    </dgm:pt>
    <dgm:pt modelId="{7846F01A-A37F-4CAF-907F-1E536C466CDA}">
      <dgm:prSet phldrT="[Texto]"/>
      <dgm:spPr/>
      <dgm:t>
        <a:bodyPr/>
        <a:lstStyle/>
        <a:p>
          <a:r>
            <a:rPr lang="es-CL" dirty="0"/>
            <a:t>Ruptura con el ordenamiento constitucional</a:t>
          </a:r>
        </a:p>
      </dgm:t>
    </dgm:pt>
    <dgm:pt modelId="{46F86DE3-5676-4B01-948E-7EF640092EF3}" type="parTrans" cxnId="{6DBC2F22-E7B0-4E41-90B1-4A6B00B443EA}">
      <dgm:prSet/>
      <dgm:spPr/>
      <dgm:t>
        <a:bodyPr/>
        <a:lstStyle/>
        <a:p>
          <a:endParaRPr lang="es-CL"/>
        </a:p>
      </dgm:t>
    </dgm:pt>
    <dgm:pt modelId="{1B8D6257-A305-43A0-9C0A-D4205F1AB1BB}" type="sibTrans" cxnId="{6DBC2F22-E7B0-4E41-90B1-4A6B00B443EA}">
      <dgm:prSet/>
      <dgm:spPr/>
      <dgm:t>
        <a:bodyPr/>
        <a:lstStyle/>
        <a:p>
          <a:endParaRPr lang="es-CL"/>
        </a:p>
      </dgm:t>
    </dgm:pt>
    <dgm:pt modelId="{F901D3A5-4F80-4052-93E7-FA070E5F5BF7}">
      <dgm:prSet phldrT="[Texto]"/>
      <dgm:spPr/>
      <dgm:t>
        <a:bodyPr/>
        <a:lstStyle/>
        <a:p>
          <a:r>
            <a:rPr lang="es-CL" dirty="0"/>
            <a:t>Centrados en imponer orden</a:t>
          </a:r>
        </a:p>
      </dgm:t>
    </dgm:pt>
    <dgm:pt modelId="{066A0C47-5FE5-4159-9D35-65A5F71F5BF5}" type="parTrans" cxnId="{842F6927-3441-4903-A208-F58F01744324}">
      <dgm:prSet/>
      <dgm:spPr/>
      <dgm:t>
        <a:bodyPr/>
        <a:lstStyle/>
        <a:p>
          <a:endParaRPr lang="es-CL"/>
        </a:p>
      </dgm:t>
    </dgm:pt>
    <dgm:pt modelId="{A14C3B9E-171B-4B9E-AC73-F98F7846195F}" type="sibTrans" cxnId="{842F6927-3441-4903-A208-F58F01744324}">
      <dgm:prSet/>
      <dgm:spPr/>
      <dgm:t>
        <a:bodyPr/>
        <a:lstStyle/>
        <a:p>
          <a:endParaRPr lang="es-CL"/>
        </a:p>
      </dgm:t>
    </dgm:pt>
    <dgm:pt modelId="{CF00162B-42F5-4A10-81FF-A43E068A4E30}">
      <dgm:prSet/>
      <dgm:spPr/>
      <dgm:t>
        <a:bodyPr/>
        <a:lstStyle/>
        <a:p>
          <a:r>
            <a:rPr lang="es-CL" dirty="0"/>
            <a:t>Golpes de Estados</a:t>
          </a:r>
        </a:p>
      </dgm:t>
    </dgm:pt>
    <dgm:pt modelId="{64C4998B-9750-4494-8186-CE0CF0DE8864}" type="parTrans" cxnId="{07D8EBA1-6A28-4E1D-AE0F-BA14F7ED8646}">
      <dgm:prSet/>
      <dgm:spPr/>
      <dgm:t>
        <a:bodyPr/>
        <a:lstStyle/>
        <a:p>
          <a:endParaRPr lang="es-CL"/>
        </a:p>
      </dgm:t>
    </dgm:pt>
    <dgm:pt modelId="{7F41E707-841A-4B21-8CA2-D1751B27974C}" type="sibTrans" cxnId="{07D8EBA1-6A28-4E1D-AE0F-BA14F7ED8646}">
      <dgm:prSet/>
      <dgm:spPr/>
      <dgm:t>
        <a:bodyPr/>
        <a:lstStyle/>
        <a:p>
          <a:endParaRPr lang="es-CL"/>
        </a:p>
      </dgm:t>
    </dgm:pt>
    <dgm:pt modelId="{9E9A4D16-F5DB-41A5-92C3-293DEDADD113}">
      <dgm:prSet/>
      <dgm:spPr/>
      <dgm:t>
        <a:bodyPr/>
        <a:lstStyle/>
        <a:p>
          <a:r>
            <a:rPr lang="es-CL" dirty="0"/>
            <a:t>Concentración de los poderes </a:t>
          </a:r>
        </a:p>
      </dgm:t>
    </dgm:pt>
    <dgm:pt modelId="{B282EF84-8686-4CAB-9661-DE3CB1588603}" type="parTrans" cxnId="{920680DF-7E01-4316-9438-AF7DBBE4FB3F}">
      <dgm:prSet/>
      <dgm:spPr/>
      <dgm:t>
        <a:bodyPr/>
        <a:lstStyle/>
        <a:p>
          <a:endParaRPr lang="es-CL"/>
        </a:p>
      </dgm:t>
    </dgm:pt>
    <dgm:pt modelId="{902B66F1-EF91-4D09-AAF9-509CCA351FCF}" type="sibTrans" cxnId="{920680DF-7E01-4316-9438-AF7DBBE4FB3F}">
      <dgm:prSet/>
      <dgm:spPr/>
      <dgm:t>
        <a:bodyPr/>
        <a:lstStyle/>
        <a:p>
          <a:endParaRPr lang="es-CL"/>
        </a:p>
      </dgm:t>
    </dgm:pt>
    <dgm:pt modelId="{7A0E1A9B-BED0-416B-9FBD-2FBE2F96FE37}" type="pres">
      <dgm:prSet presAssocID="{71B5D049-3AE6-427D-912C-50EBBB2EA9C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9D1EFF-BEA8-4EA7-B741-DFFEE4818671}" type="pres">
      <dgm:prSet presAssocID="{230EF03E-5042-4F5F-9E5F-82630442D198}" presName="root1" presStyleCnt="0"/>
      <dgm:spPr/>
    </dgm:pt>
    <dgm:pt modelId="{40C945B2-7723-498A-BFE8-72A5499C2310}" type="pres">
      <dgm:prSet presAssocID="{230EF03E-5042-4F5F-9E5F-82630442D198}" presName="LevelOneTextNode" presStyleLbl="node0" presStyleIdx="0" presStyleCnt="1">
        <dgm:presLayoutVars>
          <dgm:chPref val="3"/>
        </dgm:presLayoutVars>
      </dgm:prSet>
      <dgm:spPr/>
    </dgm:pt>
    <dgm:pt modelId="{10D8E2D8-7992-4924-B117-8802A8BA5DAF}" type="pres">
      <dgm:prSet presAssocID="{230EF03E-5042-4F5F-9E5F-82630442D198}" presName="level2hierChild" presStyleCnt="0"/>
      <dgm:spPr/>
    </dgm:pt>
    <dgm:pt modelId="{0FF0B9B1-DB96-4671-BBF7-26435859090B}" type="pres">
      <dgm:prSet presAssocID="{46F86DE3-5676-4B01-948E-7EF640092EF3}" presName="conn2-1" presStyleLbl="parChTrans1D2" presStyleIdx="0" presStyleCnt="4"/>
      <dgm:spPr/>
    </dgm:pt>
    <dgm:pt modelId="{8BDEB0AA-E0A8-462D-9382-D4ADD4193904}" type="pres">
      <dgm:prSet presAssocID="{46F86DE3-5676-4B01-948E-7EF640092EF3}" presName="connTx" presStyleLbl="parChTrans1D2" presStyleIdx="0" presStyleCnt="4"/>
      <dgm:spPr/>
    </dgm:pt>
    <dgm:pt modelId="{5D4199D3-3357-4CD1-BE12-2AFDE6FF0E3D}" type="pres">
      <dgm:prSet presAssocID="{7846F01A-A37F-4CAF-907F-1E536C466CDA}" presName="root2" presStyleCnt="0"/>
      <dgm:spPr/>
    </dgm:pt>
    <dgm:pt modelId="{2EF2C24D-5321-451A-A2B0-13174F75FAB6}" type="pres">
      <dgm:prSet presAssocID="{7846F01A-A37F-4CAF-907F-1E536C466CDA}" presName="LevelTwoTextNode" presStyleLbl="node2" presStyleIdx="0" presStyleCnt="4">
        <dgm:presLayoutVars>
          <dgm:chPref val="3"/>
        </dgm:presLayoutVars>
      </dgm:prSet>
      <dgm:spPr/>
    </dgm:pt>
    <dgm:pt modelId="{9B2B9846-0FF4-40D5-8E4A-41EA5FF0E199}" type="pres">
      <dgm:prSet presAssocID="{7846F01A-A37F-4CAF-907F-1E536C466CDA}" presName="level3hierChild" presStyleCnt="0"/>
      <dgm:spPr/>
    </dgm:pt>
    <dgm:pt modelId="{D05FB6D0-0DA4-42C2-BF10-D616ECF356BE}" type="pres">
      <dgm:prSet presAssocID="{64C4998B-9750-4494-8186-CE0CF0DE8864}" presName="conn2-1" presStyleLbl="parChTrans1D2" presStyleIdx="1" presStyleCnt="4"/>
      <dgm:spPr/>
    </dgm:pt>
    <dgm:pt modelId="{A614FB73-E035-46B5-A0A8-274583F2EB5C}" type="pres">
      <dgm:prSet presAssocID="{64C4998B-9750-4494-8186-CE0CF0DE8864}" presName="connTx" presStyleLbl="parChTrans1D2" presStyleIdx="1" presStyleCnt="4"/>
      <dgm:spPr/>
    </dgm:pt>
    <dgm:pt modelId="{0EB8A4A2-E14F-470F-B61A-0C8F1FC4C3C8}" type="pres">
      <dgm:prSet presAssocID="{CF00162B-42F5-4A10-81FF-A43E068A4E30}" presName="root2" presStyleCnt="0"/>
      <dgm:spPr/>
    </dgm:pt>
    <dgm:pt modelId="{0A904FE9-B274-4D17-8AF2-0EAA4EEF3A6A}" type="pres">
      <dgm:prSet presAssocID="{CF00162B-42F5-4A10-81FF-A43E068A4E30}" presName="LevelTwoTextNode" presStyleLbl="node2" presStyleIdx="1" presStyleCnt="4">
        <dgm:presLayoutVars>
          <dgm:chPref val="3"/>
        </dgm:presLayoutVars>
      </dgm:prSet>
      <dgm:spPr/>
    </dgm:pt>
    <dgm:pt modelId="{06235970-7B36-4ACC-8B91-0827074C3263}" type="pres">
      <dgm:prSet presAssocID="{CF00162B-42F5-4A10-81FF-A43E068A4E30}" presName="level3hierChild" presStyleCnt="0"/>
      <dgm:spPr/>
    </dgm:pt>
    <dgm:pt modelId="{49FD3DFF-4647-4378-9626-30A050E0F7F9}" type="pres">
      <dgm:prSet presAssocID="{B282EF84-8686-4CAB-9661-DE3CB1588603}" presName="conn2-1" presStyleLbl="parChTrans1D2" presStyleIdx="2" presStyleCnt="4"/>
      <dgm:spPr/>
    </dgm:pt>
    <dgm:pt modelId="{51D9BA14-5BEE-4299-952C-F24A23FF8784}" type="pres">
      <dgm:prSet presAssocID="{B282EF84-8686-4CAB-9661-DE3CB1588603}" presName="connTx" presStyleLbl="parChTrans1D2" presStyleIdx="2" presStyleCnt="4"/>
      <dgm:spPr/>
    </dgm:pt>
    <dgm:pt modelId="{7F437F5D-A805-4550-AF85-4D127DB6566D}" type="pres">
      <dgm:prSet presAssocID="{9E9A4D16-F5DB-41A5-92C3-293DEDADD113}" presName="root2" presStyleCnt="0"/>
      <dgm:spPr/>
    </dgm:pt>
    <dgm:pt modelId="{36FBDC74-5746-4330-BD4A-A2F54C08BD76}" type="pres">
      <dgm:prSet presAssocID="{9E9A4D16-F5DB-41A5-92C3-293DEDADD113}" presName="LevelTwoTextNode" presStyleLbl="node2" presStyleIdx="2" presStyleCnt="4">
        <dgm:presLayoutVars>
          <dgm:chPref val="3"/>
        </dgm:presLayoutVars>
      </dgm:prSet>
      <dgm:spPr/>
    </dgm:pt>
    <dgm:pt modelId="{00DA7CDC-C956-4D46-A38E-79659328650D}" type="pres">
      <dgm:prSet presAssocID="{9E9A4D16-F5DB-41A5-92C3-293DEDADD113}" presName="level3hierChild" presStyleCnt="0"/>
      <dgm:spPr/>
    </dgm:pt>
    <dgm:pt modelId="{4EDDF25F-30C1-4874-9C73-CD0788C348F2}" type="pres">
      <dgm:prSet presAssocID="{066A0C47-5FE5-4159-9D35-65A5F71F5BF5}" presName="conn2-1" presStyleLbl="parChTrans1D2" presStyleIdx="3" presStyleCnt="4"/>
      <dgm:spPr/>
    </dgm:pt>
    <dgm:pt modelId="{13873067-12CE-4084-BF8E-6C6AFB81F050}" type="pres">
      <dgm:prSet presAssocID="{066A0C47-5FE5-4159-9D35-65A5F71F5BF5}" presName="connTx" presStyleLbl="parChTrans1D2" presStyleIdx="3" presStyleCnt="4"/>
      <dgm:spPr/>
    </dgm:pt>
    <dgm:pt modelId="{B1507EBC-2AB6-4B71-9B15-F103BDA7E17A}" type="pres">
      <dgm:prSet presAssocID="{F901D3A5-4F80-4052-93E7-FA070E5F5BF7}" presName="root2" presStyleCnt="0"/>
      <dgm:spPr/>
    </dgm:pt>
    <dgm:pt modelId="{84D38FBC-C652-435F-909E-4DB34A85EDAF}" type="pres">
      <dgm:prSet presAssocID="{F901D3A5-4F80-4052-93E7-FA070E5F5BF7}" presName="LevelTwoTextNode" presStyleLbl="node2" presStyleIdx="3" presStyleCnt="4">
        <dgm:presLayoutVars>
          <dgm:chPref val="3"/>
        </dgm:presLayoutVars>
      </dgm:prSet>
      <dgm:spPr/>
    </dgm:pt>
    <dgm:pt modelId="{6FA46E0A-EBC8-42B4-980F-FC1DD3FD8215}" type="pres">
      <dgm:prSet presAssocID="{F901D3A5-4F80-4052-93E7-FA070E5F5BF7}" presName="level3hierChild" presStyleCnt="0"/>
      <dgm:spPr/>
    </dgm:pt>
  </dgm:ptLst>
  <dgm:cxnLst>
    <dgm:cxn modelId="{7DA39C1F-6B0B-484B-A1E9-69BF7866CFD5}" type="presOf" srcId="{64C4998B-9750-4494-8186-CE0CF0DE8864}" destId="{A614FB73-E035-46B5-A0A8-274583F2EB5C}" srcOrd="1" destOrd="0" presId="urn:microsoft.com/office/officeart/2005/8/layout/hierarchy2"/>
    <dgm:cxn modelId="{6DBC2F22-E7B0-4E41-90B1-4A6B00B443EA}" srcId="{230EF03E-5042-4F5F-9E5F-82630442D198}" destId="{7846F01A-A37F-4CAF-907F-1E536C466CDA}" srcOrd="0" destOrd="0" parTransId="{46F86DE3-5676-4B01-948E-7EF640092EF3}" sibTransId="{1B8D6257-A305-43A0-9C0A-D4205F1AB1BB}"/>
    <dgm:cxn modelId="{842F6927-3441-4903-A208-F58F01744324}" srcId="{230EF03E-5042-4F5F-9E5F-82630442D198}" destId="{F901D3A5-4F80-4052-93E7-FA070E5F5BF7}" srcOrd="3" destOrd="0" parTransId="{066A0C47-5FE5-4159-9D35-65A5F71F5BF5}" sibTransId="{A14C3B9E-171B-4B9E-AC73-F98F7846195F}"/>
    <dgm:cxn modelId="{523D6733-CDD0-4C9D-A97B-FC35EC0EB34C}" type="presOf" srcId="{64C4998B-9750-4494-8186-CE0CF0DE8864}" destId="{D05FB6D0-0DA4-42C2-BF10-D616ECF356BE}" srcOrd="0" destOrd="0" presId="urn:microsoft.com/office/officeart/2005/8/layout/hierarchy2"/>
    <dgm:cxn modelId="{CC3C363C-4E17-461C-8284-A789A7EB1EAA}" type="presOf" srcId="{46F86DE3-5676-4B01-948E-7EF640092EF3}" destId="{8BDEB0AA-E0A8-462D-9382-D4ADD4193904}" srcOrd="1" destOrd="0" presId="urn:microsoft.com/office/officeart/2005/8/layout/hierarchy2"/>
    <dgm:cxn modelId="{746AAA67-243E-4165-A20B-19C4DB6D0CA5}" type="presOf" srcId="{B282EF84-8686-4CAB-9661-DE3CB1588603}" destId="{51D9BA14-5BEE-4299-952C-F24A23FF8784}" srcOrd="1" destOrd="0" presId="urn:microsoft.com/office/officeart/2005/8/layout/hierarchy2"/>
    <dgm:cxn modelId="{AA6AAB9B-363E-4E1B-B5D7-E067506333BE}" type="presOf" srcId="{F901D3A5-4F80-4052-93E7-FA070E5F5BF7}" destId="{84D38FBC-C652-435F-909E-4DB34A85EDAF}" srcOrd="0" destOrd="0" presId="urn:microsoft.com/office/officeart/2005/8/layout/hierarchy2"/>
    <dgm:cxn modelId="{07D8EBA1-6A28-4E1D-AE0F-BA14F7ED8646}" srcId="{230EF03E-5042-4F5F-9E5F-82630442D198}" destId="{CF00162B-42F5-4A10-81FF-A43E068A4E30}" srcOrd="1" destOrd="0" parTransId="{64C4998B-9750-4494-8186-CE0CF0DE8864}" sibTransId="{7F41E707-841A-4B21-8CA2-D1751B27974C}"/>
    <dgm:cxn modelId="{BCB0F1A9-A206-4056-B2D8-7083640D666C}" type="presOf" srcId="{9E9A4D16-F5DB-41A5-92C3-293DEDADD113}" destId="{36FBDC74-5746-4330-BD4A-A2F54C08BD76}" srcOrd="0" destOrd="0" presId="urn:microsoft.com/office/officeart/2005/8/layout/hierarchy2"/>
    <dgm:cxn modelId="{6FAAD5B1-0B09-4703-B6B4-C64A70901792}" type="presOf" srcId="{46F86DE3-5676-4B01-948E-7EF640092EF3}" destId="{0FF0B9B1-DB96-4671-BBF7-26435859090B}" srcOrd="0" destOrd="0" presId="urn:microsoft.com/office/officeart/2005/8/layout/hierarchy2"/>
    <dgm:cxn modelId="{842125B8-A465-4988-B643-CB059718E078}" type="presOf" srcId="{066A0C47-5FE5-4159-9D35-65A5F71F5BF5}" destId="{4EDDF25F-30C1-4874-9C73-CD0788C348F2}" srcOrd="0" destOrd="0" presId="urn:microsoft.com/office/officeart/2005/8/layout/hierarchy2"/>
    <dgm:cxn modelId="{B4F461D8-FF07-44D5-8F52-C48F92859FDA}" srcId="{71B5D049-3AE6-427D-912C-50EBBB2EA9C1}" destId="{230EF03E-5042-4F5F-9E5F-82630442D198}" srcOrd="0" destOrd="0" parTransId="{3DC6ED85-F330-41E1-A402-55FB89DF48FF}" sibTransId="{115CE86A-00BE-43EE-81D0-08BFD4642EBE}"/>
    <dgm:cxn modelId="{920680DF-7E01-4316-9438-AF7DBBE4FB3F}" srcId="{230EF03E-5042-4F5F-9E5F-82630442D198}" destId="{9E9A4D16-F5DB-41A5-92C3-293DEDADD113}" srcOrd="2" destOrd="0" parTransId="{B282EF84-8686-4CAB-9661-DE3CB1588603}" sibTransId="{902B66F1-EF91-4D09-AAF9-509CCA351FCF}"/>
    <dgm:cxn modelId="{6D60F7E1-9DE6-4B06-9A12-D96BB797EA34}" type="presOf" srcId="{066A0C47-5FE5-4159-9D35-65A5F71F5BF5}" destId="{13873067-12CE-4084-BF8E-6C6AFB81F050}" srcOrd="1" destOrd="0" presId="urn:microsoft.com/office/officeart/2005/8/layout/hierarchy2"/>
    <dgm:cxn modelId="{E0C6C1E6-2CE6-4511-A6E9-1DC879A80367}" type="presOf" srcId="{230EF03E-5042-4F5F-9E5F-82630442D198}" destId="{40C945B2-7723-498A-BFE8-72A5499C2310}" srcOrd="0" destOrd="0" presId="urn:microsoft.com/office/officeart/2005/8/layout/hierarchy2"/>
    <dgm:cxn modelId="{2A6789E7-EC23-4361-9DD8-00D14BEE9E8B}" type="presOf" srcId="{CF00162B-42F5-4A10-81FF-A43E068A4E30}" destId="{0A904FE9-B274-4D17-8AF2-0EAA4EEF3A6A}" srcOrd="0" destOrd="0" presId="urn:microsoft.com/office/officeart/2005/8/layout/hierarchy2"/>
    <dgm:cxn modelId="{DF2ADFE9-8027-4DD8-8E24-4C7F7D0BDBC1}" type="presOf" srcId="{71B5D049-3AE6-427D-912C-50EBBB2EA9C1}" destId="{7A0E1A9B-BED0-416B-9FBD-2FBE2F96FE37}" srcOrd="0" destOrd="0" presId="urn:microsoft.com/office/officeart/2005/8/layout/hierarchy2"/>
    <dgm:cxn modelId="{F33A07EF-79B9-4A5D-B21E-FBD986563E23}" type="presOf" srcId="{7846F01A-A37F-4CAF-907F-1E536C466CDA}" destId="{2EF2C24D-5321-451A-A2B0-13174F75FAB6}" srcOrd="0" destOrd="0" presId="urn:microsoft.com/office/officeart/2005/8/layout/hierarchy2"/>
    <dgm:cxn modelId="{99A375F5-3A46-4336-AE15-9E5E3C45903A}" type="presOf" srcId="{B282EF84-8686-4CAB-9661-DE3CB1588603}" destId="{49FD3DFF-4647-4378-9626-30A050E0F7F9}" srcOrd="0" destOrd="0" presId="urn:microsoft.com/office/officeart/2005/8/layout/hierarchy2"/>
    <dgm:cxn modelId="{44EF27E0-C2AD-4AD6-9BB6-26FBB64F5281}" type="presParOf" srcId="{7A0E1A9B-BED0-416B-9FBD-2FBE2F96FE37}" destId="{4E9D1EFF-BEA8-4EA7-B741-DFFEE4818671}" srcOrd="0" destOrd="0" presId="urn:microsoft.com/office/officeart/2005/8/layout/hierarchy2"/>
    <dgm:cxn modelId="{D4B98870-EB11-46FD-9AF0-77A88BC66A6E}" type="presParOf" srcId="{4E9D1EFF-BEA8-4EA7-B741-DFFEE4818671}" destId="{40C945B2-7723-498A-BFE8-72A5499C2310}" srcOrd="0" destOrd="0" presId="urn:microsoft.com/office/officeart/2005/8/layout/hierarchy2"/>
    <dgm:cxn modelId="{FD534D5E-B88E-4F93-B1B4-4C9EE3BEE296}" type="presParOf" srcId="{4E9D1EFF-BEA8-4EA7-B741-DFFEE4818671}" destId="{10D8E2D8-7992-4924-B117-8802A8BA5DAF}" srcOrd="1" destOrd="0" presId="urn:microsoft.com/office/officeart/2005/8/layout/hierarchy2"/>
    <dgm:cxn modelId="{8D5B2A65-0FD5-459F-A6A3-29F70F562CC0}" type="presParOf" srcId="{10D8E2D8-7992-4924-B117-8802A8BA5DAF}" destId="{0FF0B9B1-DB96-4671-BBF7-26435859090B}" srcOrd="0" destOrd="0" presId="urn:microsoft.com/office/officeart/2005/8/layout/hierarchy2"/>
    <dgm:cxn modelId="{284907E8-2146-4873-B216-1A639A6BB78E}" type="presParOf" srcId="{0FF0B9B1-DB96-4671-BBF7-26435859090B}" destId="{8BDEB0AA-E0A8-462D-9382-D4ADD4193904}" srcOrd="0" destOrd="0" presId="urn:microsoft.com/office/officeart/2005/8/layout/hierarchy2"/>
    <dgm:cxn modelId="{EFBCF90A-EDC9-444E-9292-3376CF25F172}" type="presParOf" srcId="{10D8E2D8-7992-4924-B117-8802A8BA5DAF}" destId="{5D4199D3-3357-4CD1-BE12-2AFDE6FF0E3D}" srcOrd="1" destOrd="0" presId="urn:microsoft.com/office/officeart/2005/8/layout/hierarchy2"/>
    <dgm:cxn modelId="{56980669-DD70-4785-919B-EF6170D57653}" type="presParOf" srcId="{5D4199D3-3357-4CD1-BE12-2AFDE6FF0E3D}" destId="{2EF2C24D-5321-451A-A2B0-13174F75FAB6}" srcOrd="0" destOrd="0" presId="urn:microsoft.com/office/officeart/2005/8/layout/hierarchy2"/>
    <dgm:cxn modelId="{0D528AD4-22E8-40AD-A4AB-60693EC4D1A8}" type="presParOf" srcId="{5D4199D3-3357-4CD1-BE12-2AFDE6FF0E3D}" destId="{9B2B9846-0FF4-40D5-8E4A-41EA5FF0E199}" srcOrd="1" destOrd="0" presId="urn:microsoft.com/office/officeart/2005/8/layout/hierarchy2"/>
    <dgm:cxn modelId="{003844D7-1100-4DF4-BFFD-A0CB83CDD47C}" type="presParOf" srcId="{10D8E2D8-7992-4924-B117-8802A8BA5DAF}" destId="{D05FB6D0-0DA4-42C2-BF10-D616ECF356BE}" srcOrd="2" destOrd="0" presId="urn:microsoft.com/office/officeart/2005/8/layout/hierarchy2"/>
    <dgm:cxn modelId="{ECCDE026-050F-486F-9224-81FFA1AAAFE6}" type="presParOf" srcId="{D05FB6D0-0DA4-42C2-BF10-D616ECF356BE}" destId="{A614FB73-E035-46B5-A0A8-274583F2EB5C}" srcOrd="0" destOrd="0" presId="urn:microsoft.com/office/officeart/2005/8/layout/hierarchy2"/>
    <dgm:cxn modelId="{FD5592FB-5448-4F12-942D-D90E71B0448A}" type="presParOf" srcId="{10D8E2D8-7992-4924-B117-8802A8BA5DAF}" destId="{0EB8A4A2-E14F-470F-B61A-0C8F1FC4C3C8}" srcOrd="3" destOrd="0" presId="urn:microsoft.com/office/officeart/2005/8/layout/hierarchy2"/>
    <dgm:cxn modelId="{2F55750E-AB15-498B-A081-2162852889B5}" type="presParOf" srcId="{0EB8A4A2-E14F-470F-B61A-0C8F1FC4C3C8}" destId="{0A904FE9-B274-4D17-8AF2-0EAA4EEF3A6A}" srcOrd="0" destOrd="0" presId="urn:microsoft.com/office/officeart/2005/8/layout/hierarchy2"/>
    <dgm:cxn modelId="{56D2216E-52D4-47DE-BD98-103138E0A805}" type="presParOf" srcId="{0EB8A4A2-E14F-470F-B61A-0C8F1FC4C3C8}" destId="{06235970-7B36-4ACC-8B91-0827074C3263}" srcOrd="1" destOrd="0" presId="urn:microsoft.com/office/officeart/2005/8/layout/hierarchy2"/>
    <dgm:cxn modelId="{5F9A3EB8-EB00-49A6-A268-846BEE1C90AF}" type="presParOf" srcId="{10D8E2D8-7992-4924-B117-8802A8BA5DAF}" destId="{49FD3DFF-4647-4378-9626-30A050E0F7F9}" srcOrd="4" destOrd="0" presId="urn:microsoft.com/office/officeart/2005/8/layout/hierarchy2"/>
    <dgm:cxn modelId="{D2DFCF6A-D5C4-42F8-B22B-4BD206D765F0}" type="presParOf" srcId="{49FD3DFF-4647-4378-9626-30A050E0F7F9}" destId="{51D9BA14-5BEE-4299-952C-F24A23FF8784}" srcOrd="0" destOrd="0" presId="urn:microsoft.com/office/officeart/2005/8/layout/hierarchy2"/>
    <dgm:cxn modelId="{0BC11050-3448-4D2D-8679-8A4FFC607039}" type="presParOf" srcId="{10D8E2D8-7992-4924-B117-8802A8BA5DAF}" destId="{7F437F5D-A805-4550-AF85-4D127DB6566D}" srcOrd="5" destOrd="0" presId="urn:microsoft.com/office/officeart/2005/8/layout/hierarchy2"/>
    <dgm:cxn modelId="{77F88E42-8AC9-4855-96AE-5F9426312018}" type="presParOf" srcId="{7F437F5D-A805-4550-AF85-4D127DB6566D}" destId="{36FBDC74-5746-4330-BD4A-A2F54C08BD76}" srcOrd="0" destOrd="0" presId="urn:microsoft.com/office/officeart/2005/8/layout/hierarchy2"/>
    <dgm:cxn modelId="{2D4630CC-3787-403E-A26D-CFE8DF2749DB}" type="presParOf" srcId="{7F437F5D-A805-4550-AF85-4D127DB6566D}" destId="{00DA7CDC-C956-4D46-A38E-79659328650D}" srcOrd="1" destOrd="0" presId="urn:microsoft.com/office/officeart/2005/8/layout/hierarchy2"/>
    <dgm:cxn modelId="{85AC38AD-F686-44AA-9C29-FBC4CF05D638}" type="presParOf" srcId="{10D8E2D8-7992-4924-B117-8802A8BA5DAF}" destId="{4EDDF25F-30C1-4874-9C73-CD0788C348F2}" srcOrd="6" destOrd="0" presId="urn:microsoft.com/office/officeart/2005/8/layout/hierarchy2"/>
    <dgm:cxn modelId="{D92CA05F-CB33-465F-BCB5-6EF48D8C35F5}" type="presParOf" srcId="{4EDDF25F-30C1-4874-9C73-CD0788C348F2}" destId="{13873067-12CE-4084-BF8E-6C6AFB81F050}" srcOrd="0" destOrd="0" presId="urn:microsoft.com/office/officeart/2005/8/layout/hierarchy2"/>
    <dgm:cxn modelId="{0E5C6285-BAD8-456E-8737-71D3CA7838B4}" type="presParOf" srcId="{10D8E2D8-7992-4924-B117-8802A8BA5DAF}" destId="{B1507EBC-2AB6-4B71-9B15-F103BDA7E17A}" srcOrd="7" destOrd="0" presId="urn:microsoft.com/office/officeart/2005/8/layout/hierarchy2"/>
    <dgm:cxn modelId="{561D438B-FE0D-4FC1-9546-ACAEDCA3E175}" type="presParOf" srcId="{B1507EBC-2AB6-4B71-9B15-F103BDA7E17A}" destId="{84D38FBC-C652-435F-909E-4DB34A85EDAF}" srcOrd="0" destOrd="0" presId="urn:microsoft.com/office/officeart/2005/8/layout/hierarchy2"/>
    <dgm:cxn modelId="{41D1D155-D444-4C90-AAEC-E40D1F7FEBE2}" type="presParOf" srcId="{B1507EBC-2AB6-4B71-9B15-F103BDA7E17A}" destId="{6FA46E0A-EBC8-42B4-980F-FC1DD3FD82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8964E-D28C-41A7-AE4E-B50623C7E65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C8B7C41-AB77-46B8-9BD8-0EBD675C3513}">
      <dgm:prSet phldrT="[Texto]"/>
      <dgm:spPr/>
      <dgm:t>
        <a:bodyPr/>
        <a:lstStyle/>
        <a:p>
          <a:r>
            <a:rPr lang="es-CL" dirty="0"/>
            <a:t>¿Qué son los Derechos Humanos?</a:t>
          </a:r>
        </a:p>
      </dgm:t>
    </dgm:pt>
    <dgm:pt modelId="{F18C786E-3857-415B-AEA4-C42C0CA1D11A}" type="parTrans" cxnId="{E70A28FA-D232-4E3D-8283-747680C8B4A0}">
      <dgm:prSet/>
      <dgm:spPr/>
      <dgm:t>
        <a:bodyPr/>
        <a:lstStyle/>
        <a:p>
          <a:endParaRPr lang="es-CL"/>
        </a:p>
      </dgm:t>
    </dgm:pt>
    <dgm:pt modelId="{C73ED53A-929B-4388-A7EB-62EB99DFC2A0}" type="sibTrans" cxnId="{E70A28FA-D232-4E3D-8283-747680C8B4A0}">
      <dgm:prSet/>
      <dgm:spPr/>
      <dgm:t>
        <a:bodyPr/>
        <a:lstStyle/>
        <a:p>
          <a:endParaRPr lang="es-CL"/>
        </a:p>
      </dgm:t>
    </dgm:pt>
    <dgm:pt modelId="{AA575B08-02AE-4814-A29B-13E20C324451}">
      <dgm:prSet phldrT="[Texto]"/>
      <dgm:spPr/>
      <dgm:t>
        <a:bodyPr/>
        <a:lstStyle/>
        <a:p>
          <a:r>
            <a:rPr lang="es-CL" dirty="0"/>
            <a:t>Son derechos inherentes a todos los seres humanos, sin distinción alguna de nacionalidad, lugar de residencia, sexo, origen nacional o étnico, color, religión, lengua, o cualquier otra condición. Todos tenemos los mismos </a:t>
          </a:r>
          <a:r>
            <a:rPr lang="es-CL" dirty="0" err="1"/>
            <a:t>DD°HH°</a:t>
          </a:r>
          <a:r>
            <a:rPr lang="es-CL" dirty="0"/>
            <a:t> , sin discriminación.</a:t>
          </a:r>
        </a:p>
      </dgm:t>
    </dgm:pt>
    <dgm:pt modelId="{A085813F-EB9E-495C-84C9-FAAEFE7899D7}" type="parTrans" cxnId="{C0E3EE08-61F2-40A6-A7D0-128593586B95}">
      <dgm:prSet/>
      <dgm:spPr/>
      <dgm:t>
        <a:bodyPr/>
        <a:lstStyle/>
        <a:p>
          <a:endParaRPr lang="es-CL"/>
        </a:p>
      </dgm:t>
    </dgm:pt>
    <dgm:pt modelId="{C68D4D44-FA45-4F9C-A0CA-37E4964ABCD3}" type="sibTrans" cxnId="{C0E3EE08-61F2-40A6-A7D0-128593586B95}">
      <dgm:prSet/>
      <dgm:spPr/>
      <dgm:t>
        <a:bodyPr/>
        <a:lstStyle/>
        <a:p>
          <a:endParaRPr lang="es-CL"/>
        </a:p>
      </dgm:t>
    </dgm:pt>
    <dgm:pt modelId="{74933432-5517-4ADE-8D61-1BD0E4865541}">
      <dgm:prSet phldrT="[Texto]"/>
      <dgm:spPr/>
      <dgm:t>
        <a:bodyPr/>
        <a:lstStyle/>
        <a:p>
          <a:r>
            <a:rPr lang="es-CL" dirty="0"/>
            <a:t>¿Qué es Terrorismo de Estado? </a:t>
          </a:r>
        </a:p>
      </dgm:t>
    </dgm:pt>
    <dgm:pt modelId="{406924FA-F7D2-4EEA-890C-3EF9896C1803}" type="parTrans" cxnId="{E319C061-2BD2-4C15-BC71-A94EA3FF506A}">
      <dgm:prSet/>
      <dgm:spPr/>
      <dgm:t>
        <a:bodyPr/>
        <a:lstStyle/>
        <a:p>
          <a:endParaRPr lang="es-CL"/>
        </a:p>
      </dgm:t>
    </dgm:pt>
    <dgm:pt modelId="{EEE97CC7-A0B8-4C4C-9682-A6B1221C34CA}" type="sibTrans" cxnId="{E319C061-2BD2-4C15-BC71-A94EA3FF506A}">
      <dgm:prSet/>
      <dgm:spPr/>
      <dgm:t>
        <a:bodyPr/>
        <a:lstStyle/>
        <a:p>
          <a:endParaRPr lang="es-CL"/>
        </a:p>
      </dgm:t>
    </dgm:pt>
    <dgm:pt modelId="{D33AFA6C-09BA-4785-9847-9F172EB77A23}">
      <dgm:prSet phldrT="[Texto]"/>
      <dgm:spPr/>
      <dgm:t>
        <a:bodyPr/>
        <a:lstStyle/>
        <a:p>
          <a:r>
            <a:rPr lang="es-CL" dirty="0"/>
            <a:t>Uso sistemático del terror y la fuerza por parte de un gobierno de un Estado para ser obedecido.</a:t>
          </a:r>
        </a:p>
      </dgm:t>
    </dgm:pt>
    <dgm:pt modelId="{4944EB38-7B06-4D7A-98E7-819D2AF2AF14}" type="parTrans" cxnId="{89E36099-A827-4CA3-BF9E-F40D291163F7}">
      <dgm:prSet/>
      <dgm:spPr/>
      <dgm:t>
        <a:bodyPr/>
        <a:lstStyle/>
        <a:p>
          <a:endParaRPr lang="es-CL"/>
        </a:p>
      </dgm:t>
    </dgm:pt>
    <dgm:pt modelId="{58A4490F-0F92-459B-A4A1-D61E79293FE9}" type="sibTrans" cxnId="{89E36099-A827-4CA3-BF9E-F40D291163F7}">
      <dgm:prSet/>
      <dgm:spPr/>
      <dgm:t>
        <a:bodyPr/>
        <a:lstStyle/>
        <a:p>
          <a:endParaRPr lang="es-CL"/>
        </a:p>
      </dgm:t>
    </dgm:pt>
    <dgm:pt modelId="{A7B49D43-8AA2-4D32-A768-8FAB276C565E}">
      <dgm:prSet/>
      <dgm:spPr/>
      <dgm:t>
        <a:bodyPr/>
        <a:lstStyle/>
        <a:p>
          <a:r>
            <a:rPr lang="es-CL" dirty="0"/>
            <a:t>¿Qué es la violación a los Derechos Humanos? </a:t>
          </a:r>
        </a:p>
      </dgm:t>
    </dgm:pt>
    <dgm:pt modelId="{AD800543-1BE1-4B16-816A-C055AB7CB8B8}" type="parTrans" cxnId="{0876F23B-9942-426D-A74D-8DC16DB4352A}">
      <dgm:prSet/>
      <dgm:spPr/>
      <dgm:t>
        <a:bodyPr/>
        <a:lstStyle/>
        <a:p>
          <a:endParaRPr lang="es-CL"/>
        </a:p>
      </dgm:t>
    </dgm:pt>
    <dgm:pt modelId="{15C7FED3-DD2E-4E2F-9BCF-BEBC1D081DDB}" type="sibTrans" cxnId="{0876F23B-9942-426D-A74D-8DC16DB4352A}">
      <dgm:prSet/>
      <dgm:spPr/>
      <dgm:t>
        <a:bodyPr/>
        <a:lstStyle/>
        <a:p>
          <a:endParaRPr lang="es-CL"/>
        </a:p>
      </dgm:t>
    </dgm:pt>
    <dgm:pt modelId="{231F3BCD-5DCB-4FF4-B0F5-CCBCC7F476CB}">
      <dgm:prSet/>
      <dgm:spPr/>
      <dgm:t>
        <a:bodyPr/>
        <a:lstStyle/>
        <a:p>
          <a:r>
            <a:rPr lang="es-CL"/>
            <a:t>Transgresión a los DD°HH° por parte del Estado o de otra organización política destinado a causar daño en las personas </a:t>
          </a:r>
        </a:p>
      </dgm:t>
    </dgm:pt>
    <dgm:pt modelId="{4BE705A6-ABE9-40F6-A9FA-A633B40D84D7}" type="parTrans" cxnId="{5DA9281D-15B5-4A27-8F99-5BD348D56F91}">
      <dgm:prSet/>
      <dgm:spPr/>
      <dgm:t>
        <a:bodyPr/>
        <a:lstStyle/>
        <a:p>
          <a:endParaRPr lang="es-CL"/>
        </a:p>
      </dgm:t>
    </dgm:pt>
    <dgm:pt modelId="{106ED976-C1B7-4EE7-828C-EB36B2CD45CA}" type="sibTrans" cxnId="{5DA9281D-15B5-4A27-8F99-5BD348D56F91}">
      <dgm:prSet/>
      <dgm:spPr/>
      <dgm:t>
        <a:bodyPr/>
        <a:lstStyle/>
        <a:p>
          <a:endParaRPr lang="es-CL"/>
        </a:p>
      </dgm:t>
    </dgm:pt>
    <dgm:pt modelId="{D5B14CC4-C5B4-4433-A22A-EE07A04C9A24}">
      <dgm:prSet/>
      <dgm:spPr/>
      <dgm:t>
        <a:bodyPr/>
        <a:lstStyle/>
        <a:p>
          <a:endParaRPr lang="es-CL"/>
        </a:p>
      </dgm:t>
    </dgm:pt>
    <dgm:pt modelId="{9EE13BEB-E24F-4212-BE3F-D5AD87DDF39E}" type="parTrans" cxnId="{3078F5F2-AD2E-49D9-9609-6C61BA405B6B}">
      <dgm:prSet/>
      <dgm:spPr/>
      <dgm:t>
        <a:bodyPr/>
        <a:lstStyle/>
        <a:p>
          <a:endParaRPr lang="es-CL"/>
        </a:p>
      </dgm:t>
    </dgm:pt>
    <dgm:pt modelId="{FBF98598-AC24-410B-A6D6-6C0BA025A130}" type="sibTrans" cxnId="{3078F5F2-AD2E-49D9-9609-6C61BA405B6B}">
      <dgm:prSet/>
      <dgm:spPr/>
      <dgm:t>
        <a:bodyPr/>
        <a:lstStyle/>
        <a:p>
          <a:endParaRPr lang="es-CL"/>
        </a:p>
      </dgm:t>
    </dgm:pt>
    <dgm:pt modelId="{83E97AB5-52CE-4211-812F-A4E43452BB5E}" type="pres">
      <dgm:prSet presAssocID="{D7B8964E-D28C-41A7-AE4E-B50623C7E655}" presName="Name0" presStyleCnt="0">
        <dgm:presLayoutVars>
          <dgm:dir/>
          <dgm:animLvl val="lvl"/>
          <dgm:resizeHandles/>
        </dgm:presLayoutVars>
      </dgm:prSet>
      <dgm:spPr/>
    </dgm:pt>
    <dgm:pt modelId="{999F99FB-DB71-4256-95CD-E23483E99B18}" type="pres">
      <dgm:prSet presAssocID="{8C8B7C41-AB77-46B8-9BD8-0EBD675C3513}" presName="linNode" presStyleCnt="0"/>
      <dgm:spPr/>
    </dgm:pt>
    <dgm:pt modelId="{C5AA28E0-DA26-4492-9B1A-70B2980183EE}" type="pres">
      <dgm:prSet presAssocID="{8C8B7C41-AB77-46B8-9BD8-0EBD675C3513}" presName="parentShp" presStyleLbl="node1" presStyleIdx="0" presStyleCnt="3">
        <dgm:presLayoutVars>
          <dgm:bulletEnabled val="1"/>
        </dgm:presLayoutVars>
      </dgm:prSet>
      <dgm:spPr/>
    </dgm:pt>
    <dgm:pt modelId="{537A3013-EEC6-4956-A9EF-A865302A7D07}" type="pres">
      <dgm:prSet presAssocID="{8C8B7C41-AB77-46B8-9BD8-0EBD675C3513}" presName="childShp" presStyleLbl="bgAccFollowNode1" presStyleIdx="0" presStyleCnt="3">
        <dgm:presLayoutVars>
          <dgm:bulletEnabled val="1"/>
        </dgm:presLayoutVars>
      </dgm:prSet>
      <dgm:spPr/>
    </dgm:pt>
    <dgm:pt modelId="{43D3EB8F-8980-4E70-9E86-3A45C4B3E010}" type="pres">
      <dgm:prSet presAssocID="{C73ED53A-929B-4388-A7EB-62EB99DFC2A0}" presName="spacing" presStyleCnt="0"/>
      <dgm:spPr/>
    </dgm:pt>
    <dgm:pt modelId="{F1F70579-B810-4F5C-9578-9AB903A69BC7}" type="pres">
      <dgm:prSet presAssocID="{74933432-5517-4ADE-8D61-1BD0E4865541}" presName="linNode" presStyleCnt="0"/>
      <dgm:spPr/>
    </dgm:pt>
    <dgm:pt modelId="{6460F6BA-F680-4228-AC55-306EBA22A8EA}" type="pres">
      <dgm:prSet presAssocID="{74933432-5517-4ADE-8D61-1BD0E4865541}" presName="parentShp" presStyleLbl="node1" presStyleIdx="1" presStyleCnt="3">
        <dgm:presLayoutVars>
          <dgm:bulletEnabled val="1"/>
        </dgm:presLayoutVars>
      </dgm:prSet>
      <dgm:spPr/>
    </dgm:pt>
    <dgm:pt modelId="{852A6986-41D0-4FDC-B154-788ACF8305B7}" type="pres">
      <dgm:prSet presAssocID="{74933432-5517-4ADE-8D61-1BD0E4865541}" presName="childShp" presStyleLbl="bgAccFollowNode1" presStyleIdx="1" presStyleCnt="3">
        <dgm:presLayoutVars>
          <dgm:bulletEnabled val="1"/>
        </dgm:presLayoutVars>
      </dgm:prSet>
      <dgm:spPr/>
    </dgm:pt>
    <dgm:pt modelId="{9DCCC0B7-4DE3-44A5-A3F9-F0B1CB2E833C}" type="pres">
      <dgm:prSet presAssocID="{EEE97CC7-A0B8-4C4C-9682-A6B1221C34CA}" presName="spacing" presStyleCnt="0"/>
      <dgm:spPr/>
    </dgm:pt>
    <dgm:pt modelId="{30E22DF1-3279-4A30-8257-51C814579E80}" type="pres">
      <dgm:prSet presAssocID="{A7B49D43-8AA2-4D32-A768-8FAB276C565E}" presName="linNode" presStyleCnt="0"/>
      <dgm:spPr/>
    </dgm:pt>
    <dgm:pt modelId="{B9414DD4-1958-45ED-90BF-B8DE20EF4DF1}" type="pres">
      <dgm:prSet presAssocID="{A7B49D43-8AA2-4D32-A768-8FAB276C565E}" presName="parentShp" presStyleLbl="node1" presStyleIdx="2" presStyleCnt="3">
        <dgm:presLayoutVars>
          <dgm:bulletEnabled val="1"/>
        </dgm:presLayoutVars>
      </dgm:prSet>
      <dgm:spPr/>
    </dgm:pt>
    <dgm:pt modelId="{5FCD1413-10BA-45FF-B135-B6AFD04A9798}" type="pres">
      <dgm:prSet presAssocID="{A7B49D43-8AA2-4D32-A768-8FAB276C565E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C0E3EE08-61F2-40A6-A7D0-128593586B95}" srcId="{8C8B7C41-AB77-46B8-9BD8-0EBD675C3513}" destId="{AA575B08-02AE-4814-A29B-13E20C324451}" srcOrd="0" destOrd="0" parTransId="{A085813F-EB9E-495C-84C9-FAAEFE7899D7}" sibTransId="{C68D4D44-FA45-4F9C-A0CA-37E4964ABCD3}"/>
    <dgm:cxn modelId="{E0390911-EA73-4F4B-8A20-013A4C1A3F8A}" type="presOf" srcId="{A7B49D43-8AA2-4D32-A768-8FAB276C565E}" destId="{B9414DD4-1958-45ED-90BF-B8DE20EF4DF1}" srcOrd="0" destOrd="0" presId="urn:microsoft.com/office/officeart/2005/8/layout/vList6"/>
    <dgm:cxn modelId="{5DA9281D-15B5-4A27-8F99-5BD348D56F91}" srcId="{A7B49D43-8AA2-4D32-A768-8FAB276C565E}" destId="{231F3BCD-5DCB-4FF4-B0F5-CCBCC7F476CB}" srcOrd="0" destOrd="0" parTransId="{4BE705A6-ABE9-40F6-A9FA-A633B40D84D7}" sibTransId="{106ED976-C1B7-4EE7-828C-EB36B2CD45CA}"/>
    <dgm:cxn modelId="{0876F23B-9942-426D-A74D-8DC16DB4352A}" srcId="{D7B8964E-D28C-41A7-AE4E-B50623C7E655}" destId="{A7B49D43-8AA2-4D32-A768-8FAB276C565E}" srcOrd="2" destOrd="0" parTransId="{AD800543-1BE1-4B16-816A-C055AB7CB8B8}" sibTransId="{15C7FED3-DD2E-4E2F-9BCF-BEBC1D081DDB}"/>
    <dgm:cxn modelId="{B319AA40-4360-43AA-AC56-8A859EEAB8CF}" type="presOf" srcId="{D33AFA6C-09BA-4785-9847-9F172EB77A23}" destId="{852A6986-41D0-4FDC-B154-788ACF8305B7}" srcOrd="0" destOrd="0" presId="urn:microsoft.com/office/officeart/2005/8/layout/vList6"/>
    <dgm:cxn modelId="{60AE5C5B-0F70-4518-B2E1-115B778F436F}" type="presOf" srcId="{D7B8964E-D28C-41A7-AE4E-B50623C7E655}" destId="{83E97AB5-52CE-4211-812F-A4E43452BB5E}" srcOrd="0" destOrd="0" presId="urn:microsoft.com/office/officeart/2005/8/layout/vList6"/>
    <dgm:cxn modelId="{E319C061-2BD2-4C15-BC71-A94EA3FF506A}" srcId="{D7B8964E-D28C-41A7-AE4E-B50623C7E655}" destId="{74933432-5517-4ADE-8D61-1BD0E4865541}" srcOrd="1" destOrd="0" parTransId="{406924FA-F7D2-4EEA-890C-3EF9896C1803}" sibTransId="{EEE97CC7-A0B8-4C4C-9682-A6B1221C34CA}"/>
    <dgm:cxn modelId="{4857F248-EC44-4FBE-8AE2-83EBBADFE788}" type="presOf" srcId="{74933432-5517-4ADE-8D61-1BD0E4865541}" destId="{6460F6BA-F680-4228-AC55-306EBA22A8EA}" srcOrd="0" destOrd="0" presId="urn:microsoft.com/office/officeart/2005/8/layout/vList6"/>
    <dgm:cxn modelId="{8801F770-346C-41EC-8CFF-D63CCB22D5F2}" type="presOf" srcId="{231F3BCD-5DCB-4FF4-B0F5-CCBCC7F476CB}" destId="{5FCD1413-10BA-45FF-B135-B6AFD04A9798}" srcOrd="0" destOrd="0" presId="urn:microsoft.com/office/officeart/2005/8/layout/vList6"/>
    <dgm:cxn modelId="{89E36099-A827-4CA3-BF9E-F40D291163F7}" srcId="{74933432-5517-4ADE-8D61-1BD0E4865541}" destId="{D33AFA6C-09BA-4785-9847-9F172EB77A23}" srcOrd="0" destOrd="0" parTransId="{4944EB38-7B06-4D7A-98E7-819D2AF2AF14}" sibTransId="{58A4490F-0F92-459B-A4A1-D61E79293FE9}"/>
    <dgm:cxn modelId="{3F3734B0-F43A-462D-84C6-114F3119AA88}" type="presOf" srcId="{D5B14CC4-C5B4-4433-A22A-EE07A04C9A24}" destId="{5FCD1413-10BA-45FF-B135-B6AFD04A9798}" srcOrd="0" destOrd="1" presId="urn:microsoft.com/office/officeart/2005/8/layout/vList6"/>
    <dgm:cxn modelId="{3078F5F2-AD2E-49D9-9609-6C61BA405B6B}" srcId="{A7B49D43-8AA2-4D32-A768-8FAB276C565E}" destId="{D5B14CC4-C5B4-4433-A22A-EE07A04C9A24}" srcOrd="1" destOrd="0" parTransId="{9EE13BEB-E24F-4212-BE3F-D5AD87DDF39E}" sibTransId="{FBF98598-AC24-410B-A6D6-6C0BA025A130}"/>
    <dgm:cxn modelId="{67915AF8-5136-4AE2-988F-000BA4116F85}" type="presOf" srcId="{AA575B08-02AE-4814-A29B-13E20C324451}" destId="{537A3013-EEC6-4956-A9EF-A865302A7D07}" srcOrd="0" destOrd="0" presId="urn:microsoft.com/office/officeart/2005/8/layout/vList6"/>
    <dgm:cxn modelId="{E70A28FA-D232-4E3D-8283-747680C8B4A0}" srcId="{D7B8964E-D28C-41A7-AE4E-B50623C7E655}" destId="{8C8B7C41-AB77-46B8-9BD8-0EBD675C3513}" srcOrd="0" destOrd="0" parTransId="{F18C786E-3857-415B-AEA4-C42C0CA1D11A}" sibTransId="{C73ED53A-929B-4388-A7EB-62EB99DFC2A0}"/>
    <dgm:cxn modelId="{B88804FE-FB14-4D67-9838-69AD97E6051B}" type="presOf" srcId="{8C8B7C41-AB77-46B8-9BD8-0EBD675C3513}" destId="{C5AA28E0-DA26-4492-9B1A-70B2980183EE}" srcOrd="0" destOrd="0" presId="urn:microsoft.com/office/officeart/2005/8/layout/vList6"/>
    <dgm:cxn modelId="{83F63720-A3AC-4483-8BCC-C56631DFE97A}" type="presParOf" srcId="{83E97AB5-52CE-4211-812F-A4E43452BB5E}" destId="{999F99FB-DB71-4256-95CD-E23483E99B18}" srcOrd="0" destOrd="0" presId="urn:microsoft.com/office/officeart/2005/8/layout/vList6"/>
    <dgm:cxn modelId="{E4FF8A11-1E5E-4ED3-9A21-DCEB58C8658F}" type="presParOf" srcId="{999F99FB-DB71-4256-95CD-E23483E99B18}" destId="{C5AA28E0-DA26-4492-9B1A-70B2980183EE}" srcOrd="0" destOrd="0" presId="urn:microsoft.com/office/officeart/2005/8/layout/vList6"/>
    <dgm:cxn modelId="{927D72DD-8220-417A-832D-AB2965552CE3}" type="presParOf" srcId="{999F99FB-DB71-4256-95CD-E23483E99B18}" destId="{537A3013-EEC6-4956-A9EF-A865302A7D07}" srcOrd="1" destOrd="0" presId="urn:microsoft.com/office/officeart/2005/8/layout/vList6"/>
    <dgm:cxn modelId="{259F4767-B306-4F7F-AA6A-652A388C29AA}" type="presParOf" srcId="{83E97AB5-52CE-4211-812F-A4E43452BB5E}" destId="{43D3EB8F-8980-4E70-9E86-3A45C4B3E010}" srcOrd="1" destOrd="0" presId="urn:microsoft.com/office/officeart/2005/8/layout/vList6"/>
    <dgm:cxn modelId="{B39894E9-6257-454A-AF39-EEA91CB9178D}" type="presParOf" srcId="{83E97AB5-52CE-4211-812F-A4E43452BB5E}" destId="{F1F70579-B810-4F5C-9578-9AB903A69BC7}" srcOrd="2" destOrd="0" presId="urn:microsoft.com/office/officeart/2005/8/layout/vList6"/>
    <dgm:cxn modelId="{94B13844-E411-4E17-AEEB-F992D6B9F7F6}" type="presParOf" srcId="{F1F70579-B810-4F5C-9578-9AB903A69BC7}" destId="{6460F6BA-F680-4228-AC55-306EBA22A8EA}" srcOrd="0" destOrd="0" presId="urn:microsoft.com/office/officeart/2005/8/layout/vList6"/>
    <dgm:cxn modelId="{D4DEE5A7-BC35-46BC-AC8C-B849792BD63A}" type="presParOf" srcId="{F1F70579-B810-4F5C-9578-9AB903A69BC7}" destId="{852A6986-41D0-4FDC-B154-788ACF8305B7}" srcOrd="1" destOrd="0" presId="urn:microsoft.com/office/officeart/2005/8/layout/vList6"/>
    <dgm:cxn modelId="{90DACF96-0CF7-4095-B4EF-61D39265F5B0}" type="presParOf" srcId="{83E97AB5-52CE-4211-812F-A4E43452BB5E}" destId="{9DCCC0B7-4DE3-44A5-A3F9-F0B1CB2E833C}" srcOrd="3" destOrd="0" presId="urn:microsoft.com/office/officeart/2005/8/layout/vList6"/>
    <dgm:cxn modelId="{932C1A2E-91F0-4188-B84B-39ADDD2330CE}" type="presParOf" srcId="{83E97AB5-52CE-4211-812F-A4E43452BB5E}" destId="{30E22DF1-3279-4A30-8257-51C814579E80}" srcOrd="4" destOrd="0" presId="urn:microsoft.com/office/officeart/2005/8/layout/vList6"/>
    <dgm:cxn modelId="{5540EE54-DA52-49AE-987B-6CA26A8B11DE}" type="presParOf" srcId="{30E22DF1-3279-4A30-8257-51C814579E80}" destId="{B9414DD4-1958-45ED-90BF-B8DE20EF4DF1}" srcOrd="0" destOrd="0" presId="urn:microsoft.com/office/officeart/2005/8/layout/vList6"/>
    <dgm:cxn modelId="{4B5748FC-0644-4BD5-9339-4C6B4E83D165}" type="presParOf" srcId="{30E22DF1-3279-4A30-8257-51C814579E80}" destId="{5FCD1413-10BA-45FF-B135-B6AFD04A97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62640D-D966-439E-B94B-87ECD0A197C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796126C-A13A-4A3E-89C2-B9710341C5F3}">
      <dgm:prSet phldrT="[Texto]" custT="1"/>
      <dgm:spPr/>
      <dgm:t>
        <a:bodyPr/>
        <a:lstStyle/>
        <a:p>
          <a:r>
            <a:rPr lang="es-CL" sz="1400" dirty="0"/>
            <a:t>Estadio Nacional</a:t>
          </a:r>
        </a:p>
      </dgm:t>
    </dgm:pt>
    <dgm:pt modelId="{99CCBC17-AA96-41ED-8522-76FAFF842E1E}" type="parTrans" cxnId="{4DF0437E-5D26-4F04-B767-E15CE78E94E7}">
      <dgm:prSet/>
      <dgm:spPr/>
      <dgm:t>
        <a:bodyPr/>
        <a:lstStyle/>
        <a:p>
          <a:endParaRPr lang="es-CL"/>
        </a:p>
      </dgm:t>
    </dgm:pt>
    <dgm:pt modelId="{B5E1E4E0-2801-4DDE-B4B7-1B86501E38A6}" type="sibTrans" cxnId="{4DF0437E-5D26-4F04-B767-E15CE78E94E7}">
      <dgm:prSet/>
      <dgm:spPr/>
      <dgm:t>
        <a:bodyPr/>
        <a:lstStyle/>
        <a:p>
          <a:r>
            <a:rPr lang="es-CL" dirty="0"/>
            <a:t>Estadio Chile</a:t>
          </a:r>
        </a:p>
      </dgm:t>
    </dgm:pt>
    <dgm:pt modelId="{D5659C91-C202-4804-A872-9B8B937DDF19}">
      <dgm:prSet phldrT="[Texto]" phldr="1"/>
      <dgm:spPr/>
      <dgm:t>
        <a:bodyPr/>
        <a:lstStyle/>
        <a:p>
          <a:endParaRPr lang="es-CL"/>
        </a:p>
      </dgm:t>
    </dgm:pt>
    <dgm:pt modelId="{B0FD02DF-98BF-4071-842F-04D296374384}" type="parTrans" cxnId="{20808D66-BF46-4D17-9F59-8A9EEFFA9E29}">
      <dgm:prSet/>
      <dgm:spPr/>
      <dgm:t>
        <a:bodyPr/>
        <a:lstStyle/>
        <a:p>
          <a:endParaRPr lang="es-CL"/>
        </a:p>
      </dgm:t>
    </dgm:pt>
    <dgm:pt modelId="{DC09AC69-A06D-4820-BEC3-BC002CADE025}" type="sibTrans" cxnId="{20808D66-BF46-4D17-9F59-8A9EEFFA9E29}">
      <dgm:prSet/>
      <dgm:spPr/>
      <dgm:t>
        <a:bodyPr/>
        <a:lstStyle/>
        <a:p>
          <a:endParaRPr lang="es-CL"/>
        </a:p>
      </dgm:t>
    </dgm:pt>
    <dgm:pt modelId="{09ACDF10-A840-4043-B8CD-3B855E582C1F}">
      <dgm:prSet phldrT="[Texto]" custT="1"/>
      <dgm:spPr/>
      <dgm:t>
        <a:bodyPr/>
        <a:lstStyle/>
        <a:p>
          <a:r>
            <a:rPr lang="es-CL" sz="1600" dirty="0" err="1"/>
            <a:t>Pisagua</a:t>
          </a:r>
          <a:endParaRPr lang="es-CL" sz="1600" dirty="0"/>
        </a:p>
      </dgm:t>
    </dgm:pt>
    <dgm:pt modelId="{C6CDC3F2-FED6-4A21-97C1-9BB28F74168F}" type="parTrans" cxnId="{A4CC3603-03A7-4368-B7CD-EEB74337993D}">
      <dgm:prSet/>
      <dgm:spPr/>
      <dgm:t>
        <a:bodyPr/>
        <a:lstStyle/>
        <a:p>
          <a:endParaRPr lang="es-CL"/>
        </a:p>
      </dgm:t>
    </dgm:pt>
    <dgm:pt modelId="{13BB28AB-AFD9-4D86-B560-95B5B6034AE2}" type="sibTrans" cxnId="{A4CC3603-03A7-4368-B7CD-EEB74337993D}">
      <dgm:prSet custT="1"/>
      <dgm:spPr/>
      <dgm:t>
        <a:bodyPr/>
        <a:lstStyle/>
        <a:p>
          <a:r>
            <a:rPr lang="es-CL" sz="1100" dirty="0"/>
            <a:t>Chacabuco</a:t>
          </a:r>
        </a:p>
      </dgm:t>
    </dgm:pt>
    <dgm:pt modelId="{39BF7CBE-38A1-4BC3-943F-D266CB956783}">
      <dgm:prSet phldrT="[Texto]" phldr="1"/>
      <dgm:spPr/>
      <dgm:t>
        <a:bodyPr/>
        <a:lstStyle/>
        <a:p>
          <a:endParaRPr lang="es-CL"/>
        </a:p>
      </dgm:t>
    </dgm:pt>
    <dgm:pt modelId="{AB1FFD6B-534C-4708-A3CA-815D004AEB43}" type="parTrans" cxnId="{A9526F3B-2010-401E-9388-F0A977494E6F}">
      <dgm:prSet/>
      <dgm:spPr/>
      <dgm:t>
        <a:bodyPr/>
        <a:lstStyle/>
        <a:p>
          <a:endParaRPr lang="es-CL"/>
        </a:p>
      </dgm:t>
    </dgm:pt>
    <dgm:pt modelId="{BBEBC071-1F67-4FC4-9A25-CD8F116A7BB4}" type="sibTrans" cxnId="{A9526F3B-2010-401E-9388-F0A977494E6F}">
      <dgm:prSet/>
      <dgm:spPr/>
      <dgm:t>
        <a:bodyPr/>
        <a:lstStyle/>
        <a:p>
          <a:endParaRPr lang="es-CL"/>
        </a:p>
      </dgm:t>
    </dgm:pt>
    <dgm:pt modelId="{659A7801-A670-4554-A9B7-4F8A9BF8782F}">
      <dgm:prSet phldrT="[Texto]" custT="1"/>
      <dgm:spPr/>
      <dgm:t>
        <a:bodyPr/>
        <a:lstStyle/>
        <a:p>
          <a:r>
            <a:rPr lang="es-CL" sz="1400" dirty="0"/>
            <a:t>Villa Grimaldi</a:t>
          </a:r>
        </a:p>
      </dgm:t>
    </dgm:pt>
    <dgm:pt modelId="{7098DD8A-D644-4D8A-B3F4-9AD2C35F273F}" type="parTrans" cxnId="{CF112B40-7DBD-46EA-9F07-2B4B8944A6D9}">
      <dgm:prSet/>
      <dgm:spPr/>
      <dgm:t>
        <a:bodyPr/>
        <a:lstStyle/>
        <a:p>
          <a:endParaRPr lang="es-CL"/>
        </a:p>
      </dgm:t>
    </dgm:pt>
    <dgm:pt modelId="{C223AB31-E93C-4DCF-9821-1D21EF4529F3}" type="sibTrans" cxnId="{CF112B40-7DBD-46EA-9F07-2B4B8944A6D9}">
      <dgm:prSet/>
      <dgm:spPr/>
      <dgm:t>
        <a:bodyPr/>
        <a:lstStyle/>
        <a:p>
          <a:r>
            <a:rPr lang="es-CL" dirty="0"/>
            <a:t>Isla Dawson</a:t>
          </a:r>
        </a:p>
      </dgm:t>
    </dgm:pt>
    <dgm:pt modelId="{38CF3297-6E21-4CA8-8F5C-88DFF45BF0B5}">
      <dgm:prSet phldrT="[Texto]" phldr="1"/>
      <dgm:spPr/>
      <dgm:t>
        <a:bodyPr/>
        <a:lstStyle/>
        <a:p>
          <a:endParaRPr lang="es-CL" dirty="0"/>
        </a:p>
      </dgm:t>
    </dgm:pt>
    <dgm:pt modelId="{AA4C83B3-B603-4DA0-B20C-415C47217749}" type="parTrans" cxnId="{C67BD302-6727-4E41-86F2-E62D80A14C3E}">
      <dgm:prSet/>
      <dgm:spPr/>
      <dgm:t>
        <a:bodyPr/>
        <a:lstStyle/>
        <a:p>
          <a:endParaRPr lang="es-CL"/>
        </a:p>
      </dgm:t>
    </dgm:pt>
    <dgm:pt modelId="{2A188D46-0A3B-4DFF-BBE1-3B4344565820}" type="sibTrans" cxnId="{C67BD302-6727-4E41-86F2-E62D80A14C3E}">
      <dgm:prSet/>
      <dgm:spPr/>
      <dgm:t>
        <a:bodyPr/>
        <a:lstStyle/>
        <a:p>
          <a:endParaRPr lang="es-CL"/>
        </a:p>
      </dgm:t>
    </dgm:pt>
    <dgm:pt modelId="{1B8C5AB4-219E-42C6-9EA7-2CBACFF4B064}">
      <dgm:prSet custT="1"/>
      <dgm:spPr/>
      <dgm:t>
        <a:bodyPr/>
        <a:lstStyle/>
        <a:p>
          <a:r>
            <a:rPr lang="es-CL" sz="1600" dirty="0"/>
            <a:t>Londres 38</a:t>
          </a:r>
        </a:p>
      </dgm:t>
    </dgm:pt>
    <dgm:pt modelId="{F1BC05FB-753A-4DFC-B0B2-16602D0420A1}" type="parTrans" cxnId="{5763E82E-4F17-4DC2-BFA2-48E46579D555}">
      <dgm:prSet/>
      <dgm:spPr/>
      <dgm:t>
        <a:bodyPr/>
        <a:lstStyle/>
        <a:p>
          <a:endParaRPr lang="es-CL"/>
        </a:p>
      </dgm:t>
    </dgm:pt>
    <dgm:pt modelId="{B8E6AD74-7336-4042-BFEC-EB527D2CC053}" type="sibTrans" cxnId="{5763E82E-4F17-4DC2-BFA2-48E46579D555}">
      <dgm:prSet/>
      <dgm:spPr/>
      <dgm:t>
        <a:bodyPr/>
        <a:lstStyle/>
        <a:p>
          <a:r>
            <a:rPr lang="es-CL" dirty="0"/>
            <a:t>José Domingo Cañas</a:t>
          </a:r>
        </a:p>
      </dgm:t>
    </dgm:pt>
    <dgm:pt modelId="{E8B16100-BC27-476A-AE06-88E5E6E45AF2}" type="pres">
      <dgm:prSet presAssocID="{1E62640D-D966-439E-B94B-87ECD0A197C8}" presName="Name0" presStyleCnt="0">
        <dgm:presLayoutVars>
          <dgm:chMax/>
          <dgm:chPref/>
          <dgm:dir/>
          <dgm:animLvl val="lvl"/>
        </dgm:presLayoutVars>
      </dgm:prSet>
      <dgm:spPr/>
    </dgm:pt>
    <dgm:pt modelId="{255EA484-C2BE-42D8-9DF4-89B8485B044A}" type="pres">
      <dgm:prSet presAssocID="{0796126C-A13A-4A3E-89C2-B9710341C5F3}" presName="composite" presStyleCnt="0"/>
      <dgm:spPr/>
    </dgm:pt>
    <dgm:pt modelId="{43ED1DE2-BA65-4F34-BF44-EC36063CC377}" type="pres">
      <dgm:prSet presAssocID="{0796126C-A13A-4A3E-89C2-B9710341C5F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E224CC3A-12C1-4BFA-95CC-5671F64ECFAE}" type="pres">
      <dgm:prSet presAssocID="{0796126C-A13A-4A3E-89C2-B9710341C5F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95F5EA3-7A5A-4754-AEAA-71851113635C}" type="pres">
      <dgm:prSet presAssocID="{0796126C-A13A-4A3E-89C2-B9710341C5F3}" presName="BalanceSpacing" presStyleCnt="0"/>
      <dgm:spPr/>
    </dgm:pt>
    <dgm:pt modelId="{D0D7186E-8CCD-49D5-AE88-424C59B1BA1D}" type="pres">
      <dgm:prSet presAssocID="{0796126C-A13A-4A3E-89C2-B9710341C5F3}" presName="BalanceSpacing1" presStyleCnt="0"/>
      <dgm:spPr/>
    </dgm:pt>
    <dgm:pt modelId="{E8B27A22-D871-4DB2-9309-E60D65600D30}" type="pres">
      <dgm:prSet presAssocID="{B5E1E4E0-2801-4DDE-B4B7-1B86501E38A6}" presName="Accent1Text" presStyleLbl="node1" presStyleIdx="1" presStyleCnt="8"/>
      <dgm:spPr/>
    </dgm:pt>
    <dgm:pt modelId="{70AACCA8-7A38-457C-B657-BA90253D63D7}" type="pres">
      <dgm:prSet presAssocID="{B5E1E4E0-2801-4DDE-B4B7-1B86501E38A6}" presName="spaceBetweenRectangles" presStyleCnt="0"/>
      <dgm:spPr/>
    </dgm:pt>
    <dgm:pt modelId="{85BEC328-0C68-4043-AFD1-03FDA04AF9B9}" type="pres">
      <dgm:prSet presAssocID="{09ACDF10-A840-4043-B8CD-3B855E582C1F}" presName="composite" presStyleCnt="0"/>
      <dgm:spPr/>
    </dgm:pt>
    <dgm:pt modelId="{8DC068B8-68B6-47D5-937C-20A8B715D55D}" type="pres">
      <dgm:prSet presAssocID="{09ACDF10-A840-4043-B8CD-3B855E582C1F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F1C8AC12-11B5-41BC-BEF2-BFDE8CE4BB0B}" type="pres">
      <dgm:prSet presAssocID="{09ACDF10-A840-4043-B8CD-3B855E582C1F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E8C7D1B-1C8A-473F-B617-C1FC80040159}" type="pres">
      <dgm:prSet presAssocID="{09ACDF10-A840-4043-B8CD-3B855E582C1F}" presName="BalanceSpacing" presStyleCnt="0"/>
      <dgm:spPr/>
    </dgm:pt>
    <dgm:pt modelId="{015EFD28-00F8-4592-8C1D-235ECB44C037}" type="pres">
      <dgm:prSet presAssocID="{09ACDF10-A840-4043-B8CD-3B855E582C1F}" presName="BalanceSpacing1" presStyleCnt="0"/>
      <dgm:spPr/>
    </dgm:pt>
    <dgm:pt modelId="{8A2E9F0A-79FA-4B98-9D73-E3B3ED0EAC3E}" type="pres">
      <dgm:prSet presAssocID="{13BB28AB-AFD9-4D86-B560-95B5B6034AE2}" presName="Accent1Text" presStyleLbl="node1" presStyleIdx="3" presStyleCnt="8"/>
      <dgm:spPr/>
    </dgm:pt>
    <dgm:pt modelId="{0492475E-C51B-4CF8-A013-3568169BDBB3}" type="pres">
      <dgm:prSet presAssocID="{13BB28AB-AFD9-4D86-B560-95B5B6034AE2}" presName="spaceBetweenRectangles" presStyleCnt="0"/>
      <dgm:spPr/>
    </dgm:pt>
    <dgm:pt modelId="{D45C5EBE-8FF3-41D0-ADB0-CC659EF317E0}" type="pres">
      <dgm:prSet presAssocID="{659A7801-A670-4554-A9B7-4F8A9BF8782F}" presName="composite" presStyleCnt="0"/>
      <dgm:spPr/>
    </dgm:pt>
    <dgm:pt modelId="{6B1B5113-3BBC-44A2-9EBD-C2212D77D9A8}" type="pres">
      <dgm:prSet presAssocID="{659A7801-A670-4554-A9B7-4F8A9BF8782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25760726-F19C-4E62-9172-638A916957F9}" type="pres">
      <dgm:prSet presAssocID="{659A7801-A670-4554-A9B7-4F8A9BF8782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2A7D493-ED79-482B-BD97-05F0FD4A240D}" type="pres">
      <dgm:prSet presAssocID="{659A7801-A670-4554-A9B7-4F8A9BF8782F}" presName="BalanceSpacing" presStyleCnt="0"/>
      <dgm:spPr/>
    </dgm:pt>
    <dgm:pt modelId="{1B7D0582-B65C-4DD3-A8F0-3DA50BC614D2}" type="pres">
      <dgm:prSet presAssocID="{659A7801-A670-4554-A9B7-4F8A9BF8782F}" presName="BalanceSpacing1" presStyleCnt="0"/>
      <dgm:spPr/>
    </dgm:pt>
    <dgm:pt modelId="{1AB81459-103D-4D3A-9118-8F182FB467B1}" type="pres">
      <dgm:prSet presAssocID="{C223AB31-E93C-4DCF-9821-1D21EF4529F3}" presName="Accent1Text" presStyleLbl="node1" presStyleIdx="5" presStyleCnt="8"/>
      <dgm:spPr/>
    </dgm:pt>
    <dgm:pt modelId="{1780920A-1F4D-4AC3-A2EB-61C9381CDC73}" type="pres">
      <dgm:prSet presAssocID="{C223AB31-E93C-4DCF-9821-1D21EF4529F3}" presName="spaceBetweenRectangles" presStyleCnt="0"/>
      <dgm:spPr/>
    </dgm:pt>
    <dgm:pt modelId="{D6A24515-1F74-45B3-9CEC-764DF5878F18}" type="pres">
      <dgm:prSet presAssocID="{1B8C5AB4-219E-42C6-9EA7-2CBACFF4B064}" presName="composite" presStyleCnt="0"/>
      <dgm:spPr/>
    </dgm:pt>
    <dgm:pt modelId="{A1C390CA-1D34-4981-84E7-DC9F2B079565}" type="pres">
      <dgm:prSet presAssocID="{1B8C5AB4-219E-42C6-9EA7-2CBACFF4B06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45164800-61F8-4BF7-92F1-2E25353387EC}" type="pres">
      <dgm:prSet presAssocID="{1B8C5AB4-219E-42C6-9EA7-2CBACFF4B06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4B62937-A2A4-4D24-A3A3-A29117F10A00}" type="pres">
      <dgm:prSet presAssocID="{1B8C5AB4-219E-42C6-9EA7-2CBACFF4B064}" presName="BalanceSpacing" presStyleCnt="0"/>
      <dgm:spPr/>
    </dgm:pt>
    <dgm:pt modelId="{277C7586-C81A-4FFC-A28A-D3493404200D}" type="pres">
      <dgm:prSet presAssocID="{1B8C5AB4-219E-42C6-9EA7-2CBACFF4B064}" presName="BalanceSpacing1" presStyleCnt="0"/>
      <dgm:spPr/>
    </dgm:pt>
    <dgm:pt modelId="{2DEB6C3F-194A-466B-A393-D53A827C1ECF}" type="pres">
      <dgm:prSet presAssocID="{B8E6AD74-7336-4042-BFEC-EB527D2CC053}" presName="Accent1Text" presStyleLbl="node1" presStyleIdx="7" presStyleCnt="8"/>
      <dgm:spPr/>
    </dgm:pt>
  </dgm:ptLst>
  <dgm:cxnLst>
    <dgm:cxn modelId="{C67BD302-6727-4E41-86F2-E62D80A14C3E}" srcId="{659A7801-A670-4554-A9B7-4F8A9BF8782F}" destId="{38CF3297-6E21-4CA8-8F5C-88DFF45BF0B5}" srcOrd="0" destOrd="0" parTransId="{AA4C83B3-B603-4DA0-B20C-415C47217749}" sibTransId="{2A188D46-0A3B-4DFF-BBE1-3B4344565820}"/>
    <dgm:cxn modelId="{A4CC3603-03A7-4368-B7CD-EEB74337993D}" srcId="{1E62640D-D966-439E-B94B-87ECD0A197C8}" destId="{09ACDF10-A840-4043-B8CD-3B855E582C1F}" srcOrd="1" destOrd="0" parTransId="{C6CDC3F2-FED6-4A21-97C1-9BB28F74168F}" sibTransId="{13BB28AB-AFD9-4D86-B560-95B5B6034AE2}"/>
    <dgm:cxn modelId="{31B03F15-E4AB-4361-88AA-7886CF2227B6}" type="presOf" srcId="{D5659C91-C202-4804-A872-9B8B937DDF19}" destId="{E224CC3A-12C1-4BFA-95CC-5671F64ECFAE}" srcOrd="0" destOrd="0" presId="urn:microsoft.com/office/officeart/2008/layout/AlternatingHexagons"/>
    <dgm:cxn modelId="{45A86517-926F-4037-BBDA-E1F56660E965}" type="presOf" srcId="{09ACDF10-A840-4043-B8CD-3B855E582C1F}" destId="{8DC068B8-68B6-47D5-937C-20A8B715D55D}" srcOrd="0" destOrd="0" presId="urn:microsoft.com/office/officeart/2008/layout/AlternatingHexagons"/>
    <dgm:cxn modelId="{5763E82E-4F17-4DC2-BFA2-48E46579D555}" srcId="{1E62640D-D966-439E-B94B-87ECD0A197C8}" destId="{1B8C5AB4-219E-42C6-9EA7-2CBACFF4B064}" srcOrd="3" destOrd="0" parTransId="{F1BC05FB-753A-4DFC-B0B2-16602D0420A1}" sibTransId="{B8E6AD74-7336-4042-BFEC-EB527D2CC053}"/>
    <dgm:cxn modelId="{A9526F3B-2010-401E-9388-F0A977494E6F}" srcId="{09ACDF10-A840-4043-B8CD-3B855E582C1F}" destId="{39BF7CBE-38A1-4BC3-943F-D266CB956783}" srcOrd="0" destOrd="0" parTransId="{AB1FFD6B-534C-4708-A3CA-815D004AEB43}" sibTransId="{BBEBC071-1F67-4FC4-9A25-CD8F116A7BB4}"/>
    <dgm:cxn modelId="{CF112B40-7DBD-46EA-9F07-2B4B8944A6D9}" srcId="{1E62640D-D966-439E-B94B-87ECD0A197C8}" destId="{659A7801-A670-4554-A9B7-4F8A9BF8782F}" srcOrd="2" destOrd="0" parTransId="{7098DD8A-D644-4D8A-B3F4-9AD2C35F273F}" sibTransId="{C223AB31-E93C-4DCF-9821-1D21EF4529F3}"/>
    <dgm:cxn modelId="{20808D66-BF46-4D17-9F59-8A9EEFFA9E29}" srcId="{0796126C-A13A-4A3E-89C2-B9710341C5F3}" destId="{D5659C91-C202-4804-A872-9B8B937DDF19}" srcOrd="0" destOrd="0" parTransId="{B0FD02DF-98BF-4071-842F-04D296374384}" sibTransId="{DC09AC69-A06D-4820-BEC3-BC002CADE025}"/>
    <dgm:cxn modelId="{77863E67-6CCE-45BF-869D-AC940977E28A}" type="presOf" srcId="{1B8C5AB4-219E-42C6-9EA7-2CBACFF4B064}" destId="{A1C390CA-1D34-4981-84E7-DC9F2B079565}" srcOrd="0" destOrd="0" presId="urn:microsoft.com/office/officeart/2008/layout/AlternatingHexagons"/>
    <dgm:cxn modelId="{32EBEB6A-6761-4039-B8A5-D796DA3E4281}" type="presOf" srcId="{659A7801-A670-4554-A9B7-4F8A9BF8782F}" destId="{6B1B5113-3BBC-44A2-9EBD-C2212D77D9A8}" srcOrd="0" destOrd="0" presId="urn:microsoft.com/office/officeart/2008/layout/AlternatingHexagons"/>
    <dgm:cxn modelId="{3588FB50-39E1-41D9-ADF3-2490294244E4}" type="presOf" srcId="{39BF7CBE-38A1-4BC3-943F-D266CB956783}" destId="{F1C8AC12-11B5-41BC-BEF2-BFDE8CE4BB0B}" srcOrd="0" destOrd="0" presId="urn:microsoft.com/office/officeart/2008/layout/AlternatingHexagons"/>
    <dgm:cxn modelId="{4DF0437E-5D26-4F04-B767-E15CE78E94E7}" srcId="{1E62640D-D966-439E-B94B-87ECD0A197C8}" destId="{0796126C-A13A-4A3E-89C2-B9710341C5F3}" srcOrd="0" destOrd="0" parTransId="{99CCBC17-AA96-41ED-8522-76FAFF842E1E}" sibTransId="{B5E1E4E0-2801-4DDE-B4B7-1B86501E38A6}"/>
    <dgm:cxn modelId="{B3964A88-4178-43C5-9FDD-AB71AC25819D}" type="presOf" srcId="{B8E6AD74-7336-4042-BFEC-EB527D2CC053}" destId="{2DEB6C3F-194A-466B-A393-D53A827C1ECF}" srcOrd="0" destOrd="0" presId="urn:microsoft.com/office/officeart/2008/layout/AlternatingHexagons"/>
    <dgm:cxn modelId="{ED3B7DA8-FE3F-45A6-BD95-4A8B2A929373}" type="presOf" srcId="{13BB28AB-AFD9-4D86-B560-95B5B6034AE2}" destId="{8A2E9F0A-79FA-4B98-9D73-E3B3ED0EAC3E}" srcOrd="0" destOrd="0" presId="urn:microsoft.com/office/officeart/2008/layout/AlternatingHexagons"/>
    <dgm:cxn modelId="{AFC517BD-0A42-4D63-8FC7-00022FAA2CED}" type="presOf" srcId="{C223AB31-E93C-4DCF-9821-1D21EF4529F3}" destId="{1AB81459-103D-4D3A-9118-8F182FB467B1}" srcOrd="0" destOrd="0" presId="urn:microsoft.com/office/officeart/2008/layout/AlternatingHexagons"/>
    <dgm:cxn modelId="{63857FC4-AD8D-4CDE-BDAF-B88D97EA16A1}" type="presOf" srcId="{1E62640D-D966-439E-B94B-87ECD0A197C8}" destId="{E8B16100-BC27-476A-AE06-88E5E6E45AF2}" srcOrd="0" destOrd="0" presId="urn:microsoft.com/office/officeart/2008/layout/AlternatingHexagons"/>
    <dgm:cxn modelId="{2D14ACCF-E095-4890-974B-E6CBB6865A55}" type="presOf" srcId="{0796126C-A13A-4A3E-89C2-B9710341C5F3}" destId="{43ED1DE2-BA65-4F34-BF44-EC36063CC377}" srcOrd="0" destOrd="0" presId="urn:microsoft.com/office/officeart/2008/layout/AlternatingHexagons"/>
    <dgm:cxn modelId="{BC5969EA-08D6-49B4-BDCD-D62F3E15F4D4}" type="presOf" srcId="{38CF3297-6E21-4CA8-8F5C-88DFF45BF0B5}" destId="{25760726-F19C-4E62-9172-638A916957F9}" srcOrd="0" destOrd="0" presId="urn:microsoft.com/office/officeart/2008/layout/AlternatingHexagons"/>
    <dgm:cxn modelId="{FEE62FF3-6C89-4167-9535-09A5262815FA}" type="presOf" srcId="{B5E1E4E0-2801-4DDE-B4B7-1B86501E38A6}" destId="{E8B27A22-D871-4DB2-9309-E60D65600D30}" srcOrd="0" destOrd="0" presId="urn:microsoft.com/office/officeart/2008/layout/AlternatingHexagons"/>
    <dgm:cxn modelId="{53694F8D-A912-4F30-AB6E-45CC12236CA0}" type="presParOf" srcId="{E8B16100-BC27-476A-AE06-88E5E6E45AF2}" destId="{255EA484-C2BE-42D8-9DF4-89B8485B044A}" srcOrd="0" destOrd="0" presId="urn:microsoft.com/office/officeart/2008/layout/AlternatingHexagons"/>
    <dgm:cxn modelId="{E6D6EDF1-53DD-4CF9-8869-D8B0994DD5BB}" type="presParOf" srcId="{255EA484-C2BE-42D8-9DF4-89B8485B044A}" destId="{43ED1DE2-BA65-4F34-BF44-EC36063CC377}" srcOrd="0" destOrd="0" presId="urn:microsoft.com/office/officeart/2008/layout/AlternatingHexagons"/>
    <dgm:cxn modelId="{6CB21D25-968D-4365-B36F-20C65AF8BA15}" type="presParOf" srcId="{255EA484-C2BE-42D8-9DF4-89B8485B044A}" destId="{E224CC3A-12C1-4BFA-95CC-5671F64ECFAE}" srcOrd="1" destOrd="0" presId="urn:microsoft.com/office/officeart/2008/layout/AlternatingHexagons"/>
    <dgm:cxn modelId="{46B3C1C1-C798-4A46-983C-5B7D60894BD0}" type="presParOf" srcId="{255EA484-C2BE-42D8-9DF4-89B8485B044A}" destId="{995F5EA3-7A5A-4754-AEAA-71851113635C}" srcOrd="2" destOrd="0" presId="urn:microsoft.com/office/officeart/2008/layout/AlternatingHexagons"/>
    <dgm:cxn modelId="{945F2C9B-1644-40AC-B459-CFC3DBC82CFB}" type="presParOf" srcId="{255EA484-C2BE-42D8-9DF4-89B8485B044A}" destId="{D0D7186E-8CCD-49D5-AE88-424C59B1BA1D}" srcOrd="3" destOrd="0" presId="urn:microsoft.com/office/officeart/2008/layout/AlternatingHexagons"/>
    <dgm:cxn modelId="{B8CD44BA-FE0B-4D16-AC85-58CCF8D3DA5B}" type="presParOf" srcId="{255EA484-C2BE-42D8-9DF4-89B8485B044A}" destId="{E8B27A22-D871-4DB2-9309-E60D65600D30}" srcOrd="4" destOrd="0" presId="urn:microsoft.com/office/officeart/2008/layout/AlternatingHexagons"/>
    <dgm:cxn modelId="{2912DC8E-60DA-4BA7-B175-FEB6EEE8338E}" type="presParOf" srcId="{E8B16100-BC27-476A-AE06-88E5E6E45AF2}" destId="{70AACCA8-7A38-457C-B657-BA90253D63D7}" srcOrd="1" destOrd="0" presId="urn:microsoft.com/office/officeart/2008/layout/AlternatingHexagons"/>
    <dgm:cxn modelId="{67F80CF7-DD0C-4BC5-9AEA-753FCC99EECF}" type="presParOf" srcId="{E8B16100-BC27-476A-AE06-88E5E6E45AF2}" destId="{85BEC328-0C68-4043-AFD1-03FDA04AF9B9}" srcOrd="2" destOrd="0" presId="urn:microsoft.com/office/officeart/2008/layout/AlternatingHexagons"/>
    <dgm:cxn modelId="{BBDADC5C-2D80-4F45-990F-C2065CCBCBFF}" type="presParOf" srcId="{85BEC328-0C68-4043-AFD1-03FDA04AF9B9}" destId="{8DC068B8-68B6-47D5-937C-20A8B715D55D}" srcOrd="0" destOrd="0" presId="urn:microsoft.com/office/officeart/2008/layout/AlternatingHexagons"/>
    <dgm:cxn modelId="{EC4FE339-8E23-4C2D-A84F-6316C2885CD8}" type="presParOf" srcId="{85BEC328-0C68-4043-AFD1-03FDA04AF9B9}" destId="{F1C8AC12-11B5-41BC-BEF2-BFDE8CE4BB0B}" srcOrd="1" destOrd="0" presId="urn:microsoft.com/office/officeart/2008/layout/AlternatingHexagons"/>
    <dgm:cxn modelId="{0E672DB3-39DC-4C23-ADA2-214D2BF25252}" type="presParOf" srcId="{85BEC328-0C68-4043-AFD1-03FDA04AF9B9}" destId="{5E8C7D1B-1C8A-473F-B617-C1FC80040159}" srcOrd="2" destOrd="0" presId="urn:microsoft.com/office/officeart/2008/layout/AlternatingHexagons"/>
    <dgm:cxn modelId="{8BAB45F7-4B9A-4C28-AC08-B8F62BB4132F}" type="presParOf" srcId="{85BEC328-0C68-4043-AFD1-03FDA04AF9B9}" destId="{015EFD28-00F8-4592-8C1D-235ECB44C037}" srcOrd="3" destOrd="0" presId="urn:microsoft.com/office/officeart/2008/layout/AlternatingHexagons"/>
    <dgm:cxn modelId="{3285EBAD-C425-46E3-AB81-7BA3E46D51C0}" type="presParOf" srcId="{85BEC328-0C68-4043-AFD1-03FDA04AF9B9}" destId="{8A2E9F0A-79FA-4B98-9D73-E3B3ED0EAC3E}" srcOrd="4" destOrd="0" presId="urn:microsoft.com/office/officeart/2008/layout/AlternatingHexagons"/>
    <dgm:cxn modelId="{83B4AF78-0B65-4421-97A2-7AFBE50F44B2}" type="presParOf" srcId="{E8B16100-BC27-476A-AE06-88E5E6E45AF2}" destId="{0492475E-C51B-4CF8-A013-3568169BDBB3}" srcOrd="3" destOrd="0" presId="urn:microsoft.com/office/officeart/2008/layout/AlternatingHexagons"/>
    <dgm:cxn modelId="{79DBB6FF-0B55-411F-9755-73F98F653129}" type="presParOf" srcId="{E8B16100-BC27-476A-AE06-88E5E6E45AF2}" destId="{D45C5EBE-8FF3-41D0-ADB0-CC659EF317E0}" srcOrd="4" destOrd="0" presId="urn:microsoft.com/office/officeart/2008/layout/AlternatingHexagons"/>
    <dgm:cxn modelId="{6A59B67D-2726-4DE2-B4C1-D363DD4E2B50}" type="presParOf" srcId="{D45C5EBE-8FF3-41D0-ADB0-CC659EF317E0}" destId="{6B1B5113-3BBC-44A2-9EBD-C2212D77D9A8}" srcOrd="0" destOrd="0" presId="urn:microsoft.com/office/officeart/2008/layout/AlternatingHexagons"/>
    <dgm:cxn modelId="{03F5011E-7EA6-44FB-A596-2EDA9BF86E9C}" type="presParOf" srcId="{D45C5EBE-8FF3-41D0-ADB0-CC659EF317E0}" destId="{25760726-F19C-4E62-9172-638A916957F9}" srcOrd="1" destOrd="0" presId="urn:microsoft.com/office/officeart/2008/layout/AlternatingHexagons"/>
    <dgm:cxn modelId="{A1EABE28-A5BD-4AD1-ACDE-364535D1675C}" type="presParOf" srcId="{D45C5EBE-8FF3-41D0-ADB0-CC659EF317E0}" destId="{02A7D493-ED79-482B-BD97-05F0FD4A240D}" srcOrd="2" destOrd="0" presId="urn:microsoft.com/office/officeart/2008/layout/AlternatingHexagons"/>
    <dgm:cxn modelId="{0F95CD41-7695-4538-883A-021EFB315351}" type="presParOf" srcId="{D45C5EBE-8FF3-41D0-ADB0-CC659EF317E0}" destId="{1B7D0582-B65C-4DD3-A8F0-3DA50BC614D2}" srcOrd="3" destOrd="0" presId="urn:microsoft.com/office/officeart/2008/layout/AlternatingHexagons"/>
    <dgm:cxn modelId="{6BA6474D-8435-4F13-BDEA-0D3C03CB5677}" type="presParOf" srcId="{D45C5EBE-8FF3-41D0-ADB0-CC659EF317E0}" destId="{1AB81459-103D-4D3A-9118-8F182FB467B1}" srcOrd="4" destOrd="0" presId="urn:microsoft.com/office/officeart/2008/layout/AlternatingHexagons"/>
    <dgm:cxn modelId="{4EB9F022-3C64-4FC7-A9F5-87C9D6722304}" type="presParOf" srcId="{E8B16100-BC27-476A-AE06-88E5E6E45AF2}" destId="{1780920A-1F4D-4AC3-A2EB-61C9381CDC73}" srcOrd="5" destOrd="0" presId="urn:microsoft.com/office/officeart/2008/layout/AlternatingHexagons"/>
    <dgm:cxn modelId="{02C142C5-8237-4CA0-B59C-59D04E5519D9}" type="presParOf" srcId="{E8B16100-BC27-476A-AE06-88E5E6E45AF2}" destId="{D6A24515-1F74-45B3-9CEC-764DF5878F18}" srcOrd="6" destOrd="0" presId="urn:microsoft.com/office/officeart/2008/layout/AlternatingHexagons"/>
    <dgm:cxn modelId="{693C18D5-F715-464E-9061-5C4E38A3160F}" type="presParOf" srcId="{D6A24515-1F74-45B3-9CEC-764DF5878F18}" destId="{A1C390CA-1D34-4981-84E7-DC9F2B079565}" srcOrd="0" destOrd="0" presId="urn:microsoft.com/office/officeart/2008/layout/AlternatingHexagons"/>
    <dgm:cxn modelId="{1A31EDEC-2763-4924-8DA5-3B5E6E086890}" type="presParOf" srcId="{D6A24515-1F74-45B3-9CEC-764DF5878F18}" destId="{45164800-61F8-4BF7-92F1-2E25353387EC}" srcOrd="1" destOrd="0" presId="urn:microsoft.com/office/officeart/2008/layout/AlternatingHexagons"/>
    <dgm:cxn modelId="{4F1D4243-E716-4D9E-9926-06A7E91F2F19}" type="presParOf" srcId="{D6A24515-1F74-45B3-9CEC-764DF5878F18}" destId="{24B62937-A2A4-4D24-A3A3-A29117F10A00}" srcOrd="2" destOrd="0" presId="urn:microsoft.com/office/officeart/2008/layout/AlternatingHexagons"/>
    <dgm:cxn modelId="{2ECA5800-77C8-439C-B6C3-668206BD019F}" type="presParOf" srcId="{D6A24515-1F74-45B3-9CEC-764DF5878F18}" destId="{277C7586-C81A-4FFC-A28A-D3493404200D}" srcOrd="3" destOrd="0" presId="urn:microsoft.com/office/officeart/2008/layout/AlternatingHexagons"/>
    <dgm:cxn modelId="{38010B27-6895-4329-A535-C598210E27B1}" type="presParOf" srcId="{D6A24515-1F74-45B3-9CEC-764DF5878F18}" destId="{2DEB6C3F-194A-466B-A393-D53A827C1EC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DCC89B-4BE6-4B32-AAE7-597D6B081E0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65ED3B-8C17-4650-9B7B-D7A87CB79915}">
      <dgm:prSet phldrT="[Texto]"/>
      <dgm:spPr/>
      <dgm:t>
        <a:bodyPr/>
        <a:lstStyle/>
        <a:p>
          <a:r>
            <a:rPr lang="es-CL" dirty="0"/>
            <a:t>Menoscabo de la dignidad</a:t>
          </a:r>
        </a:p>
      </dgm:t>
    </dgm:pt>
    <dgm:pt modelId="{9643C300-CDD0-499D-B8B7-CB6DEB20AAF5}" type="parTrans" cxnId="{A2E3D7EE-F555-4F71-BC36-4C2E74CD4F34}">
      <dgm:prSet/>
      <dgm:spPr/>
      <dgm:t>
        <a:bodyPr/>
        <a:lstStyle/>
        <a:p>
          <a:endParaRPr lang="es-CL"/>
        </a:p>
      </dgm:t>
    </dgm:pt>
    <dgm:pt modelId="{81E6E40F-051F-4197-BDB4-E1B9EB86833E}" type="sibTrans" cxnId="{A2E3D7EE-F555-4F71-BC36-4C2E74CD4F34}">
      <dgm:prSet/>
      <dgm:spPr/>
      <dgm:t>
        <a:bodyPr/>
        <a:lstStyle/>
        <a:p>
          <a:endParaRPr lang="es-CL"/>
        </a:p>
      </dgm:t>
    </dgm:pt>
    <dgm:pt modelId="{47732123-74C5-48EF-95DA-94C73250C7B7}">
      <dgm:prSet phldrT="[Texto]"/>
      <dgm:spPr/>
      <dgm:t>
        <a:bodyPr/>
        <a:lstStyle/>
        <a:p>
          <a:r>
            <a:rPr lang="es-CL" dirty="0"/>
            <a:t>Proceso de deshumanización</a:t>
          </a:r>
        </a:p>
      </dgm:t>
    </dgm:pt>
    <dgm:pt modelId="{EC1BB6C2-316D-4808-BC22-D8466FFF0DB9}" type="parTrans" cxnId="{AD348A74-79C7-46A8-9E54-9C520E6295B4}">
      <dgm:prSet/>
      <dgm:spPr/>
      <dgm:t>
        <a:bodyPr/>
        <a:lstStyle/>
        <a:p>
          <a:endParaRPr lang="es-CL"/>
        </a:p>
      </dgm:t>
    </dgm:pt>
    <dgm:pt modelId="{BA6A6BC0-D6E1-40CB-B266-951EEF250D66}" type="sibTrans" cxnId="{AD348A74-79C7-46A8-9E54-9C520E6295B4}">
      <dgm:prSet/>
      <dgm:spPr/>
      <dgm:t>
        <a:bodyPr/>
        <a:lstStyle/>
        <a:p>
          <a:endParaRPr lang="es-CL"/>
        </a:p>
      </dgm:t>
    </dgm:pt>
    <dgm:pt modelId="{6E90856F-3E2D-425A-B935-884EBA67B207}">
      <dgm:prSet phldrT="[Texto]"/>
      <dgm:spPr/>
      <dgm:t>
        <a:bodyPr/>
        <a:lstStyle/>
        <a:p>
          <a:r>
            <a:rPr lang="es-CL" dirty="0"/>
            <a:t>Política sistemática de represión</a:t>
          </a:r>
        </a:p>
      </dgm:t>
    </dgm:pt>
    <dgm:pt modelId="{D862008C-821C-4557-8DCE-DEA550EDAF40}" type="parTrans" cxnId="{9E344F65-03B8-48A3-B295-386B66F682C0}">
      <dgm:prSet/>
      <dgm:spPr/>
      <dgm:t>
        <a:bodyPr/>
        <a:lstStyle/>
        <a:p>
          <a:endParaRPr lang="es-CL"/>
        </a:p>
      </dgm:t>
    </dgm:pt>
    <dgm:pt modelId="{9B40A58D-2484-4FFD-B981-3ABA9D5ECD31}" type="sibTrans" cxnId="{9E344F65-03B8-48A3-B295-386B66F682C0}">
      <dgm:prSet/>
      <dgm:spPr/>
      <dgm:t>
        <a:bodyPr/>
        <a:lstStyle/>
        <a:p>
          <a:endParaRPr lang="es-CL"/>
        </a:p>
      </dgm:t>
    </dgm:pt>
    <dgm:pt modelId="{99861E10-F407-492F-9303-538FDD4D7558}" type="pres">
      <dgm:prSet presAssocID="{59DCC89B-4BE6-4B32-AAE7-597D6B081E01}" presName="compositeShape" presStyleCnt="0">
        <dgm:presLayoutVars>
          <dgm:chMax val="7"/>
          <dgm:dir/>
          <dgm:resizeHandles val="exact"/>
        </dgm:presLayoutVars>
      </dgm:prSet>
      <dgm:spPr/>
    </dgm:pt>
    <dgm:pt modelId="{CCC0673C-9B49-4BD3-A635-2327833EEE6C}" type="pres">
      <dgm:prSet presAssocID="{59DCC89B-4BE6-4B32-AAE7-597D6B081E01}" presName="wedge1" presStyleLbl="node1" presStyleIdx="0" presStyleCnt="3"/>
      <dgm:spPr/>
    </dgm:pt>
    <dgm:pt modelId="{923FEB7B-0DE4-4B21-9515-6D8B20A9F1C0}" type="pres">
      <dgm:prSet presAssocID="{59DCC89B-4BE6-4B32-AAE7-597D6B081E01}" presName="dummy1a" presStyleCnt="0"/>
      <dgm:spPr/>
    </dgm:pt>
    <dgm:pt modelId="{0E19E667-6F7A-405D-B167-91CF82F47AE2}" type="pres">
      <dgm:prSet presAssocID="{59DCC89B-4BE6-4B32-AAE7-597D6B081E01}" presName="dummy1b" presStyleCnt="0"/>
      <dgm:spPr/>
    </dgm:pt>
    <dgm:pt modelId="{D3E576A0-98AA-42A3-AEFA-EF04118DCB1A}" type="pres">
      <dgm:prSet presAssocID="{59DCC89B-4BE6-4B32-AAE7-597D6B081E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A41F4FD-26DE-4FEB-B032-78DE7ACD6D6D}" type="pres">
      <dgm:prSet presAssocID="{59DCC89B-4BE6-4B32-AAE7-597D6B081E01}" presName="wedge2" presStyleLbl="node1" presStyleIdx="1" presStyleCnt="3"/>
      <dgm:spPr/>
    </dgm:pt>
    <dgm:pt modelId="{39D1CA39-43BA-4696-B8AE-6E7F1303F100}" type="pres">
      <dgm:prSet presAssocID="{59DCC89B-4BE6-4B32-AAE7-597D6B081E01}" presName="dummy2a" presStyleCnt="0"/>
      <dgm:spPr/>
    </dgm:pt>
    <dgm:pt modelId="{2BAD2E30-3D80-41A1-A38D-DCA227FD47EE}" type="pres">
      <dgm:prSet presAssocID="{59DCC89B-4BE6-4B32-AAE7-597D6B081E01}" presName="dummy2b" presStyleCnt="0"/>
      <dgm:spPr/>
    </dgm:pt>
    <dgm:pt modelId="{976216CF-8E54-4983-A5C1-EFB773BD6031}" type="pres">
      <dgm:prSet presAssocID="{59DCC89B-4BE6-4B32-AAE7-597D6B081E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5E6AABD-ECD8-4E4E-B8F8-A5DDA94D08C4}" type="pres">
      <dgm:prSet presAssocID="{59DCC89B-4BE6-4B32-AAE7-597D6B081E01}" presName="wedge3" presStyleLbl="node1" presStyleIdx="2" presStyleCnt="3"/>
      <dgm:spPr/>
    </dgm:pt>
    <dgm:pt modelId="{D7CA6806-A088-49E1-8E1A-B2180BD514C9}" type="pres">
      <dgm:prSet presAssocID="{59DCC89B-4BE6-4B32-AAE7-597D6B081E01}" presName="dummy3a" presStyleCnt="0"/>
      <dgm:spPr/>
    </dgm:pt>
    <dgm:pt modelId="{E1DAE4D9-2C51-45E6-A558-9FE848440281}" type="pres">
      <dgm:prSet presAssocID="{59DCC89B-4BE6-4B32-AAE7-597D6B081E01}" presName="dummy3b" presStyleCnt="0"/>
      <dgm:spPr/>
    </dgm:pt>
    <dgm:pt modelId="{A2856450-892D-416B-B82E-A96ED3E0A258}" type="pres">
      <dgm:prSet presAssocID="{59DCC89B-4BE6-4B32-AAE7-597D6B081E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F60BF1F-B164-4D54-A762-6DC311B9FC23}" type="pres">
      <dgm:prSet presAssocID="{81E6E40F-051F-4197-BDB4-E1B9EB86833E}" presName="arrowWedge1" presStyleLbl="fgSibTrans2D1" presStyleIdx="0" presStyleCnt="3"/>
      <dgm:spPr/>
    </dgm:pt>
    <dgm:pt modelId="{EE7474EC-604E-4E72-919B-AE8313F7180D}" type="pres">
      <dgm:prSet presAssocID="{BA6A6BC0-D6E1-40CB-B266-951EEF250D66}" presName="arrowWedge2" presStyleLbl="fgSibTrans2D1" presStyleIdx="1" presStyleCnt="3"/>
      <dgm:spPr/>
    </dgm:pt>
    <dgm:pt modelId="{C2CC3087-E177-4F11-A5EA-EFEA3BAEB0B1}" type="pres">
      <dgm:prSet presAssocID="{9B40A58D-2484-4FFD-B981-3ABA9D5ECD31}" presName="arrowWedge3" presStyleLbl="fgSibTrans2D1" presStyleIdx="2" presStyleCnt="3"/>
      <dgm:spPr/>
    </dgm:pt>
  </dgm:ptLst>
  <dgm:cxnLst>
    <dgm:cxn modelId="{C1A04915-3BF9-4C85-8A0D-EFDF8B724708}" type="presOf" srcId="{6E90856F-3E2D-425A-B935-884EBA67B207}" destId="{B5E6AABD-ECD8-4E4E-B8F8-A5DDA94D08C4}" srcOrd="0" destOrd="0" presId="urn:microsoft.com/office/officeart/2005/8/layout/cycle8"/>
    <dgm:cxn modelId="{71E8375B-CADA-4743-B59F-7C0913736CF4}" type="presOf" srcId="{1065ED3B-8C17-4650-9B7B-D7A87CB79915}" destId="{D3E576A0-98AA-42A3-AEFA-EF04118DCB1A}" srcOrd="1" destOrd="0" presId="urn:microsoft.com/office/officeart/2005/8/layout/cycle8"/>
    <dgm:cxn modelId="{9E344F65-03B8-48A3-B295-386B66F682C0}" srcId="{59DCC89B-4BE6-4B32-AAE7-597D6B081E01}" destId="{6E90856F-3E2D-425A-B935-884EBA67B207}" srcOrd="2" destOrd="0" parTransId="{D862008C-821C-4557-8DCE-DEA550EDAF40}" sibTransId="{9B40A58D-2484-4FFD-B981-3ABA9D5ECD31}"/>
    <dgm:cxn modelId="{6ABBD246-0C5F-49E2-8386-96512BC4DFEF}" type="presOf" srcId="{1065ED3B-8C17-4650-9B7B-D7A87CB79915}" destId="{CCC0673C-9B49-4BD3-A635-2327833EEE6C}" srcOrd="0" destOrd="0" presId="urn:microsoft.com/office/officeart/2005/8/layout/cycle8"/>
    <dgm:cxn modelId="{AD348A74-79C7-46A8-9E54-9C520E6295B4}" srcId="{59DCC89B-4BE6-4B32-AAE7-597D6B081E01}" destId="{47732123-74C5-48EF-95DA-94C73250C7B7}" srcOrd="1" destOrd="0" parTransId="{EC1BB6C2-316D-4808-BC22-D8466FFF0DB9}" sibTransId="{BA6A6BC0-D6E1-40CB-B266-951EEF250D66}"/>
    <dgm:cxn modelId="{7B4A8989-D807-49A4-8CB1-28FD43D776E1}" type="presOf" srcId="{47732123-74C5-48EF-95DA-94C73250C7B7}" destId="{976216CF-8E54-4983-A5C1-EFB773BD6031}" srcOrd="1" destOrd="0" presId="urn:microsoft.com/office/officeart/2005/8/layout/cycle8"/>
    <dgm:cxn modelId="{A676BFA4-A3AA-4A7D-82C3-425CCD896BDC}" type="presOf" srcId="{59DCC89B-4BE6-4B32-AAE7-597D6B081E01}" destId="{99861E10-F407-492F-9303-538FDD4D7558}" srcOrd="0" destOrd="0" presId="urn:microsoft.com/office/officeart/2005/8/layout/cycle8"/>
    <dgm:cxn modelId="{75586ABB-D089-4C7E-B1C5-6A86CD0597E1}" type="presOf" srcId="{6E90856F-3E2D-425A-B935-884EBA67B207}" destId="{A2856450-892D-416B-B82E-A96ED3E0A258}" srcOrd="1" destOrd="0" presId="urn:microsoft.com/office/officeart/2005/8/layout/cycle8"/>
    <dgm:cxn modelId="{E49231C4-9E03-429D-A511-2D5369770AF1}" type="presOf" srcId="{47732123-74C5-48EF-95DA-94C73250C7B7}" destId="{3A41F4FD-26DE-4FEB-B032-78DE7ACD6D6D}" srcOrd="0" destOrd="0" presId="urn:microsoft.com/office/officeart/2005/8/layout/cycle8"/>
    <dgm:cxn modelId="{A2E3D7EE-F555-4F71-BC36-4C2E74CD4F34}" srcId="{59DCC89B-4BE6-4B32-AAE7-597D6B081E01}" destId="{1065ED3B-8C17-4650-9B7B-D7A87CB79915}" srcOrd="0" destOrd="0" parTransId="{9643C300-CDD0-499D-B8B7-CB6DEB20AAF5}" sibTransId="{81E6E40F-051F-4197-BDB4-E1B9EB86833E}"/>
    <dgm:cxn modelId="{2B7942ED-F7AC-4D40-B7A1-164B724451CF}" type="presParOf" srcId="{99861E10-F407-492F-9303-538FDD4D7558}" destId="{CCC0673C-9B49-4BD3-A635-2327833EEE6C}" srcOrd="0" destOrd="0" presId="urn:microsoft.com/office/officeart/2005/8/layout/cycle8"/>
    <dgm:cxn modelId="{4395C8C3-5C36-4B84-BD74-FEAF4DF61D6E}" type="presParOf" srcId="{99861E10-F407-492F-9303-538FDD4D7558}" destId="{923FEB7B-0DE4-4B21-9515-6D8B20A9F1C0}" srcOrd="1" destOrd="0" presId="urn:microsoft.com/office/officeart/2005/8/layout/cycle8"/>
    <dgm:cxn modelId="{2DA6BBB8-E26D-4FC9-9F60-AB77E0B4E119}" type="presParOf" srcId="{99861E10-F407-492F-9303-538FDD4D7558}" destId="{0E19E667-6F7A-405D-B167-91CF82F47AE2}" srcOrd="2" destOrd="0" presId="urn:microsoft.com/office/officeart/2005/8/layout/cycle8"/>
    <dgm:cxn modelId="{CEA6EDAC-5E59-4722-9615-258FD6C6D9E7}" type="presParOf" srcId="{99861E10-F407-492F-9303-538FDD4D7558}" destId="{D3E576A0-98AA-42A3-AEFA-EF04118DCB1A}" srcOrd="3" destOrd="0" presId="urn:microsoft.com/office/officeart/2005/8/layout/cycle8"/>
    <dgm:cxn modelId="{022FD1E3-2447-493B-A11E-5A30E9DBFB50}" type="presParOf" srcId="{99861E10-F407-492F-9303-538FDD4D7558}" destId="{3A41F4FD-26DE-4FEB-B032-78DE7ACD6D6D}" srcOrd="4" destOrd="0" presId="urn:microsoft.com/office/officeart/2005/8/layout/cycle8"/>
    <dgm:cxn modelId="{7CFFE5F2-DBF2-4F1B-9A16-3DD2F6AC62C9}" type="presParOf" srcId="{99861E10-F407-492F-9303-538FDD4D7558}" destId="{39D1CA39-43BA-4696-B8AE-6E7F1303F100}" srcOrd="5" destOrd="0" presId="urn:microsoft.com/office/officeart/2005/8/layout/cycle8"/>
    <dgm:cxn modelId="{E1E96A5A-036D-4822-A0FC-5414450273F6}" type="presParOf" srcId="{99861E10-F407-492F-9303-538FDD4D7558}" destId="{2BAD2E30-3D80-41A1-A38D-DCA227FD47EE}" srcOrd="6" destOrd="0" presId="urn:microsoft.com/office/officeart/2005/8/layout/cycle8"/>
    <dgm:cxn modelId="{269B957E-0312-49A8-92C4-1BAC79BF8B60}" type="presParOf" srcId="{99861E10-F407-492F-9303-538FDD4D7558}" destId="{976216CF-8E54-4983-A5C1-EFB773BD6031}" srcOrd="7" destOrd="0" presId="urn:microsoft.com/office/officeart/2005/8/layout/cycle8"/>
    <dgm:cxn modelId="{028DC246-3501-4B7B-B83F-60AC569284D6}" type="presParOf" srcId="{99861E10-F407-492F-9303-538FDD4D7558}" destId="{B5E6AABD-ECD8-4E4E-B8F8-A5DDA94D08C4}" srcOrd="8" destOrd="0" presId="urn:microsoft.com/office/officeart/2005/8/layout/cycle8"/>
    <dgm:cxn modelId="{72FB5FF9-2014-492B-A25F-D23FE23CAC6D}" type="presParOf" srcId="{99861E10-F407-492F-9303-538FDD4D7558}" destId="{D7CA6806-A088-49E1-8E1A-B2180BD514C9}" srcOrd="9" destOrd="0" presId="urn:microsoft.com/office/officeart/2005/8/layout/cycle8"/>
    <dgm:cxn modelId="{46314551-1CF2-4480-9D89-C953736016AB}" type="presParOf" srcId="{99861E10-F407-492F-9303-538FDD4D7558}" destId="{E1DAE4D9-2C51-45E6-A558-9FE848440281}" srcOrd="10" destOrd="0" presId="urn:microsoft.com/office/officeart/2005/8/layout/cycle8"/>
    <dgm:cxn modelId="{079F596F-2428-4E30-93C7-4B664F411930}" type="presParOf" srcId="{99861E10-F407-492F-9303-538FDD4D7558}" destId="{A2856450-892D-416B-B82E-A96ED3E0A258}" srcOrd="11" destOrd="0" presId="urn:microsoft.com/office/officeart/2005/8/layout/cycle8"/>
    <dgm:cxn modelId="{2B08E6E1-EF00-445E-AC93-4CBBF16E86CC}" type="presParOf" srcId="{99861E10-F407-492F-9303-538FDD4D7558}" destId="{9F60BF1F-B164-4D54-A762-6DC311B9FC23}" srcOrd="12" destOrd="0" presId="urn:microsoft.com/office/officeart/2005/8/layout/cycle8"/>
    <dgm:cxn modelId="{7779F2CC-3930-41A2-87A2-EB47D1F3902A}" type="presParOf" srcId="{99861E10-F407-492F-9303-538FDD4D7558}" destId="{EE7474EC-604E-4E72-919B-AE8313F7180D}" srcOrd="13" destOrd="0" presId="urn:microsoft.com/office/officeart/2005/8/layout/cycle8"/>
    <dgm:cxn modelId="{39FEEF3C-F4D6-424C-9B9D-85D61F1931E1}" type="presParOf" srcId="{99861E10-F407-492F-9303-538FDD4D7558}" destId="{C2CC3087-E177-4F11-A5EA-EFEA3BAEB0B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A7DDD-961B-49D1-A51E-AE1CEA647E51}">
      <dsp:nvSpPr>
        <dsp:cNvPr id="0" name=""/>
        <dsp:cNvSpPr/>
      </dsp:nvSpPr>
      <dsp:spPr>
        <a:xfrm>
          <a:off x="2092" y="0"/>
          <a:ext cx="3255129" cy="4862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Golpe de Estado</a:t>
          </a:r>
        </a:p>
      </dsp:txBody>
      <dsp:txXfrm>
        <a:off x="2092" y="1945178"/>
        <a:ext cx="3255129" cy="1945178"/>
      </dsp:txXfrm>
    </dsp:sp>
    <dsp:sp modelId="{E5496379-9B6D-42C6-9155-7A4DEB4C1E6C}">
      <dsp:nvSpPr>
        <dsp:cNvPr id="0" name=""/>
        <dsp:cNvSpPr/>
      </dsp:nvSpPr>
      <dsp:spPr>
        <a:xfrm>
          <a:off x="560449" y="324050"/>
          <a:ext cx="2138415" cy="155481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78F42-D704-4A1B-BEFC-25203468E14B}">
      <dsp:nvSpPr>
        <dsp:cNvPr id="0" name=""/>
        <dsp:cNvSpPr/>
      </dsp:nvSpPr>
      <dsp:spPr>
        <a:xfrm>
          <a:off x="3354876" y="0"/>
          <a:ext cx="3255129" cy="4862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Fuerzas Armadas y de Orden</a:t>
          </a:r>
        </a:p>
      </dsp:txBody>
      <dsp:txXfrm>
        <a:off x="3354876" y="1945178"/>
        <a:ext cx="3255129" cy="1945178"/>
      </dsp:txXfrm>
    </dsp:sp>
    <dsp:sp modelId="{6CDB4A5D-3CA0-452B-8115-C9CB7CD4C15A}">
      <dsp:nvSpPr>
        <dsp:cNvPr id="0" name=""/>
        <dsp:cNvSpPr/>
      </dsp:nvSpPr>
      <dsp:spPr>
        <a:xfrm>
          <a:off x="3882141" y="316682"/>
          <a:ext cx="2200598" cy="156954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EE613-8B4B-4D9E-8DC1-839ED23BE7EB}">
      <dsp:nvSpPr>
        <dsp:cNvPr id="0" name=""/>
        <dsp:cNvSpPr/>
      </dsp:nvSpPr>
      <dsp:spPr>
        <a:xfrm>
          <a:off x="6707659" y="0"/>
          <a:ext cx="3255129" cy="4862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Junta de Gobierno</a:t>
          </a:r>
        </a:p>
      </dsp:txBody>
      <dsp:txXfrm>
        <a:off x="6707659" y="1945178"/>
        <a:ext cx="3255129" cy="1945178"/>
      </dsp:txXfrm>
    </dsp:sp>
    <dsp:sp modelId="{FE02FC19-5288-4E7D-9EFB-2518855BD52A}">
      <dsp:nvSpPr>
        <dsp:cNvPr id="0" name=""/>
        <dsp:cNvSpPr/>
      </dsp:nvSpPr>
      <dsp:spPr>
        <a:xfrm>
          <a:off x="7240666" y="331418"/>
          <a:ext cx="2189117" cy="154007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F549B-F8F6-43CE-8924-5786BB6666E3}">
      <dsp:nvSpPr>
        <dsp:cNvPr id="0" name=""/>
        <dsp:cNvSpPr/>
      </dsp:nvSpPr>
      <dsp:spPr>
        <a:xfrm>
          <a:off x="398595" y="3890357"/>
          <a:ext cx="9167691" cy="7294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271B-1048-4614-ABE8-8D034BF37C7F}">
      <dsp:nvSpPr>
        <dsp:cNvPr id="0" name=""/>
        <dsp:cNvSpPr/>
      </dsp:nvSpPr>
      <dsp:spPr>
        <a:xfrm>
          <a:off x="8090" y="290139"/>
          <a:ext cx="3057751" cy="1223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I. Político</a:t>
          </a:r>
        </a:p>
      </dsp:txBody>
      <dsp:txXfrm>
        <a:off x="619640" y="290139"/>
        <a:ext cx="1834651" cy="1223100"/>
      </dsp:txXfrm>
    </dsp:sp>
    <dsp:sp modelId="{66B994AF-1559-4A8E-BD8A-014A2BB675FC}">
      <dsp:nvSpPr>
        <dsp:cNvPr id="0" name=""/>
        <dsp:cNvSpPr/>
      </dsp:nvSpPr>
      <dsp:spPr>
        <a:xfrm>
          <a:off x="2668334" y="394103"/>
          <a:ext cx="2537933" cy="10151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Sociedad polarizada</a:t>
          </a:r>
        </a:p>
      </dsp:txBody>
      <dsp:txXfrm>
        <a:off x="3175921" y="394103"/>
        <a:ext cx="1522760" cy="1015173"/>
      </dsp:txXfrm>
    </dsp:sp>
    <dsp:sp modelId="{97FC0B96-C23D-4CF8-8547-58689CCC7E7D}">
      <dsp:nvSpPr>
        <dsp:cNvPr id="0" name=""/>
        <dsp:cNvSpPr/>
      </dsp:nvSpPr>
      <dsp:spPr>
        <a:xfrm>
          <a:off x="4850956" y="394103"/>
          <a:ext cx="6032185" cy="10151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Supresión Estado de derecho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Violación sistemática DD.HH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Nueva institucionalidad: Constitución 1980</a:t>
          </a:r>
        </a:p>
      </dsp:txBody>
      <dsp:txXfrm>
        <a:off x="5358543" y="394103"/>
        <a:ext cx="5017012" cy="1015173"/>
      </dsp:txXfrm>
    </dsp:sp>
    <dsp:sp modelId="{A418C93D-8CDE-486F-BA3F-1DC2B458FCE5}">
      <dsp:nvSpPr>
        <dsp:cNvPr id="0" name=""/>
        <dsp:cNvSpPr/>
      </dsp:nvSpPr>
      <dsp:spPr>
        <a:xfrm>
          <a:off x="8090" y="1684474"/>
          <a:ext cx="3207427" cy="1223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II. Económico</a:t>
          </a:r>
        </a:p>
      </dsp:txBody>
      <dsp:txXfrm>
        <a:off x="619640" y="1684474"/>
        <a:ext cx="1984327" cy="1223100"/>
      </dsp:txXfrm>
    </dsp:sp>
    <dsp:sp modelId="{85356A3C-2E70-4F64-BE10-958CDA7CA20C}">
      <dsp:nvSpPr>
        <dsp:cNvPr id="0" name=""/>
        <dsp:cNvSpPr/>
      </dsp:nvSpPr>
      <dsp:spPr>
        <a:xfrm>
          <a:off x="2818011" y="1788437"/>
          <a:ext cx="2537933" cy="10151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Inflación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Déficit fiscal</a:t>
          </a:r>
        </a:p>
      </dsp:txBody>
      <dsp:txXfrm>
        <a:off x="3325598" y="1788437"/>
        <a:ext cx="1522760" cy="1015173"/>
      </dsp:txXfrm>
    </dsp:sp>
    <dsp:sp modelId="{E932E320-7B24-4F1B-AD83-6F9A8EA40E16}">
      <dsp:nvSpPr>
        <dsp:cNvPr id="0" name=""/>
        <dsp:cNvSpPr/>
      </dsp:nvSpPr>
      <dsp:spPr>
        <a:xfrm>
          <a:off x="5000633" y="1788437"/>
          <a:ext cx="5977721" cy="10151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Nuevo modelo económico: Neoliberalismo</a:t>
          </a:r>
        </a:p>
      </dsp:txBody>
      <dsp:txXfrm>
        <a:off x="5508220" y="1788437"/>
        <a:ext cx="4962548" cy="1015173"/>
      </dsp:txXfrm>
    </dsp:sp>
    <dsp:sp modelId="{A9B538FA-0C3F-4273-AC75-BADD92FC2CF9}">
      <dsp:nvSpPr>
        <dsp:cNvPr id="0" name=""/>
        <dsp:cNvSpPr/>
      </dsp:nvSpPr>
      <dsp:spPr>
        <a:xfrm>
          <a:off x="8090" y="3078808"/>
          <a:ext cx="3057751" cy="1223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III. Social</a:t>
          </a:r>
        </a:p>
      </dsp:txBody>
      <dsp:txXfrm>
        <a:off x="619640" y="3078808"/>
        <a:ext cx="1834651" cy="1223100"/>
      </dsp:txXfrm>
    </dsp:sp>
    <dsp:sp modelId="{81A62B02-68D7-44A3-BD12-0E13CB3471DE}">
      <dsp:nvSpPr>
        <dsp:cNvPr id="0" name=""/>
        <dsp:cNvSpPr/>
      </dsp:nvSpPr>
      <dsp:spPr>
        <a:xfrm>
          <a:off x="2668334" y="3182772"/>
          <a:ext cx="2537933" cy="10151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Importante gasto social</a:t>
          </a:r>
        </a:p>
      </dsp:txBody>
      <dsp:txXfrm>
        <a:off x="3175921" y="3182772"/>
        <a:ext cx="1522760" cy="1015173"/>
      </dsp:txXfrm>
    </dsp:sp>
    <dsp:sp modelId="{C05E403C-DE42-458B-A0B1-D213035C976D}">
      <dsp:nvSpPr>
        <dsp:cNvPr id="0" name=""/>
        <dsp:cNvSpPr/>
      </dsp:nvSpPr>
      <dsp:spPr>
        <a:xfrm>
          <a:off x="4850956" y="3182772"/>
          <a:ext cx="6104668" cy="10151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Reformas laborales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Nuevo sistema de previsión social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Educación: municipalización y privatización</a:t>
          </a:r>
        </a:p>
      </dsp:txBody>
      <dsp:txXfrm>
        <a:off x="5358543" y="3182772"/>
        <a:ext cx="5089495" cy="1015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D0A6-A888-4565-A0D2-E7610F90B8C7}">
      <dsp:nvSpPr>
        <dsp:cNvPr id="0" name=""/>
        <dsp:cNvSpPr/>
      </dsp:nvSpPr>
      <dsp:spPr>
        <a:xfrm rot="16200000">
          <a:off x="312876" y="-311440"/>
          <a:ext cx="3110841" cy="37337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kern="1200" dirty="0"/>
            <a:t>Gobierno “Ilegitimo, inmoral y no representativo del sentir nacional”</a:t>
          </a:r>
        </a:p>
      </dsp:txBody>
      <dsp:txXfrm rot="5400000">
        <a:off x="1436" y="622168"/>
        <a:ext cx="3733721" cy="1866505"/>
      </dsp:txXfrm>
    </dsp:sp>
    <dsp:sp modelId="{B825F782-31CD-475E-9F9D-3591C729D2F0}">
      <dsp:nvSpPr>
        <dsp:cNvPr id="0" name=""/>
        <dsp:cNvSpPr/>
      </dsp:nvSpPr>
      <dsp:spPr>
        <a:xfrm rot="16200000">
          <a:off x="4326627" y="-311440"/>
          <a:ext cx="3110841" cy="37337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kern="1200" dirty="0"/>
            <a:t>Restablecer: “La normalidad económica y social del país”</a:t>
          </a:r>
        </a:p>
      </dsp:txBody>
      <dsp:txXfrm rot="5400000">
        <a:off x="4015187" y="622168"/>
        <a:ext cx="3733721" cy="1866505"/>
      </dsp:txXfrm>
    </dsp:sp>
    <dsp:sp modelId="{8B41D51C-B38A-4DE6-AD0B-BBD70690F17A}">
      <dsp:nvSpPr>
        <dsp:cNvPr id="0" name=""/>
        <dsp:cNvSpPr/>
      </dsp:nvSpPr>
      <dsp:spPr>
        <a:xfrm rot="16200000">
          <a:off x="8340378" y="-311440"/>
          <a:ext cx="3110841" cy="37337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kern="1200" dirty="0"/>
            <a:t>Bandos militares</a:t>
          </a:r>
        </a:p>
      </dsp:txBody>
      <dsp:txXfrm rot="5400000">
        <a:off x="8028938" y="622168"/>
        <a:ext cx="3733721" cy="1866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2C92E-8BFD-449D-9261-F84ECEFF69D1}">
      <dsp:nvSpPr>
        <dsp:cNvPr id="0" name=""/>
        <dsp:cNvSpPr/>
      </dsp:nvSpPr>
      <dsp:spPr>
        <a:xfrm>
          <a:off x="6494" y="2170022"/>
          <a:ext cx="2514383" cy="1257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b="1" kern="1200" dirty="0"/>
            <a:t>Estado de Derecho</a:t>
          </a:r>
        </a:p>
      </dsp:txBody>
      <dsp:txXfrm>
        <a:off x="43316" y="2206844"/>
        <a:ext cx="2440739" cy="1183547"/>
      </dsp:txXfrm>
    </dsp:sp>
    <dsp:sp modelId="{902249F1-364D-4622-B877-34932CC3BF71}">
      <dsp:nvSpPr>
        <dsp:cNvPr id="0" name=""/>
        <dsp:cNvSpPr/>
      </dsp:nvSpPr>
      <dsp:spPr>
        <a:xfrm rot="17692822">
          <a:off x="1828492" y="1694075"/>
          <a:ext cx="23905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90524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>
        <a:off x="2963991" y="1654527"/>
        <a:ext cx="119526" cy="119526"/>
      </dsp:txXfrm>
    </dsp:sp>
    <dsp:sp modelId="{57469633-CD7A-4BD0-8C66-0C3C1756C5AD}">
      <dsp:nvSpPr>
        <dsp:cNvPr id="0" name=""/>
        <dsp:cNvSpPr/>
      </dsp:nvSpPr>
      <dsp:spPr>
        <a:xfrm>
          <a:off x="3526631" y="1366"/>
          <a:ext cx="2514383" cy="1257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b="1" kern="1200" dirty="0"/>
            <a:t>La ley</a:t>
          </a:r>
        </a:p>
      </dsp:txBody>
      <dsp:txXfrm>
        <a:off x="3563453" y="38188"/>
        <a:ext cx="2440739" cy="1183547"/>
      </dsp:txXfrm>
    </dsp:sp>
    <dsp:sp modelId="{FABAA164-5991-45C6-9178-1DD4CD740179}">
      <dsp:nvSpPr>
        <dsp:cNvPr id="0" name=""/>
        <dsp:cNvSpPr/>
      </dsp:nvSpPr>
      <dsp:spPr>
        <a:xfrm rot="19457599">
          <a:off x="2404459" y="2416960"/>
          <a:ext cx="12385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38589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992789" y="2406210"/>
        <a:ext cx="61929" cy="61929"/>
      </dsp:txXfrm>
    </dsp:sp>
    <dsp:sp modelId="{9CDC7CD3-5781-4022-BD96-FB39744AE253}">
      <dsp:nvSpPr>
        <dsp:cNvPr id="0" name=""/>
        <dsp:cNvSpPr/>
      </dsp:nvSpPr>
      <dsp:spPr>
        <a:xfrm>
          <a:off x="3526631" y="1447136"/>
          <a:ext cx="2514383" cy="1257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b="1" kern="1200" dirty="0"/>
            <a:t>Distribución de los poderes</a:t>
          </a:r>
        </a:p>
      </dsp:txBody>
      <dsp:txXfrm>
        <a:off x="3563453" y="1483958"/>
        <a:ext cx="2440739" cy="1183547"/>
      </dsp:txXfrm>
    </dsp:sp>
    <dsp:sp modelId="{332D5D11-AF11-4BD2-8B07-632677665576}">
      <dsp:nvSpPr>
        <dsp:cNvPr id="0" name=""/>
        <dsp:cNvSpPr/>
      </dsp:nvSpPr>
      <dsp:spPr>
        <a:xfrm rot="2142401">
          <a:off x="2404459" y="3139845"/>
          <a:ext cx="12385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38589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992789" y="3129095"/>
        <a:ext cx="61929" cy="61929"/>
      </dsp:txXfrm>
    </dsp:sp>
    <dsp:sp modelId="{4B859A6D-16F8-4196-96F6-ABE781B85F10}">
      <dsp:nvSpPr>
        <dsp:cNvPr id="0" name=""/>
        <dsp:cNvSpPr/>
      </dsp:nvSpPr>
      <dsp:spPr>
        <a:xfrm>
          <a:off x="3526631" y="2892907"/>
          <a:ext cx="2514383" cy="1257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b="1" kern="1200" dirty="0"/>
            <a:t>Responsabilidad de las autoridades</a:t>
          </a:r>
        </a:p>
      </dsp:txBody>
      <dsp:txXfrm>
        <a:off x="3563453" y="2929729"/>
        <a:ext cx="2440739" cy="1183547"/>
      </dsp:txXfrm>
    </dsp:sp>
    <dsp:sp modelId="{B3E843B1-8B5E-4973-8BDD-A84037F2409F}">
      <dsp:nvSpPr>
        <dsp:cNvPr id="0" name=""/>
        <dsp:cNvSpPr/>
      </dsp:nvSpPr>
      <dsp:spPr>
        <a:xfrm rot="3907178">
          <a:off x="1828492" y="3862730"/>
          <a:ext cx="23905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90524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>
        <a:off x="2963991" y="3823182"/>
        <a:ext cx="119526" cy="119526"/>
      </dsp:txXfrm>
    </dsp:sp>
    <dsp:sp modelId="{051FD13D-13AB-49B8-BE59-3C2A037BB2B6}">
      <dsp:nvSpPr>
        <dsp:cNvPr id="0" name=""/>
        <dsp:cNvSpPr/>
      </dsp:nvSpPr>
      <dsp:spPr>
        <a:xfrm>
          <a:off x="3526631" y="4338677"/>
          <a:ext cx="2514383" cy="1257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b="1" kern="1200" dirty="0"/>
            <a:t>Respeto por los Derechos Humanos</a:t>
          </a:r>
        </a:p>
      </dsp:txBody>
      <dsp:txXfrm>
        <a:off x="3563453" y="4375499"/>
        <a:ext cx="2440739" cy="1183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945B2-7723-498A-BFE8-72A5499C2310}">
      <dsp:nvSpPr>
        <dsp:cNvPr id="0" name=""/>
        <dsp:cNvSpPr/>
      </dsp:nvSpPr>
      <dsp:spPr>
        <a:xfrm>
          <a:off x="2226" y="2319826"/>
          <a:ext cx="2415474" cy="120773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Estado de Hecho</a:t>
          </a:r>
        </a:p>
      </dsp:txBody>
      <dsp:txXfrm>
        <a:off x="37599" y="2355199"/>
        <a:ext cx="2344728" cy="1136991"/>
      </dsp:txXfrm>
    </dsp:sp>
    <dsp:sp modelId="{0FF0B9B1-DB96-4671-BBF7-26435859090B}">
      <dsp:nvSpPr>
        <dsp:cNvPr id="0" name=""/>
        <dsp:cNvSpPr/>
      </dsp:nvSpPr>
      <dsp:spPr>
        <a:xfrm rot="17692822">
          <a:off x="1752551" y="1863432"/>
          <a:ext cx="2296487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2296487" y="18588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>
        <a:off x="2843383" y="1824609"/>
        <a:ext cx="114824" cy="114824"/>
      </dsp:txXfrm>
    </dsp:sp>
    <dsp:sp modelId="{2EF2C24D-5321-451A-A2B0-13174F75FAB6}">
      <dsp:nvSpPr>
        <dsp:cNvPr id="0" name=""/>
        <dsp:cNvSpPr/>
      </dsp:nvSpPr>
      <dsp:spPr>
        <a:xfrm>
          <a:off x="3383890" y="236479"/>
          <a:ext cx="2415474" cy="1207737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Ruptura con el ordenamiento constitucional</a:t>
          </a:r>
        </a:p>
      </dsp:txBody>
      <dsp:txXfrm>
        <a:off x="3419263" y="271852"/>
        <a:ext cx="2344728" cy="1136991"/>
      </dsp:txXfrm>
    </dsp:sp>
    <dsp:sp modelId="{D05FB6D0-0DA4-42C2-BF10-D616ECF356BE}">
      <dsp:nvSpPr>
        <dsp:cNvPr id="0" name=""/>
        <dsp:cNvSpPr/>
      </dsp:nvSpPr>
      <dsp:spPr>
        <a:xfrm rot="19457599">
          <a:off x="2305862" y="2557881"/>
          <a:ext cx="1189866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1189866" y="18588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871048" y="2546723"/>
        <a:ext cx="59493" cy="59493"/>
      </dsp:txXfrm>
    </dsp:sp>
    <dsp:sp modelId="{0A904FE9-B274-4D17-8AF2-0EAA4EEF3A6A}">
      <dsp:nvSpPr>
        <dsp:cNvPr id="0" name=""/>
        <dsp:cNvSpPr/>
      </dsp:nvSpPr>
      <dsp:spPr>
        <a:xfrm>
          <a:off x="3383890" y="1625377"/>
          <a:ext cx="2415474" cy="1207737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Golpes de Estados</a:t>
          </a:r>
        </a:p>
      </dsp:txBody>
      <dsp:txXfrm>
        <a:off x="3419263" y="1660750"/>
        <a:ext cx="2344728" cy="1136991"/>
      </dsp:txXfrm>
    </dsp:sp>
    <dsp:sp modelId="{49FD3DFF-4647-4378-9626-30A050E0F7F9}">
      <dsp:nvSpPr>
        <dsp:cNvPr id="0" name=""/>
        <dsp:cNvSpPr/>
      </dsp:nvSpPr>
      <dsp:spPr>
        <a:xfrm rot="2142401">
          <a:off x="2305862" y="3252330"/>
          <a:ext cx="1189866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1189866" y="18588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871048" y="3241172"/>
        <a:ext cx="59493" cy="59493"/>
      </dsp:txXfrm>
    </dsp:sp>
    <dsp:sp modelId="{36FBDC74-5746-4330-BD4A-A2F54C08BD76}">
      <dsp:nvSpPr>
        <dsp:cNvPr id="0" name=""/>
        <dsp:cNvSpPr/>
      </dsp:nvSpPr>
      <dsp:spPr>
        <a:xfrm>
          <a:off x="3383890" y="3014275"/>
          <a:ext cx="2415474" cy="1207737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Concentración de los poderes </a:t>
          </a:r>
        </a:p>
      </dsp:txBody>
      <dsp:txXfrm>
        <a:off x="3419263" y="3049648"/>
        <a:ext cx="2344728" cy="1136991"/>
      </dsp:txXfrm>
    </dsp:sp>
    <dsp:sp modelId="{4EDDF25F-30C1-4874-9C73-CD0788C348F2}">
      <dsp:nvSpPr>
        <dsp:cNvPr id="0" name=""/>
        <dsp:cNvSpPr/>
      </dsp:nvSpPr>
      <dsp:spPr>
        <a:xfrm rot="3907178">
          <a:off x="1752551" y="3946779"/>
          <a:ext cx="2296487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2296487" y="18588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/>
        </a:p>
      </dsp:txBody>
      <dsp:txXfrm>
        <a:off x="2843383" y="3907956"/>
        <a:ext cx="114824" cy="114824"/>
      </dsp:txXfrm>
    </dsp:sp>
    <dsp:sp modelId="{84D38FBC-C652-435F-909E-4DB34A85EDAF}">
      <dsp:nvSpPr>
        <dsp:cNvPr id="0" name=""/>
        <dsp:cNvSpPr/>
      </dsp:nvSpPr>
      <dsp:spPr>
        <a:xfrm>
          <a:off x="3383890" y="4403173"/>
          <a:ext cx="2415474" cy="1207737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Centrados en imponer orden</a:t>
          </a:r>
        </a:p>
      </dsp:txBody>
      <dsp:txXfrm>
        <a:off x="3419263" y="4438546"/>
        <a:ext cx="2344728" cy="1136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A3013-EEC6-4956-A9EF-A865302A7D07}">
      <dsp:nvSpPr>
        <dsp:cNvPr id="0" name=""/>
        <dsp:cNvSpPr/>
      </dsp:nvSpPr>
      <dsp:spPr>
        <a:xfrm>
          <a:off x="4010296" y="0"/>
          <a:ext cx="6015445" cy="16396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dirty="0"/>
            <a:t>Son derechos inherentes a todos los seres humanos, sin distinción alguna de nacionalidad, lugar de residencia, sexo, origen nacional o étnico, color, religión, lengua, o cualquier otra condición. Todos tenemos los mismos </a:t>
          </a:r>
          <a:r>
            <a:rPr lang="es-CL" sz="1700" kern="1200" dirty="0" err="1"/>
            <a:t>DD°HH°</a:t>
          </a:r>
          <a:r>
            <a:rPr lang="es-CL" sz="1700" kern="1200" dirty="0"/>
            <a:t> , sin discriminación.</a:t>
          </a:r>
        </a:p>
      </dsp:txBody>
      <dsp:txXfrm>
        <a:off x="4010296" y="204958"/>
        <a:ext cx="5400573" cy="1229745"/>
      </dsp:txXfrm>
    </dsp:sp>
    <dsp:sp modelId="{C5AA28E0-DA26-4492-9B1A-70B2980183EE}">
      <dsp:nvSpPr>
        <dsp:cNvPr id="0" name=""/>
        <dsp:cNvSpPr/>
      </dsp:nvSpPr>
      <dsp:spPr>
        <a:xfrm>
          <a:off x="0" y="0"/>
          <a:ext cx="4010296" cy="163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¿Qué son los Derechos Humanos?</a:t>
          </a:r>
        </a:p>
      </dsp:txBody>
      <dsp:txXfrm>
        <a:off x="80042" y="80042"/>
        <a:ext cx="3850212" cy="1479576"/>
      </dsp:txXfrm>
    </dsp:sp>
    <dsp:sp modelId="{852A6986-41D0-4FDC-B154-788ACF8305B7}">
      <dsp:nvSpPr>
        <dsp:cNvPr id="0" name=""/>
        <dsp:cNvSpPr/>
      </dsp:nvSpPr>
      <dsp:spPr>
        <a:xfrm>
          <a:off x="4010296" y="1803626"/>
          <a:ext cx="6015445" cy="16396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dirty="0"/>
            <a:t>Uso sistemático del terror y la fuerza por parte de un gobierno de un Estado para ser obedecido.</a:t>
          </a:r>
        </a:p>
      </dsp:txBody>
      <dsp:txXfrm>
        <a:off x="4010296" y="2008584"/>
        <a:ext cx="5400573" cy="1229745"/>
      </dsp:txXfrm>
    </dsp:sp>
    <dsp:sp modelId="{6460F6BA-F680-4228-AC55-306EBA22A8EA}">
      <dsp:nvSpPr>
        <dsp:cNvPr id="0" name=""/>
        <dsp:cNvSpPr/>
      </dsp:nvSpPr>
      <dsp:spPr>
        <a:xfrm>
          <a:off x="0" y="1803626"/>
          <a:ext cx="4010296" cy="163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¿Qué es Terrorismo de Estado? </a:t>
          </a:r>
        </a:p>
      </dsp:txBody>
      <dsp:txXfrm>
        <a:off x="80042" y="1883668"/>
        <a:ext cx="3850212" cy="1479576"/>
      </dsp:txXfrm>
    </dsp:sp>
    <dsp:sp modelId="{5FCD1413-10BA-45FF-B135-B6AFD04A9798}">
      <dsp:nvSpPr>
        <dsp:cNvPr id="0" name=""/>
        <dsp:cNvSpPr/>
      </dsp:nvSpPr>
      <dsp:spPr>
        <a:xfrm>
          <a:off x="4010296" y="3607253"/>
          <a:ext cx="6015445" cy="16396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/>
            <a:t>Transgresión a los DD°HH° por parte del Estado o de otra organización política destinado a causar daño en las personas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700" kern="1200"/>
        </a:p>
      </dsp:txBody>
      <dsp:txXfrm>
        <a:off x="4010296" y="3812211"/>
        <a:ext cx="5400573" cy="1229745"/>
      </dsp:txXfrm>
    </dsp:sp>
    <dsp:sp modelId="{B9414DD4-1958-45ED-90BF-B8DE20EF4DF1}">
      <dsp:nvSpPr>
        <dsp:cNvPr id="0" name=""/>
        <dsp:cNvSpPr/>
      </dsp:nvSpPr>
      <dsp:spPr>
        <a:xfrm>
          <a:off x="0" y="3607253"/>
          <a:ext cx="4010296" cy="163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¿Qué es la violación a los Derechos Humanos? </a:t>
          </a:r>
        </a:p>
      </dsp:txBody>
      <dsp:txXfrm>
        <a:off x="80042" y="3687295"/>
        <a:ext cx="3850212" cy="1479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D1DE2-BA65-4F34-BF44-EC36063CC377}">
      <dsp:nvSpPr>
        <dsp:cNvPr id="0" name=""/>
        <dsp:cNvSpPr/>
      </dsp:nvSpPr>
      <dsp:spPr>
        <a:xfrm rot="5400000">
          <a:off x="2320444" y="508778"/>
          <a:ext cx="1524001" cy="13258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Estadio Nacional</a:t>
          </a:r>
        </a:p>
      </dsp:txBody>
      <dsp:txXfrm rot="-5400000">
        <a:off x="2626120" y="647208"/>
        <a:ext cx="912648" cy="1049021"/>
      </dsp:txXfrm>
    </dsp:sp>
    <dsp:sp modelId="{E224CC3A-12C1-4BFA-95CC-5671F64ECFAE}">
      <dsp:nvSpPr>
        <dsp:cNvPr id="0" name=""/>
        <dsp:cNvSpPr/>
      </dsp:nvSpPr>
      <dsp:spPr>
        <a:xfrm>
          <a:off x="3785618" y="714518"/>
          <a:ext cx="1700785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3785618" y="714518"/>
        <a:ext cx="1700785" cy="914400"/>
      </dsp:txXfrm>
    </dsp:sp>
    <dsp:sp modelId="{E8B27A22-D871-4DB2-9309-E60D65600D30}">
      <dsp:nvSpPr>
        <dsp:cNvPr id="0" name=""/>
        <dsp:cNvSpPr/>
      </dsp:nvSpPr>
      <dsp:spPr>
        <a:xfrm rot="5400000">
          <a:off x="888492" y="508778"/>
          <a:ext cx="1524001" cy="13258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Estadio Chile</a:t>
          </a:r>
        </a:p>
      </dsp:txBody>
      <dsp:txXfrm rot="-5400000">
        <a:off x="1194168" y="647208"/>
        <a:ext cx="912648" cy="1049021"/>
      </dsp:txXfrm>
    </dsp:sp>
    <dsp:sp modelId="{8DC068B8-68B6-47D5-937C-20A8B715D55D}">
      <dsp:nvSpPr>
        <dsp:cNvPr id="0" name=""/>
        <dsp:cNvSpPr/>
      </dsp:nvSpPr>
      <dsp:spPr>
        <a:xfrm rot="5400000">
          <a:off x="1601725" y="1802350"/>
          <a:ext cx="1524001" cy="13258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Pisagua</a:t>
          </a:r>
          <a:endParaRPr lang="es-CL" sz="1600" kern="1200" dirty="0"/>
        </a:p>
      </dsp:txBody>
      <dsp:txXfrm rot="-5400000">
        <a:off x="1907401" y="1940780"/>
        <a:ext cx="912648" cy="1049021"/>
      </dsp:txXfrm>
    </dsp:sp>
    <dsp:sp modelId="{F1C8AC12-11B5-41BC-BEF2-BFDE8CE4BB0B}">
      <dsp:nvSpPr>
        <dsp:cNvPr id="0" name=""/>
        <dsp:cNvSpPr/>
      </dsp:nvSpPr>
      <dsp:spPr>
        <a:xfrm>
          <a:off x="0" y="2008091"/>
          <a:ext cx="1645921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0" y="2008091"/>
        <a:ext cx="1645921" cy="914400"/>
      </dsp:txXfrm>
    </dsp:sp>
    <dsp:sp modelId="{8A2E9F0A-79FA-4B98-9D73-E3B3ED0EAC3E}">
      <dsp:nvSpPr>
        <dsp:cNvPr id="0" name=""/>
        <dsp:cNvSpPr/>
      </dsp:nvSpPr>
      <dsp:spPr>
        <a:xfrm rot="5400000">
          <a:off x="3033676" y="1802350"/>
          <a:ext cx="1524001" cy="13258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Chacabuco</a:t>
          </a:r>
        </a:p>
      </dsp:txBody>
      <dsp:txXfrm rot="-5400000">
        <a:off x="3339352" y="1940780"/>
        <a:ext cx="912648" cy="1049021"/>
      </dsp:txXfrm>
    </dsp:sp>
    <dsp:sp modelId="{6B1B5113-3BBC-44A2-9EBD-C2212D77D9A8}">
      <dsp:nvSpPr>
        <dsp:cNvPr id="0" name=""/>
        <dsp:cNvSpPr/>
      </dsp:nvSpPr>
      <dsp:spPr>
        <a:xfrm rot="5400000">
          <a:off x="2320444" y="3095923"/>
          <a:ext cx="1524001" cy="13258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Villa Grimaldi</a:t>
          </a:r>
        </a:p>
      </dsp:txBody>
      <dsp:txXfrm rot="-5400000">
        <a:off x="2626120" y="3234353"/>
        <a:ext cx="912648" cy="1049021"/>
      </dsp:txXfrm>
    </dsp:sp>
    <dsp:sp modelId="{25760726-F19C-4E62-9172-638A916957F9}">
      <dsp:nvSpPr>
        <dsp:cNvPr id="0" name=""/>
        <dsp:cNvSpPr/>
      </dsp:nvSpPr>
      <dsp:spPr>
        <a:xfrm>
          <a:off x="3785618" y="3301663"/>
          <a:ext cx="1700785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 dirty="0"/>
        </a:p>
      </dsp:txBody>
      <dsp:txXfrm>
        <a:off x="3785618" y="3301663"/>
        <a:ext cx="1700785" cy="914400"/>
      </dsp:txXfrm>
    </dsp:sp>
    <dsp:sp modelId="{1AB81459-103D-4D3A-9118-8F182FB467B1}">
      <dsp:nvSpPr>
        <dsp:cNvPr id="0" name=""/>
        <dsp:cNvSpPr/>
      </dsp:nvSpPr>
      <dsp:spPr>
        <a:xfrm rot="5400000">
          <a:off x="888492" y="3095923"/>
          <a:ext cx="1524001" cy="13258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Isla Dawson</a:t>
          </a:r>
        </a:p>
      </dsp:txBody>
      <dsp:txXfrm rot="-5400000">
        <a:off x="1194168" y="3234353"/>
        <a:ext cx="912648" cy="1049021"/>
      </dsp:txXfrm>
    </dsp:sp>
    <dsp:sp modelId="{A1C390CA-1D34-4981-84E7-DC9F2B079565}">
      <dsp:nvSpPr>
        <dsp:cNvPr id="0" name=""/>
        <dsp:cNvSpPr/>
      </dsp:nvSpPr>
      <dsp:spPr>
        <a:xfrm rot="5400000">
          <a:off x="1601725" y="4389495"/>
          <a:ext cx="1524001" cy="13258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Londres 38</a:t>
          </a:r>
        </a:p>
      </dsp:txBody>
      <dsp:txXfrm rot="-5400000">
        <a:off x="1907401" y="4527925"/>
        <a:ext cx="912648" cy="1049021"/>
      </dsp:txXfrm>
    </dsp:sp>
    <dsp:sp modelId="{45164800-61F8-4BF7-92F1-2E25353387EC}">
      <dsp:nvSpPr>
        <dsp:cNvPr id="0" name=""/>
        <dsp:cNvSpPr/>
      </dsp:nvSpPr>
      <dsp:spPr>
        <a:xfrm>
          <a:off x="0" y="4595235"/>
          <a:ext cx="1645921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B6C3F-194A-466B-A393-D53A827C1ECF}">
      <dsp:nvSpPr>
        <dsp:cNvPr id="0" name=""/>
        <dsp:cNvSpPr/>
      </dsp:nvSpPr>
      <dsp:spPr>
        <a:xfrm rot="5400000">
          <a:off x="3033676" y="4389495"/>
          <a:ext cx="1524001" cy="13258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José Domingo Cañas</a:t>
          </a:r>
        </a:p>
      </dsp:txBody>
      <dsp:txXfrm rot="-5400000">
        <a:off x="3339352" y="4527925"/>
        <a:ext cx="912648" cy="10490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0673C-9B49-4BD3-A635-2327833EEE6C}">
      <dsp:nvSpPr>
        <dsp:cNvPr id="0" name=""/>
        <dsp:cNvSpPr/>
      </dsp:nvSpPr>
      <dsp:spPr>
        <a:xfrm>
          <a:off x="833035" y="291362"/>
          <a:ext cx="3765296" cy="376529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Menoscabo de la dignidad</a:t>
          </a:r>
        </a:p>
      </dsp:txBody>
      <dsp:txXfrm>
        <a:off x="2817436" y="1089246"/>
        <a:ext cx="1344748" cy="1120624"/>
      </dsp:txXfrm>
    </dsp:sp>
    <dsp:sp modelId="{3A41F4FD-26DE-4FEB-B032-78DE7ACD6D6D}">
      <dsp:nvSpPr>
        <dsp:cNvPr id="0" name=""/>
        <dsp:cNvSpPr/>
      </dsp:nvSpPr>
      <dsp:spPr>
        <a:xfrm>
          <a:off x="755488" y="425837"/>
          <a:ext cx="3765296" cy="376529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Proceso de deshumanización</a:t>
          </a:r>
        </a:p>
      </dsp:txBody>
      <dsp:txXfrm>
        <a:off x="1651987" y="2868797"/>
        <a:ext cx="2017123" cy="986149"/>
      </dsp:txXfrm>
    </dsp:sp>
    <dsp:sp modelId="{B5E6AABD-ECD8-4E4E-B8F8-A5DDA94D08C4}">
      <dsp:nvSpPr>
        <dsp:cNvPr id="0" name=""/>
        <dsp:cNvSpPr/>
      </dsp:nvSpPr>
      <dsp:spPr>
        <a:xfrm>
          <a:off x="677940" y="291362"/>
          <a:ext cx="3765296" cy="376529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Política sistemática de represión</a:t>
          </a:r>
        </a:p>
      </dsp:txBody>
      <dsp:txXfrm>
        <a:off x="1114087" y="1089246"/>
        <a:ext cx="1344748" cy="1120624"/>
      </dsp:txXfrm>
    </dsp:sp>
    <dsp:sp modelId="{9F60BF1F-B164-4D54-A762-6DC311B9FC23}">
      <dsp:nvSpPr>
        <dsp:cNvPr id="0" name=""/>
        <dsp:cNvSpPr/>
      </dsp:nvSpPr>
      <dsp:spPr>
        <a:xfrm>
          <a:off x="600256" y="58272"/>
          <a:ext cx="4231476" cy="423147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474EC-604E-4E72-919B-AE8313F7180D}">
      <dsp:nvSpPr>
        <dsp:cNvPr id="0" name=""/>
        <dsp:cNvSpPr/>
      </dsp:nvSpPr>
      <dsp:spPr>
        <a:xfrm>
          <a:off x="522398" y="192509"/>
          <a:ext cx="4231476" cy="423147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C3087-E177-4F11-A5EA-EFEA3BAEB0B1}">
      <dsp:nvSpPr>
        <dsp:cNvPr id="0" name=""/>
        <dsp:cNvSpPr/>
      </dsp:nvSpPr>
      <dsp:spPr>
        <a:xfrm>
          <a:off x="444540" y="58272"/>
          <a:ext cx="4231476" cy="423147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260840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67124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2484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275674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509666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36597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272193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02304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1395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253170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459815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B411-B5CA-4E11-A052-7B05A8C32C0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7059-BE4A-4BB5-A190-8BF2B8A02A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35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bpM6QgBoYc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8HGY1KGFV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DHt1nr3gn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IZZediL1Gw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hyperlink" Target="https://www.youtube.com/watch?v=sU55y8-TQWI" TargetMode="Externa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hyperlink" Target="https://www.13.cl/c/programas/una-historia-necesaria/capitulos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8136" y="629544"/>
            <a:ext cx="9144000" cy="1161618"/>
          </a:xfrm>
        </p:spPr>
        <p:txBody>
          <a:bodyPr>
            <a:normAutofit/>
          </a:bodyPr>
          <a:lstStyle/>
          <a:p>
            <a:r>
              <a:rPr lang="es-CL"/>
              <a:t>Dictadura Cívico-Militar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4907971"/>
            <a:ext cx="9144000" cy="1655762"/>
          </a:xfrm>
        </p:spPr>
        <p:txBody>
          <a:bodyPr/>
          <a:lstStyle/>
          <a:p>
            <a:r>
              <a:rPr lang="es-CL" dirty="0"/>
              <a:t>Tema 1: Violación sistemática de los Derechos Humanos, la violencia política y la supresión del Estado de derecho.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627" y="1926243"/>
            <a:ext cx="3713018" cy="28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3703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2038" y="231775"/>
            <a:ext cx="9720262" cy="9826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L" altLang="es-CL" sz="5400" b="1" dirty="0"/>
              <a:t>Centros de detención y tortura </a:t>
            </a:r>
            <a:br>
              <a:rPr lang="es-CL" altLang="es-CL" sz="5400" dirty="0"/>
            </a:br>
            <a:endParaRPr lang="es-C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941388"/>
            <a:ext cx="4818063" cy="2640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4244975"/>
            <a:ext cx="4695825" cy="245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2167" y="4241800"/>
            <a:ext cx="4408487" cy="245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8" name="3 CuadroTexto"/>
          <p:cNvSpPr txBox="1">
            <a:spLocks noChangeArrowheads="1"/>
          </p:cNvSpPr>
          <p:nvPr/>
        </p:nvSpPr>
        <p:spPr bwMode="auto">
          <a:xfrm>
            <a:off x="862013" y="3725863"/>
            <a:ext cx="4011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s-CL" altLang="es-CL"/>
              <a:t>Estadio Nacional // Estadio Chile</a:t>
            </a:r>
          </a:p>
        </p:txBody>
      </p:sp>
      <p:sp>
        <p:nvSpPr>
          <p:cNvPr id="13319" name="4 CuadroTexto"/>
          <p:cNvSpPr txBox="1">
            <a:spLocks noChangeArrowheads="1"/>
          </p:cNvSpPr>
          <p:nvPr/>
        </p:nvSpPr>
        <p:spPr bwMode="auto">
          <a:xfrm>
            <a:off x="4768849" y="3727450"/>
            <a:ext cx="671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s-CL" altLang="es-CL" dirty="0"/>
              <a:t>Londres 38 // Villa Grimaldi // Venda Sexy // Clínica Santa Lucía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2169" y="969963"/>
            <a:ext cx="4408487" cy="261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0624457" y="941388"/>
            <a:ext cx="1338943" cy="258532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Para conocer sobre la venda sexy: </a:t>
            </a:r>
            <a:r>
              <a:rPr lang="es-CL" dirty="0" err="1">
                <a:hlinkClick r:id="rId6"/>
              </a:rPr>
              <a:t>https</a:t>
            </a:r>
            <a:r>
              <a:rPr lang="es-CL" dirty="0">
                <a:hlinkClick r:id="rId6"/>
              </a:rPr>
              <a:t>://</a:t>
            </a:r>
            <a:r>
              <a:rPr lang="es-CL" dirty="0" err="1">
                <a:hlinkClick r:id="rId6"/>
              </a:rPr>
              <a:t>www.youtube.com</a:t>
            </a:r>
            <a:r>
              <a:rPr lang="es-CL" dirty="0">
                <a:hlinkClick r:id="rId6"/>
              </a:rPr>
              <a:t>/</a:t>
            </a:r>
            <a:r>
              <a:rPr lang="es-CL" dirty="0" err="1">
                <a:hlinkClick r:id="rId6"/>
              </a:rPr>
              <a:t>watch?v</a:t>
            </a:r>
            <a:r>
              <a:rPr lang="es-CL" dirty="0">
                <a:hlinkClick r:id="rId6"/>
              </a:rPr>
              <a:t>=</a:t>
            </a:r>
            <a:r>
              <a:rPr lang="es-CL" dirty="0" err="1">
                <a:hlinkClick r:id="rId6"/>
              </a:rPr>
              <a:t>dbpM6QgBoYc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717122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57160"/>
          <a:stretch/>
        </p:blipFill>
        <p:spPr>
          <a:xfrm>
            <a:off x="0" y="1"/>
            <a:ext cx="4914900" cy="68619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41844" b="4834"/>
          <a:stretch/>
        </p:blipFill>
        <p:spPr>
          <a:xfrm>
            <a:off x="4948112" y="2"/>
            <a:ext cx="3948724" cy="68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71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9485313" y="2511425"/>
            <a:ext cx="2552700" cy="1651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CL" altLang="es-CL"/>
              <a:t>“Se puede narrar lo acontecido descubriendo la violencia, no así el dolor”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t="15858" r="15083" b="13992"/>
          <a:stretch>
            <a:fillRect/>
          </a:stretch>
        </p:blipFill>
        <p:spPr bwMode="auto">
          <a:xfrm>
            <a:off x="382588" y="207963"/>
            <a:ext cx="91027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4401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2821" y="1530928"/>
            <a:ext cx="8915400" cy="377762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Pentágono 3"/>
          <p:cNvSpPr/>
          <p:nvPr/>
        </p:nvSpPr>
        <p:spPr>
          <a:xfrm>
            <a:off x="0" y="527457"/>
            <a:ext cx="3667991" cy="7169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Caravana de la Muerte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5977" y="1380113"/>
            <a:ext cx="3616036" cy="10494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Sergio Arellano </a:t>
            </a:r>
            <a:r>
              <a:rPr lang="es-CL" dirty="0" err="1">
                <a:solidFill>
                  <a:prstClr val="white"/>
                </a:solidFill>
              </a:rPr>
              <a:t>Stark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92821" y="2716094"/>
            <a:ext cx="3595255" cy="10079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Recorrió el país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36864" y="4028812"/>
            <a:ext cx="3616036" cy="107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96 personas</a:t>
            </a:r>
          </a:p>
        </p:txBody>
      </p:sp>
      <p:sp>
        <p:nvSpPr>
          <p:cNvPr id="10" name="Pentágono 9"/>
          <p:cNvSpPr/>
          <p:nvPr/>
        </p:nvSpPr>
        <p:spPr>
          <a:xfrm>
            <a:off x="4152900" y="527457"/>
            <a:ext cx="3520930" cy="7169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Operación Cóndor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152900" y="1398401"/>
            <a:ext cx="3616036" cy="104948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Operación con otros países: Argentina, Uruguay, Paraguay y Bolivia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4556414" y="4056520"/>
            <a:ext cx="3616036" cy="104948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Eliminar oposición política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4338747" y="2688987"/>
            <a:ext cx="3616036" cy="104948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Desde 1975</a:t>
            </a:r>
          </a:p>
        </p:txBody>
      </p:sp>
      <p:sp>
        <p:nvSpPr>
          <p:cNvPr id="16" name="Pentágono 15"/>
          <p:cNvSpPr/>
          <p:nvPr/>
        </p:nvSpPr>
        <p:spPr>
          <a:xfrm>
            <a:off x="8158739" y="527457"/>
            <a:ext cx="3703422" cy="7169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Operación Colombo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8025245" y="1370473"/>
            <a:ext cx="3616036" cy="1049482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Ejecución de los 119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8246125" y="2688987"/>
            <a:ext cx="3616036" cy="1049482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Militantes de izquierda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8506691" y="4084832"/>
            <a:ext cx="3616036" cy="1049482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Asociándola a enfrentamientos internos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536864" y="5469005"/>
            <a:ext cx="3616036" cy="107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Para más información revisa: </a:t>
            </a:r>
          </a:p>
          <a:p>
            <a:pPr algn="ctr" defTabSz="457200"/>
            <a:r>
              <a:rPr lang="es-CL" dirty="0" err="1">
                <a:hlinkClick r:id="rId2"/>
              </a:rPr>
              <a:t>https</a:t>
            </a:r>
            <a:r>
              <a:rPr lang="es-CL" dirty="0">
                <a:hlinkClick r:id="rId2"/>
              </a:rPr>
              <a:t>://</a:t>
            </a:r>
            <a:r>
              <a:rPr lang="es-CL" dirty="0" err="1">
                <a:hlinkClick r:id="rId2"/>
              </a:rPr>
              <a:t>www.youtube.com</a:t>
            </a:r>
            <a:r>
              <a:rPr lang="es-CL" dirty="0">
                <a:hlinkClick r:id="rId2"/>
              </a:rPr>
              <a:t>/</a:t>
            </a:r>
            <a:r>
              <a:rPr lang="es-CL" dirty="0" err="1">
                <a:hlinkClick r:id="rId2"/>
              </a:rPr>
              <a:t>watch?v</a:t>
            </a:r>
            <a:r>
              <a:rPr lang="es-CL" dirty="0">
                <a:hlinkClick r:id="rId2"/>
              </a:rPr>
              <a:t>=</a:t>
            </a:r>
            <a:r>
              <a:rPr lang="es-CL" dirty="0" err="1">
                <a:hlinkClick r:id="rId2"/>
              </a:rPr>
              <a:t>L8HGY1KGFVQ</a:t>
            </a:r>
            <a:endParaRPr lang="es-C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5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926715" cy="3647209"/>
          </a:xfrm>
          <a:prstGeom prst="rect">
            <a:avLst/>
          </a:prstGeom>
        </p:spPr>
      </p:pic>
      <p:sp>
        <p:nvSpPr>
          <p:cNvPr id="5" name="Pergamino horizontal 4"/>
          <p:cNvSpPr/>
          <p:nvPr/>
        </p:nvSpPr>
        <p:spPr>
          <a:xfrm>
            <a:off x="3745025" y="4640311"/>
            <a:ext cx="3273136" cy="1371600"/>
          </a:xfrm>
          <a:prstGeom prst="horizontalScroll">
            <a:avLst/>
          </a:prstGeom>
          <a:solidFill>
            <a:srgbClr val="00660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2400" b="1" dirty="0">
                <a:solidFill>
                  <a:prstClr val="white"/>
                </a:solidFill>
              </a:rPr>
              <a:t>Operación Colombo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56" y="2185109"/>
            <a:ext cx="3563761" cy="4672891"/>
          </a:xfrm>
          <a:prstGeom prst="rect">
            <a:avLst/>
          </a:prstGeom>
        </p:spPr>
      </p:pic>
      <p:sp>
        <p:nvSpPr>
          <p:cNvPr id="7" name="Pergamino horizontal 6"/>
          <p:cNvSpPr/>
          <p:nvPr/>
        </p:nvSpPr>
        <p:spPr>
          <a:xfrm>
            <a:off x="6064791" y="452003"/>
            <a:ext cx="3273136" cy="1371600"/>
          </a:xfrm>
          <a:prstGeom prst="horizontalScroll">
            <a:avLst/>
          </a:prstGeom>
          <a:solidFill>
            <a:srgbClr val="00660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2400" b="1" dirty="0">
                <a:solidFill>
                  <a:prstClr val="white"/>
                </a:solidFill>
              </a:rPr>
              <a:t>Operación Cóndor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514114" y="304800"/>
            <a:ext cx="2438400" cy="1518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Si tienes dudas revisa este link: </a:t>
            </a:r>
          </a:p>
          <a:p>
            <a:pPr algn="ctr"/>
            <a:r>
              <a:rPr lang="es-CL" dirty="0" err="1">
                <a:hlinkClick r:id="rId4"/>
              </a:rPr>
              <a:t>https</a:t>
            </a:r>
            <a:r>
              <a:rPr lang="es-CL" dirty="0">
                <a:hlinkClick r:id="rId4"/>
              </a:rPr>
              <a:t>://</a:t>
            </a:r>
            <a:r>
              <a:rPr lang="es-CL" dirty="0" err="1">
                <a:hlinkClick r:id="rId4"/>
              </a:rPr>
              <a:t>www.youtube.com</a:t>
            </a:r>
            <a:r>
              <a:rPr lang="es-CL" dirty="0">
                <a:hlinkClick r:id="rId4"/>
              </a:rPr>
              <a:t>/</a:t>
            </a:r>
            <a:r>
              <a:rPr lang="es-CL" dirty="0" err="1">
                <a:hlinkClick r:id="rId4"/>
              </a:rPr>
              <a:t>watch?v</a:t>
            </a:r>
            <a:r>
              <a:rPr lang="es-CL" dirty="0">
                <a:hlinkClick r:id="rId4"/>
              </a:rPr>
              <a:t>=</a:t>
            </a:r>
            <a:r>
              <a:rPr lang="es-CL" dirty="0" err="1">
                <a:hlinkClick r:id="rId4"/>
              </a:rPr>
              <a:t>YDHt1nr3gnw</a:t>
            </a:r>
            <a:endParaRPr lang="es-CL" dirty="0"/>
          </a:p>
        </p:txBody>
      </p:sp>
      <p:sp>
        <p:nvSpPr>
          <p:cNvPr id="3" name="Flecha derecha 2"/>
          <p:cNvSpPr/>
          <p:nvPr/>
        </p:nvSpPr>
        <p:spPr>
          <a:xfrm>
            <a:off x="9122229" y="1034143"/>
            <a:ext cx="391885" cy="337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derecha 7"/>
          <p:cNvSpPr/>
          <p:nvPr/>
        </p:nvSpPr>
        <p:spPr>
          <a:xfrm rot="10800000">
            <a:off x="2656114" y="5102953"/>
            <a:ext cx="979714" cy="446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19743" y="4640312"/>
            <a:ext cx="2405527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Para más información:</a:t>
            </a:r>
          </a:p>
          <a:p>
            <a:pPr algn="ctr"/>
            <a:r>
              <a:rPr lang="es-CL" dirty="0" err="1"/>
              <a:t>https</a:t>
            </a:r>
            <a:r>
              <a:rPr lang="es-CL" dirty="0"/>
              <a:t>://</a:t>
            </a:r>
            <a:r>
              <a:rPr lang="es-CL" dirty="0" err="1"/>
              <a:t>www.youtube.com</a:t>
            </a:r>
            <a:r>
              <a:rPr lang="es-CL" dirty="0"/>
              <a:t>/</a:t>
            </a:r>
            <a:r>
              <a:rPr lang="es-CL" dirty="0" err="1"/>
              <a:t>watch?v</a:t>
            </a:r>
            <a:r>
              <a:rPr lang="es-CL" dirty="0"/>
              <a:t>=</a:t>
            </a:r>
            <a:r>
              <a:rPr lang="es-CL" dirty="0" err="1"/>
              <a:t>tG7nTQFDLT4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1438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1087" y="3048794"/>
            <a:ext cx="2409825" cy="1905000"/>
          </a:xfrm>
          <a:prstGeom prst="rect">
            <a:avLst/>
          </a:prstGeom>
        </p:spPr>
      </p:pic>
      <p:sp>
        <p:nvSpPr>
          <p:cNvPr id="4" name="Pentágono 3"/>
          <p:cNvSpPr/>
          <p:nvPr/>
        </p:nvSpPr>
        <p:spPr>
          <a:xfrm>
            <a:off x="135080" y="225464"/>
            <a:ext cx="8323120" cy="10390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3600" b="1" spc="50" dirty="0">
                <a:ln w="0"/>
                <a:solidFill>
                  <a:srgbClr val="CFE2E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Acciones terroristas fuera del país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477982" y="1364673"/>
            <a:ext cx="2982191" cy="779318"/>
          </a:xfrm>
          <a:prstGeom prst="foldedCorner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2800" b="1" dirty="0">
                <a:solidFill>
                  <a:prstClr val="black"/>
                </a:solidFill>
              </a:rPr>
              <a:t>Carlos Prats</a:t>
            </a:r>
          </a:p>
        </p:txBody>
      </p:sp>
      <p:sp>
        <p:nvSpPr>
          <p:cNvPr id="6" name="Esquina doblada 5"/>
          <p:cNvSpPr/>
          <p:nvPr/>
        </p:nvSpPr>
        <p:spPr>
          <a:xfrm>
            <a:off x="4609305" y="1364673"/>
            <a:ext cx="2982191" cy="779318"/>
          </a:xfrm>
          <a:prstGeom prst="foldedCorner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2800" b="1" dirty="0">
                <a:solidFill>
                  <a:prstClr val="black"/>
                </a:solidFill>
              </a:rPr>
              <a:t>Orlando Letelier</a:t>
            </a:r>
          </a:p>
        </p:txBody>
      </p:sp>
      <p:sp>
        <p:nvSpPr>
          <p:cNvPr id="7" name="Esquina doblada 6"/>
          <p:cNvSpPr/>
          <p:nvPr/>
        </p:nvSpPr>
        <p:spPr>
          <a:xfrm>
            <a:off x="8987883" y="1364673"/>
            <a:ext cx="2982191" cy="779318"/>
          </a:xfrm>
          <a:prstGeom prst="foldedCorner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2800" b="1" dirty="0">
                <a:solidFill>
                  <a:prstClr val="black"/>
                </a:solidFill>
              </a:rPr>
              <a:t>Bernardo </a:t>
            </a:r>
            <a:r>
              <a:rPr lang="es-CL" sz="2800" b="1" dirty="0" err="1">
                <a:solidFill>
                  <a:prstClr val="black"/>
                </a:solidFill>
              </a:rPr>
              <a:t>Leigthon</a:t>
            </a:r>
            <a:endParaRPr lang="es-CL" sz="2800" b="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09" y="3033762"/>
            <a:ext cx="3236075" cy="35956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468" y="3015502"/>
            <a:ext cx="2307606" cy="281636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296640" y="5388428"/>
            <a:ext cx="4038600" cy="124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Puedes revisar la entrevista a Manuel Contreras: </a:t>
            </a:r>
            <a:r>
              <a:rPr lang="es-CL" dirty="0" err="1">
                <a:hlinkClick r:id="rId5"/>
              </a:rPr>
              <a:t>https</a:t>
            </a:r>
            <a:r>
              <a:rPr lang="es-CL" dirty="0">
                <a:hlinkClick r:id="rId5"/>
              </a:rPr>
              <a:t>://</a:t>
            </a:r>
            <a:r>
              <a:rPr lang="es-CL" dirty="0" err="1">
                <a:hlinkClick r:id="rId5"/>
              </a:rPr>
              <a:t>www.youtube.com</a:t>
            </a:r>
            <a:r>
              <a:rPr lang="es-CL" dirty="0">
                <a:hlinkClick r:id="rId5"/>
              </a:rPr>
              <a:t>/</a:t>
            </a:r>
            <a:r>
              <a:rPr lang="es-CL" dirty="0" err="1">
                <a:hlinkClick r:id="rId5"/>
              </a:rPr>
              <a:t>watch?v</a:t>
            </a:r>
            <a:r>
              <a:rPr lang="es-CL" dirty="0">
                <a:hlinkClick r:id="rId5"/>
              </a:rPr>
              <a:t>=</a:t>
            </a:r>
            <a:r>
              <a:rPr lang="es-CL" dirty="0" err="1">
                <a:hlinkClick r:id="rId5"/>
              </a:rPr>
              <a:t>NIZZediL1Gw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1549761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Pentágono 3"/>
          <p:cNvSpPr/>
          <p:nvPr/>
        </p:nvSpPr>
        <p:spPr>
          <a:xfrm>
            <a:off x="166252" y="173510"/>
            <a:ext cx="8572503" cy="10390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3600" b="1" spc="50" dirty="0">
                <a:ln w="0"/>
                <a:solidFill>
                  <a:srgbClr val="CFE2E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Los Derechos Humanos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227807" y="1411111"/>
            <a:ext cx="2788355" cy="722489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2400" b="1" dirty="0">
                <a:solidFill>
                  <a:schemeClr val="tx1"/>
                </a:solidFill>
              </a:rPr>
              <a:t>1978</a:t>
            </a:r>
          </a:p>
        </p:txBody>
      </p:sp>
      <p:sp>
        <p:nvSpPr>
          <p:cNvPr id="6" name="Esquina doblada 5"/>
          <p:cNvSpPr/>
          <p:nvPr/>
        </p:nvSpPr>
        <p:spPr>
          <a:xfrm>
            <a:off x="4321618" y="1420750"/>
            <a:ext cx="3014134" cy="722489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schemeClr val="tx1"/>
                </a:solidFill>
              </a:rPr>
              <a:t>Ley de Amnistía </a:t>
            </a:r>
          </a:p>
        </p:txBody>
      </p:sp>
      <p:sp>
        <p:nvSpPr>
          <p:cNvPr id="7" name="Esquina doblada 6"/>
          <p:cNvSpPr/>
          <p:nvPr/>
        </p:nvSpPr>
        <p:spPr>
          <a:xfrm>
            <a:off x="8622508" y="1411111"/>
            <a:ext cx="3318933" cy="895123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schemeClr val="tx1"/>
                </a:solidFill>
              </a:rPr>
              <a:t>Ley que elimina la responsabilidad penal.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7499352" y="1595728"/>
            <a:ext cx="959556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L">
              <a:solidFill>
                <a:prstClr val="white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3256845" y="1603022"/>
            <a:ext cx="959556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L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66610" y="2708210"/>
            <a:ext cx="2167467" cy="857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Iglesia Católica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27815" y="3847348"/>
            <a:ext cx="2167467" cy="857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Raúl Silva Henríquez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838200" y="4876693"/>
            <a:ext cx="2167467" cy="1503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Comité de Cooperación para la Paz en Chile. Comité Pro Paz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570772" y="3817950"/>
            <a:ext cx="2167467" cy="857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Vicaria de la Solidaridad. 1976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9555559" y="2708210"/>
            <a:ext cx="2167467" cy="857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Hornos de </a:t>
            </a:r>
            <a:r>
              <a:rPr lang="es-CL" dirty="0" err="1">
                <a:solidFill>
                  <a:prstClr val="white"/>
                </a:solidFill>
              </a:rPr>
              <a:t>Lonquén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9560924" y="4705304"/>
            <a:ext cx="2167467" cy="857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prstClr val="white"/>
                </a:solidFill>
              </a:rPr>
              <a:t>Caso Degollados</a:t>
            </a:r>
          </a:p>
        </p:txBody>
      </p:sp>
      <p:sp>
        <p:nvSpPr>
          <p:cNvPr id="18" name="Flecha izquierda, derecha y arriba 17"/>
          <p:cNvSpPr/>
          <p:nvPr/>
        </p:nvSpPr>
        <p:spPr>
          <a:xfrm rot="16200000">
            <a:off x="9396183" y="3396051"/>
            <a:ext cx="971194" cy="1537899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L">
              <a:solidFill>
                <a:prstClr val="white"/>
              </a:solidFill>
            </a:endParaRPr>
          </a:p>
        </p:txBody>
      </p:sp>
      <p:sp>
        <p:nvSpPr>
          <p:cNvPr id="2" name="Llamada rectangular 1"/>
          <p:cNvSpPr/>
          <p:nvPr/>
        </p:nvSpPr>
        <p:spPr>
          <a:xfrm>
            <a:off x="8860971" y="5856514"/>
            <a:ext cx="2862055" cy="845884"/>
          </a:xfrm>
          <a:prstGeom prst="wedgeRectCallout">
            <a:avLst>
              <a:gd name="adj1" fmla="val 6552"/>
              <a:gd name="adj2" fmla="val -97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Revisa el caso: </a:t>
            </a:r>
            <a:r>
              <a:rPr lang="es-CL" dirty="0" err="1"/>
              <a:t>https</a:t>
            </a:r>
            <a:r>
              <a:rPr lang="es-CL" dirty="0"/>
              <a:t>://</a:t>
            </a:r>
            <a:r>
              <a:rPr lang="es-CL" dirty="0" err="1"/>
              <a:t>www.youtube.com</a:t>
            </a:r>
            <a:r>
              <a:rPr lang="es-CL" dirty="0"/>
              <a:t>/</a:t>
            </a:r>
            <a:r>
              <a:rPr lang="es-CL" dirty="0" err="1"/>
              <a:t>watch?v</a:t>
            </a:r>
            <a:r>
              <a:rPr lang="es-CL" dirty="0"/>
              <a:t>=</a:t>
            </a:r>
            <a:r>
              <a:rPr lang="es-CL" dirty="0" err="1"/>
              <a:t>EH7vUGMu6Rw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013906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849583" y="955964"/>
            <a:ext cx="9310254" cy="464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Art. 1°. </a:t>
            </a:r>
            <a:r>
              <a:rPr lang="es-CL" sz="3600" b="1" dirty="0" err="1"/>
              <a:t>Concédese</a:t>
            </a:r>
            <a:r>
              <a:rPr lang="es-CL" sz="3600" b="1" dirty="0"/>
              <a:t> amnistía a todas las personas que, en calidad de autores, cómplices o encubridores hayan incurrido en hechos delictuosos, durante la vigencia de la situación de Estado de Sitio, comprendida entre el 11 de septiembre y el 10 de marzo de 1978.</a:t>
            </a:r>
          </a:p>
        </p:txBody>
      </p:sp>
    </p:spTree>
    <p:extLst>
      <p:ext uri="{BB962C8B-B14F-4D97-AF65-F5344CB8AC3E}">
        <p14:creationId xmlns:p14="http://schemas.microsoft.com/office/powerpoint/2010/main" val="2379188162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3013" y="327025"/>
            <a:ext cx="9720262" cy="1498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L" sz="2000" b="1" dirty="0"/>
              <a:t>ACTIVIDAD. </a:t>
            </a:r>
            <a:r>
              <a:rPr lang="es-CL" sz="2000" dirty="0"/>
              <a:t>EN TU CUADERNO DESARROLLA UNA SOLUCIÓN A ESTA PROBLEMÁTICA</a:t>
            </a:r>
            <a:br>
              <a:rPr lang="es-CL" dirty="0"/>
            </a:br>
            <a:r>
              <a:rPr lang="es-CL" dirty="0"/>
              <a:t>¿Cómo una sociedad supera la violación a los derechos humanos?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88300" y="1790700"/>
            <a:ext cx="38989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800475"/>
            <a:ext cx="45053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7175" y="1790700"/>
            <a:ext cx="4505325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429125"/>
            <a:ext cx="406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790700"/>
            <a:ext cx="3225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4429125"/>
            <a:ext cx="3225800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14886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768523"/>
              </p:ext>
            </p:extLst>
          </p:nvPr>
        </p:nvGraphicFramePr>
        <p:xfrm>
          <a:off x="862446" y="1319644"/>
          <a:ext cx="9964882" cy="486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22118" y="228600"/>
            <a:ext cx="5018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/>
              <a:t>Recordemos…</a:t>
            </a:r>
          </a:p>
        </p:txBody>
      </p:sp>
    </p:spTree>
    <p:extLst>
      <p:ext uri="{BB962C8B-B14F-4D97-AF65-F5344CB8AC3E}">
        <p14:creationId xmlns:p14="http://schemas.microsoft.com/office/powerpoint/2010/main" val="3239944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F549B-F8F6-43CE-8924-5786BB666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31F549B-F8F6-43CE-8924-5786BB666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31F549B-F8F6-43CE-8924-5786BB666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31F549B-F8F6-43CE-8924-5786BB666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496379-9B6D-42C6-9155-7A4DEB4C1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E5496379-9B6D-42C6-9155-7A4DEB4C1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5496379-9B6D-42C6-9155-7A4DEB4C1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5496379-9B6D-42C6-9155-7A4DEB4C1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7A7DDD-961B-49D1-A51E-AE1CEA647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E47A7DDD-961B-49D1-A51E-AE1CEA647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E47A7DDD-961B-49D1-A51E-AE1CEA647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E47A7DDD-961B-49D1-A51E-AE1CEA647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DB4A5D-3CA0-452B-8115-C9CB7CD4C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6CDB4A5D-3CA0-452B-8115-C9CB7CD4C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6CDB4A5D-3CA0-452B-8115-C9CB7CD4C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6CDB4A5D-3CA0-452B-8115-C9CB7CD4C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278F42-D704-4A1B-BEFC-25203468E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CA278F42-D704-4A1B-BEFC-25203468E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CA278F42-D704-4A1B-BEFC-25203468E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CA278F42-D704-4A1B-BEFC-25203468E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02FC19-5288-4E7D-9EFB-2518855BD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FE02FC19-5288-4E7D-9EFB-2518855BD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FE02FC19-5288-4E7D-9EFB-2518855BD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FE02FC19-5288-4E7D-9EFB-2518855BD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BEE613-8B4B-4D9E-8DC1-839ED23BE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BDBEE613-8B4B-4D9E-8DC1-839ED23BE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BDBEE613-8B4B-4D9E-8DC1-839ED23BE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BDBEE613-8B4B-4D9E-8DC1-839ED23BE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</p:nvPr>
        </p:nvGraphicFramePr>
        <p:xfrm>
          <a:off x="532264" y="1966120"/>
          <a:ext cx="10986446" cy="459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3 CuadroTexto"/>
          <p:cNvSpPr txBox="1">
            <a:spLocks noChangeArrowheads="1"/>
          </p:cNvSpPr>
          <p:nvPr/>
        </p:nvSpPr>
        <p:spPr bwMode="auto">
          <a:xfrm>
            <a:off x="3808413" y="1781175"/>
            <a:ext cx="147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s-CL" altLang="es-CL"/>
              <a:t>1973</a:t>
            </a:r>
          </a:p>
        </p:txBody>
      </p:sp>
      <p:sp>
        <p:nvSpPr>
          <p:cNvPr id="10244" name="5 CuadroTexto"/>
          <p:cNvSpPr txBox="1">
            <a:spLocks noChangeArrowheads="1"/>
          </p:cNvSpPr>
          <p:nvPr/>
        </p:nvSpPr>
        <p:spPr bwMode="auto">
          <a:xfrm>
            <a:off x="7662863" y="1781175"/>
            <a:ext cx="176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s-CL" altLang="es-CL"/>
              <a:t>SOLUCIÓN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14513" y="504825"/>
            <a:ext cx="85994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DICTADURA CÍVICO-MILITAR</a:t>
            </a:r>
          </a:p>
        </p:txBody>
      </p:sp>
    </p:spTree>
    <p:extLst>
      <p:ext uri="{BB962C8B-B14F-4D97-AF65-F5344CB8AC3E}">
        <p14:creationId xmlns:p14="http://schemas.microsoft.com/office/powerpoint/2010/main" val="331311197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341800"/>
              </p:ext>
            </p:extLst>
          </p:nvPr>
        </p:nvGraphicFramePr>
        <p:xfrm>
          <a:off x="427904" y="3113313"/>
          <a:ext cx="11764096" cy="311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187038" y="207819"/>
            <a:ext cx="6026726" cy="10165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¿Cómo justificaron el Golpe de Estado?</a:t>
            </a:r>
          </a:p>
        </p:txBody>
      </p:sp>
      <p:pic>
        <p:nvPicPr>
          <p:cNvPr id="1026" name="Picture 2" descr="Resultado de imagen de pinochet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46" y="79854"/>
            <a:ext cx="3056370" cy="21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curvada hacia arriba 1"/>
          <p:cNvSpPr/>
          <p:nvPr/>
        </p:nvSpPr>
        <p:spPr>
          <a:xfrm>
            <a:off x="6213764" y="6037118"/>
            <a:ext cx="4405745" cy="6754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" name="Redondear rectángulo de esquina sencilla 2"/>
          <p:cNvSpPr/>
          <p:nvPr/>
        </p:nvSpPr>
        <p:spPr>
          <a:xfrm>
            <a:off x="7133359" y="5647458"/>
            <a:ext cx="2630343" cy="727364"/>
          </a:xfrm>
          <a:prstGeom prst="round1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Para lo cual establecieron los </a:t>
            </a:r>
          </a:p>
        </p:txBody>
      </p:sp>
      <p:sp>
        <p:nvSpPr>
          <p:cNvPr id="6" name="Flecha derecha 5"/>
          <p:cNvSpPr/>
          <p:nvPr/>
        </p:nvSpPr>
        <p:spPr>
          <a:xfrm rot="16200000">
            <a:off x="10547227" y="2198914"/>
            <a:ext cx="794657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10080171" y="315685"/>
            <a:ext cx="1937658" cy="1491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Recuerda que un bando es: . Aviso u orden de la autoridad, en este caso militar.</a:t>
            </a:r>
          </a:p>
        </p:txBody>
      </p:sp>
    </p:spTree>
    <p:extLst>
      <p:ext uri="{BB962C8B-B14F-4D97-AF65-F5344CB8AC3E}">
        <p14:creationId xmlns:p14="http://schemas.microsoft.com/office/powerpoint/2010/main" val="1467818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2D0A6-A888-4565-A0D2-E7610F90B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2F2D0A6-A888-4565-A0D2-E7610F90B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25F782-31CD-475E-9F9D-3591C729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825F782-31CD-475E-9F9D-3591C729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1D51C-B38A-4DE6-AD0B-BBD70690F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8B41D51C-B38A-4DE6-AD0B-BBD70690F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32509" y="207818"/>
            <a:ext cx="4592782" cy="11949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n w="66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Características…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821382" y="1546297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Toque de Queda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3124" y="1600200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Estado de Guerra Interno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542308" y="2825463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Actividades políticas Suspendidas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128165" y="2822322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Congreso Nacional cerrado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9213272" y="1546297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Detenciones de Personas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218219" y="5534026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Centros de detenciones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244435" y="5534026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Intervención de universidades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9213272" y="4098347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Allanamientos masivos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83123" y="4116532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Partidos proscritos y suspendidos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4739985" y="4098347"/>
            <a:ext cx="2867891" cy="104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Medios de Comunicación clausurados</a:t>
            </a:r>
          </a:p>
        </p:txBody>
      </p:sp>
    </p:spTree>
    <p:extLst>
      <p:ext uri="{BB962C8B-B14F-4D97-AF65-F5344CB8AC3E}">
        <p14:creationId xmlns:p14="http://schemas.microsoft.com/office/powerpoint/2010/main" val="252357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236" y="145472"/>
            <a:ext cx="11242964" cy="1019299"/>
          </a:xfrm>
        </p:spPr>
        <p:txBody>
          <a:bodyPr/>
          <a:lstStyle/>
          <a:p>
            <a:r>
              <a:rPr lang="es-CL" dirty="0"/>
              <a:t>Del Estado de Derecho a un Estado de Hecho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0" y="1260764"/>
          <a:ext cx="6047509" cy="559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6390408" y="1010610"/>
          <a:ext cx="5801591" cy="584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9454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Algunos conceptos…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7975689"/>
              </p:ext>
            </p:extLst>
          </p:nvPr>
        </p:nvGraphicFramePr>
        <p:xfrm>
          <a:off x="936172" y="1404257"/>
          <a:ext cx="10025742" cy="524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477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AA28E0-DA26-4492-9B1A-70B29801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5AA28E0-DA26-4492-9B1A-70B29801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5AA28E0-DA26-4492-9B1A-70B29801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0F6BA-F680-4228-AC55-306EBA22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460F6BA-F680-4228-AC55-306EBA22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460F6BA-F680-4228-AC55-306EBA22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14DD4-1958-45ED-90BF-B8DE20EF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9414DD4-1958-45ED-90BF-B8DE20EF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9414DD4-1958-45ED-90BF-B8DE20EF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A3013-EEC6-4956-A9EF-A865302A7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37A3013-EEC6-4956-A9EF-A865302A7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37A3013-EEC6-4956-A9EF-A865302A7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A6986-41D0-4FDC-B154-788ACF83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52A6986-41D0-4FDC-B154-788ACF83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52A6986-41D0-4FDC-B154-788ACF83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D1413-10BA-45FF-B135-B6AFD04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FCD1413-10BA-45FF-B135-B6AFD04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FCD1413-10BA-45FF-B135-B6AFD04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9"/>
          <a:stretch>
            <a:fillRect/>
          </a:stretch>
        </p:blipFill>
        <p:spPr bwMode="auto">
          <a:xfrm>
            <a:off x="2612571" y="2150097"/>
            <a:ext cx="9220654" cy="459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254" y="4298873"/>
            <a:ext cx="2762004" cy="1498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L" b="1" dirty="0"/>
              <a:t>Creación de organismos  de represión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5671457" y="315686"/>
            <a:ext cx="1611086" cy="729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¿Por qué?</a:t>
            </a:r>
          </a:p>
        </p:txBody>
      </p:sp>
      <p:sp>
        <p:nvSpPr>
          <p:cNvPr id="4" name="Redondear rectángulo de esquina sencilla 3"/>
          <p:cNvSpPr/>
          <p:nvPr/>
        </p:nvSpPr>
        <p:spPr>
          <a:xfrm>
            <a:off x="7456714" y="293914"/>
            <a:ext cx="4484915" cy="1132115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L" sz="2000" b="1" dirty="0"/>
              <a:t>Estado de Guerra Permanente, de acuerdo a la  Doctrina de Seguridad Nacional</a:t>
            </a:r>
          </a:p>
        </p:txBody>
      </p:sp>
      <p:sp>
        <p:nvSpPr>
          <p:cNvPr id="6" name="Pentágono 5"/>
          <p:cNvSpPr/>
          <p:nvPr/>
        </p:nvSpPr>
        <p:spPr>
          <a:xfrm>
            <a:off x="166253" y="173510"/>
            <a:ext cx="5331034" cy="19765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3600" b="1" spc="50" dirty="0">
                <a:ln w="0"/>
                <a:solidFill>
                  <a:srgbClr val="CFE2E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Terrorismo de Estado. “Extirpar el cáncer marxista”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32625"/>
          <a:stretch/>
        </p:blipFill>
        <p:spPr>
          <a:xfrm>
            <a:off x="257629" y="1502397"/>
            <a:ext cx="1359034" cy="129540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511629" y="2939143"/>
            <a:ext cx="1698171" cy="8817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Para lo cual…</a:t>
            </a:r>
          </a:p>
        </p:txBody>
      </p:sp>
    </p:spTree>
    <p:extLst>
      <p:ext uri="{BB962C8B-B14F-4D97-AF65-F5344CB8AC3E}">
        <p14:creationId xmlns:p14="http://schemas.microsoft.com/office/powerpoint/2010/main" val="2258802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0" y="0"/>
            <a:ext cx="9611593" cy="10390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3600" b="1" spc="50" dirty="0">
                <a:ln w="0"/>
                <a:solidFill>
                  <a:srgbClr val="CFE2E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Vulneración de los Derechos Humanos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135079" y="779317"/>
          <a:ext cx="5486404" cy="622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02644084"/>
              </p:ext>
            </p:extLst>
          </p:nvPr>
        </p:nvGraphicFramePr>
        <p:xfrm>
          <a:off x="4768437" y="1126177"/>
          <a:ext cx="5276273" cy="448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529943" y="5442857"/>
            <a:ext cx="634637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Se sugiere revisar el siguiente link, que contiene casos sobre las violaciones a los Derechos Humanos: Cortometraje, una historia necesaria: </a:t>
            </a:r>
            <a:r>
              <a:rPr lang="es-CL" u="sng" dirty="0" err="1">
                <a:hlinkClick r:id="rId12"/>
              </a:rPr>
              <a:t>https</a:t>
            </a:r>
            <a:r>
              <a:rPr lang="es-CL" u="sng" dirty="0">
                <a:hlinkClick r:id="rId12"/>
              </a:rPr>
              <a:t>://</a:t>
            </a:r>
            <a:r>
              <a:rPr lang="es-CL" u="sng" dirty="0" err="1">
                <a:hlinkClick r:id="rId12"/>
              </a:rPr>
              <a:t>www.13.cl</a:t>
            </a:r>
            <a:r>
              <a:rPr lang="es-CL" u="sng" dirty="0">
                <a:hlinkClick r:id="rId12"/>
              </a:rPr>
              <a:t>/c/programas/una-historia-necesaria/</a:t>
            </a:r>
            <a:r>
              <a:rPr lang="es-CL" u="sng" dirty="0" err="1">
                <a:hlinkClick r:id="rId12"/>
              </a:rPr>
              <a:t>capitulos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080172" y="1033153"/>
            <a:ext cx="1665514" cy="203132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Para conocer sobre cuartel Simón Bolívar: </a:t>
            </a:r>
            <a:r>
              <a:rPr lang="es-CL" dirty="0" err="1">
                <a:hlinkClick r:id="rId13"/>
              </a:rPr>
              <a:t>https</a:t>
            </a:r>
            <a:r>
              <a:rPr lang="es-CL" dirty="0">
                <a:hlinkClick r:id="rId13"/>
              </a:rPr>
              <a:t>://</a:t>
            </a:r>
            <a:r>
              <a:rPr lang="es-CL" dirty="0" err="1">
                <a:hlinkClick r:id="rId13"/>
              </a:rPr>
              <a:t>www.youtube.com</a:t>
            </a:r>
            <a:r>
              <a:rPr lang="es-CL" dirty="0">
                <a:hlinkClick r:id="rId13"/>
              </a:rPr>
              <a:t>/</a:t>
            </a:r>
            <a:r>
              <a:rPr lang="es-CL" dirty="0" err="1">
                <a:hlinkClick r:id="rId13"/>
              </a:rPr>
              <a:t>watch?v</a:t>
            </a:r>
            <a:r>
              <a:rPr lang="es-CL" dirty="0">
                <a:hlinkClick r:id="rId13"/>
              </a:rPr>
              <a:t>=</a:t>
            </a:r>
            <a:r>
              <a:rPr lang="es-CL" dirty="0" err="1">
                <a:hlinkClick r:id="rId13"/>
              </a:rPr>
              <a:t>sU55y8-TQWI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279011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782</Words>
  <Application>Microsoft Office PowerPoint</Application>
  <PresentationFormat>Panorámica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Tema de Office</vt:lpstr>
      <vt:lpstr>Dictadura Cívico-Militar </vt:lpstr>
      <vt:lpstr>Presentación de PowerPoint</vt:lpstr>
      <vt:lpstr>Presentación de PowerPoint</vt:lpstr>
      <vt:lpstr>Presentación de PowerPoint</vt:lpstr>
      <vt:lpstr>Presentación de PowerPoint</vt:lpstr>
      <vt:lpstr>Del Estado de Derecho a un Estado de Hecho</vt:lpstr>
      <vt:lpstr>Algunos conceptos…</vt:lpstr>
      <vt:lpstr>Creación de organismos  de represión</vt:lpstr>
      <vt:lpstr>Presentación de PowerPoint</vt:lpstr>
      <vt:lpstr>Centros de detención y tortura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ACTIVIDAD. EN TU CUADERNO DESARROLLA UNA SOLUCIÓN A ESTA PROBLEMÁTICA ¿Cómo una sociedad supera la violación a los derechos humanos?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Dictadura Cívico-Militar</dc:title>
  <dc:creator>christopher rivas</dc:creator>
  <cp:lastModifiedBy>HP</cp:lastModifiedBy>
  <cp:revision>43</cp:revision>
  <dcterms:created xsi:type="dcterms:W3CDTF">2020-03-19T19:17:47Z</dcterms:created>
  <dcterms:modified xsi:type="dcterms:W3CDTF">2020-03-19T23:56:15Z</dcterms:modified>
</cp:coreProperties>
</file>