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7" r:id="rId2"/>
    <p:sldId id="258" r:id="rId3"/>
    <p:sldId id="259" r:id="rId4"/>
    <p:sldId id="264" r:id="rId5"/>
    <p:sldId id="261" r:id="rId6"/>
    <p:sldId id="260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9" r:id="rId19"/>
    <p:sldId id="280" r:id="rId20"/>
    <p:sldId id="281" r:id="rId21"/>
    <p:sldId id="282" r:id="rId22"/>
    <p:sldId id="283" r:id="rId23"/>
    <p:sldId id="284" r:id="rId24"/>
    <p:sldId id="293" r:id="rId25"/>
    <p:sldId id="286" r:id="rId26"/>
    <p:sldId id="294" r:id="rId27"/>
    <p:sldId id="288" r:id="rId28"/>
    <p:sldId id="289" r:id="rId29"/>
    <p:sldId id="290" r:id="rId30"/>
    <p:sldId id="291" r:id="rId31"/>
    <p:sldId id="292" r:id="rId32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3C4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04F5F7-9090-42FB-83B6-ED0801CF4166}" type="doc">
      <dgm:prSet loTypeId="urn:microsoft.com/office/officeart/2005/8/layout/chevron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L"/>
        </a:p>
      </dgm:t>
    </dgm:pt>
    <dgm:pt modelId="{6A5813E2-0A75-411D-A8DC-1CE2C41DE89A}">
      <dgm:prSet phldrT="[Texto]" custT="1"/>
      <dgm:spPr/>
      <dgm:t>
        <a:bodyPr/>
        <a:lstStyle/>
        <a:p>
          <a:r>
            <a:rPr lang="es-CL" sz="3200" dirty="0"/>
            <a:t>1</a:t>
          </a:r>
        </a:p>
      </dgm:t>
    </dgm:pt>
    <dgm:pt modelId="{EE403116-1D15-4B9B-981F-3D9CBEF10987}" type="parTrans" cxnId="{8D7DDB10-8FFA-4468-877C-2130AC2908BA}">
      <dgm:prSet/>
      <dgm:spPr/>
      <dgm:t>
        <a:bodyPr/>
        <a:lstStyle/>
        <a:p>
          <a:endParaRPr lang="es-CL"/>
        </a:p>
      </dgm:t>
    </dgm:pt>
    <dgm:pt modelId="{D7AB0358-5871-4CE6-8162-287C7BA203C2}" type="sibTrans" cxnId="{8D7DDB10-8FFA-4468-877C-2130AC2908BA}">
      <dgm:prSet/>
      <dgm:spPr/>
      <dgm:t>
        <a:bodyPr/>
        <a:lstStyle/>
        <a:p>
          <a:endParaRPr lang="es-CL"/>
        </a:p>
      </dgm:t>
    </dgm:pt>
    <dgm:pt modelId="{D5D2B77D-B250-4DAC-90C0-901EDF57BE4E}">
      <dgm:prSet phldrT="[Texto]" custT="1"/>
      <dgm:spPr/>
      <dgm:t>
        <a:bodyPr/>
        <a:lstStyle/>
        <a:p>
          <a:r>
            <a:rPr lang="es-CL" sz="2800" dirty="0"/>
            <a:t>Aumento gradual y sostenido de la participación electoral. </a:t>
          </a:r>
        </a:p>
      </dgm:t>
    </dgm:pt>
    <dgm:pt modelId="{A652C28F-9C2E-4FFE-B7F6-2267B72F6B44}" type="parTrans" cxnId="{20935BD5-635D-4195-A881-8EC444644A14}">
      <dgm:prSet/>
      <dgm:spPr/>
      <dgm:t>
        <a:bodyPr/>
        <a:lstStyle/>
        <a:p>
          <a:endParaRPr lang="es-CL"/>
        </a:p>
      </dgm:t>
    </dgm:pt>
    <dgm:pt modelId="{7DEB881F-0AE6-4BF4-9562-D9686757B871}" type="sibTrans" cxnId="{20935BD5-635D-4195-A881-8EC444644A14}">
      <dgm:prSet/>
      <dgm:spPr/>
      <dgm:t>
        <a:bodyPr/>
        <a:lstStyle/>
        <a:p>
          <a:endParaRPr lang="es-CL"/>
        </a:p>
      </dgm:t>
    </dgm:pt>
    <dgm:pt modelId="{77EC44BC-2FBE-4CD0-A424-AC3262FCEF39}">
      <dgm:prSet phldrT="[Texto]" custT="1"/>
      <dgm:spPr/>
      <dgm:t>
        <a:bodyPr/>
        <a:lstStyle/>
        <a:p>
          <a:r>
            <a:rPr lang="es-CL" sz="3200" dirty="0"/>
            <a:t>2</a:t>
          </a:r>
        </a:p>
      </dgm:t>
    </dgm:pt>
    <dgm:pt modelId="{662FBC27-EE1E-4F1E-B1BE-68F88E054200}" type="parTrans" cxnId="{44596345-C132-465E-AA0C-E10569C40065}">
      <dgm:prSet/>
      <dgm:spPr/>
      <dgm:t>
        <a:bodyPr/>
        <a:lstStyle/>
        <a:p>
          <a:endParaRPr lang="es-CL"/>
        </a:p>
      </dgm:t>
    </dgm:pt>
    <dgm:pt modelId="{CD57086D-1DB8-4B11-8F63-5D1546A2BF7E}" type="sibTrans" cxnId="{44596345-C132-465E-AA0C-E10569C40065}">
      <dgm:prSet/>
      <dgm:spPr/>
      <dgm:t>
        <a:bodyPr/>
        <a:lstStyle/>
        <a:p>
          <a:endParaRPr lang="es-CL"/>
        </a:p>
      </dgm:t>
    </dgm:pt>
    <dgm:pt modelId="{155F0527-4FFD-438A-B8FD-AFFDCDD26C0A}">
      <dgm:prSet phldrT="[Texto]" custT="1"/>
      <dgm:spPr/>
      <dgm:t>
        <a:bodyPr/>
        <a:lstStyle/>
        <a:p>
          <a:r>
            <a:rPr lang="es-CL" sz="2800" dirty="0"/>
            <a:t>El involucramiento de las demandas de empleados y trabajadores. </a:t>
          </a:r>
        </a:p>
      </dgm:t>
    </dgm:pt>
    <dgm:pt modelId="{7716E502-35D8-46ED-9A09-61C49C522E79}" type="parTrans" cxnId="{257538BD-94A4-485D-AE86-B88E77BD3F52}">
      <dgm:prSet/>
      <dgm:spPr/>
      <dgm:t>
        <a:bodyPr/>
        <a:lstStyle/>
        <a:p>
          <a:endParaRPr lang="es-CL"/>
        </a:p>
      </dgm:t>
    </dgm:pt>
    <dgm:pt modelId="{4BF4E6FD-D9F9-4F41-9994-629D2D05B07E}" type="sibTrans" cxnId="{257538BD-94A4-485D-AE86-B88E77BD3F52}">
      <dgm:prSet/>
      <dgm:spPr/>
      <dgm:t>
        <a:bodyPr/>
        <a:lstStyle/>
        <a:p>
          <a:endParaRPr lang="es-CL"/>
        </a:p>
      </dgm:t>
    </dgm:pt>
    <dgm:pt modelId="{09F82530-A0ED-4B92-AE23-18A21B446408}">
      <dgm:prSet phldrT="[Texto]" custT="1"/>
      <dgm:spPr/>
      <dgm:t>
        <a:bodyPr/>
        <a:lstStyle/>
        <a:p>
          <a:r>
            <a:rPr lang="es-CL" sz="3200" dirty="0"/>
            <a:t>3</a:t>
          </a:r>
        </a:p>
      </dgm:t>
    </dgm:pt>
    <dgm:pt modelId="{3CBDDC09-E484-4599-B692-2384ADA51F3C}" type="parTrans" cxnId="{97A0AD31-D9A8-481E-83F4-FAA35AF6B7B3}">
      <dgm:prSet/>
      <dgm:spPr/>
      <dgm:t>
        <a:bodyPr/>
        <a:lstStyle/>
        <a:p>
          <a:endParaRPr lang="es-CL"/>
        </a:p>
      </dgm:t>
    </dgm:pt>
    <dgm:pt modelId="{5E85E71E-B9B9-469E-B7B4-348556716325}" type="sibTrans" cxnId="{97A0AD31-D9A8-481E-83F4-FAA35AF6B7B3}">
      <dgm:prSet/>
      <dgm:spPr/>
      <dgm:t>
        <a:bodyPr/>
        <a:lstStyle/>
        <a:p>
          <a:endParaRPr lang="es-CL"/>
        </a:p>
      </dgm:t>
    </dgm:pt>
    <dgm:pt modelId="{EA75A0EC-8B1F-4490-A093-CD4D2B33BC43}">
      <dgm:prSet phldrT="[Texto]" custT="1"/>
      <dgm:spPr/>
      <dgm:t>
        <a:bodyPr/>
        <a:lstStyle/>
        <a:p>
          <a:r>
            <a:rPr lang="es-CL" sz="2800" dirty="0"/>
            <a:t>Democratización de los procesos electorales. </a:t>
          </a:r>
        </a:p>
      </dgm:t>
    </dgm:pt>
    <dgm:pt modelId="{D69E1BCA-8351-43D2-853E-47ABD4C60D1E}" type="parTrans" cxnId="{E2A81E58-8E93-4F8C-BBF6-3B968B282014}">
      <dgm:prSet/>
      <dgm:spPr/>
      <dgm:t>
        <a:bodyPr/>
        <a:lstStyle/>
        <a:p>
          <a:endParaRPr lang="es-CL"/>
        </a:p>
      </dgm:t>
    </dgm:pt>
    <dgm:pt modelId="{2EDE0608-1BFE-49DC-8B35-FF1DB6D81DEA}" type="sibTrans" cxnId="{E2A81E58-8E93-4F8C-BBF6-3B968B282014}">
      <dgm:prSet/>
      <dgm:spPr/>
      <dgm:t>
        <a:bodyPr/>
        <a:lstStyle/>
        <a:p>
          <a:endParaRPr lang="es-CL"/>
        </a:p>
      </dgm:t>
    </dgm:pt>
    <dgm:pt modelId="{968F8043-BE08-4318-82FE-DB8996FC3BB9}">
      <dgm:prSet custT="1"/>
      <dgm:spPr/>
      <dgm:t>
        <a:bodyPr/>
        <a:lstStyle/>
        <a:p>
          <a:r>
            <a:rPr lang="es-CL" sz="3200" dirty="0"/>
            <a:t>4</a:t>
          </a:r>
        </a:p>
      </dgm:t>
    </dgm:pt>
    <dgm:pt modelId="{5C19E461-A913-42B2-8119-3B392D386282}" type="parTrans" cxnId="{813EEA6E-FABB-4734-A634-96ED158262F7}">
      <dgm:prSet/>
      <dgm:spPr/>
      <dgm:t>
        <a:bodyPr/>
        <a:lstStyle/>
        <a:p>
          <a:endParaRPr lang="es-CL"/>
        </a:p>
      </dgm:t>
    </dgm:pt>
    <dgm:pt modelId="{E72B7849-FD41-4D73-A866-83A5B04E039D}" type="sibTrans" cxnId="{813EEA6E-FABB-4734-A634-96ED158262F7}">
      <dgm:prSet/>
      <dgm:spPr/>
      <dgm:t>
        <a:bodyPr/>
        <a:lstStyle/>
        <a:p>
          <a:endParaRPr lang="es-CL"/>
        </a:p>
      </dgm:t>
    </dgm:pt>
    <dgm:pt modelId="{B2E02C1E-E5DB-4DAE-A805-D905EE7FF980}">
      <dgm:prSet custT="1"/>
      <dgm:spPr/>
      <dgm:t>
        <a:bodyPr/>
        <a:lstStyle/>
        <a:p>
          <a:r>
            <a:rPr lang="es-CL" sz="2800" dirty="0"/>
            <a:t>Estancamiento del Modelo </a:t>
          </a:r>
          <a:r>
            <a:rPr lang="es-CL" sz="2800" dirty="0" err="1"/>
            <a:t>ISI</a:t>
          </a:r>
          <a:r>
            <a:rPr lang="es-CL" sz="2800" dirty="0"/>
            <a:t>: Inflación. </a:t>
          </a:r>
        </a:p>
      </dgm:t>
    </dgm:pt>
    <dgm:pt modelId="{61FE5E90-2FFC-4680-A95F-59E650BC7FD5}" type="parTrans" cxnId="{E3D5FC0B-F1CE-429F-9F80-A330422A9859}">
      <dgm:prSet/>
      <dgm:spPr/>
      <dgm:t>
        <a:bodyPr/>
        <a:lstStyle/>
        <a:p>
          <a:endParaRPr lang="es-CL"/>
        </a:p>
      </dgm:t>
    </dgm:pt>
    <dgm:pt modelId="{B9AB6C6A-C5A9-4040-B0F8-FE54C6614C4F}" type="sibTrans" cxnId="{E3D5FC0B-F1CE-429F-9F80-A330422A9859}">
      <dgm:prSet/>
      <dgm:spPr/>
      <dgm:t>
        <a:bodyPr/>
        <a:lstStyle/>
        <a:p>
          <a:endParaRPr lang="es-CL"/>
        </a:p>
      </dgm:t>
    </dgm:pt>
    <dgm:pt modelId="{C59E0D42-0DB0-46CF-8D32-C10C2BE778A8}" type="pres">
      <dgm:prSet presAssocID="{A804F5F7-9090-42FB-83B6-ED0801CF4166}" presName="linearFlow" presStyleCnt="0">
        <dgm:presLayoutVars>
          <dgm:dir/>
          <dgm:animLvl val="lvl"/>
          <dgm:resizeHandles val="exact"/>
        </dgm:presLayoutVars>
      </dgm:prSet>
      <dgm:spPr/>
    </dgm:pt>
    <dgm:pt modelId="{C65EE843-21B8-4407-B565-B58ECF20A46B}" type="pres">
      <dgm:prSet presAssocID="{6A5813E2-0A75-411D-A8DC-1CE2C41DE89A}" presName="composite" presStyleCnt="0"/>
      <dgm:spPr/>
    </dgm:pt>
    <dgm:pt modelId="{5F977CA2-99C8-498F-AD3F-657D97C0A475}" type="pres">
      <dgm:prSet presAssocID="{6A5813E2-0A75-411D-A8DC-1CE2C41DE89A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5F880835-F561-4F82-AFFB-2F71DE68DBC5}" type="pres">
      <dgm:prSet presAssocID="{6A5813E2-0A75-411D-A8DC-1CE2C41DE89A}" presName="descendantText" presStyleLbl="alignAcc1" presStyleIdx="0" presStyleCnt="4">
        <dgm:presLayoutVars>
          <dgm:bulletEnabled val="1"/>
        </dgm:presLayoutVars>
      </dgm:prSet>
      <dgm:spPr/>
    </dgm:pt>
    <dgm:pt modelId="{323E085F-BB0F-4464-B6E4-43F6F00692C1}" type="pres">
      <dgm:prSet presAssocID="{D7AB0358-5871-4CE6-8162-287C7BA203C2}" presName="sp" presStyleCnt="0"/>
      <dgm:spPr/>
    </dgm:pt>
    <dgm:pt modelId="{67B4E683-9731-4383-BD49-7EBAF143D51A}" type="pres">
      <dgm:prSet presAssocID="{77EC44BC-2FBE-4CD0-A424-AC3262FCEF39}" presName="composite" presStyleCnt="0"/>
      <dgm:spPr/>
    </dgm:pt>
    <dgm:pt modelId="{133C7769-1F66-4F38-9768-9C8F923AAFD1}" type="pres">
      <dgm:prSet presAssocID="{77EC44BC-2FBE-4CD0-A424-AC3262FCEF39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C3EC9668-A5CD-4F15-B8EF-4BAF15BDF925}" type="pres">
      <dgm:prSet presAssocID="{77EC44BC-2FBE-4CD0-A424-AC3262FCEF39}" presName="descendantText" presStyleLbl="alignAcc1" presStyleIdx="1" presStyleCnt="4">
        <dgm:presLayoutVars>
          <dgm:bulletEnabled val="1"/>
        </dgm:presLayoutVars>
      </dgm:prSet>
      <dgm:spPr/>
    </dgm:pt>
    <dgm:pt modelId="{CBBE7A14-9901-4836-8704-DC845421F01D}" type="pres">
      <dgm:prSet presAssocID="{CD57086D-1DB8-4B11-8F63-5D1546A2BF7E}" presName="sp" presStyleCnt="0"/>
      <dgm:spPr/>
    </dgm:pt>
    <dgm:pt modelId="{2B3A919B-9E17-47D6-91CE-75FEB7D114AC}" type="pres">
      <dgm:prSet presAssocID="{09F82530-A0ED-4B92-AE23-18A21B446408}" presName="composite" presStyleCnt="0"/>
      <dgm:spPr/>
    </dgm:pt>
    <dgm:pt modelId="{2CE28AE4-4139-41FB-8596-58329662431F}" type="pres">
      <dgm:prSet presAssocID="{09F82530-A0ED-4B92-AE23-18A21B446408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BEBA264E-F4F7-41FA-A300-E2D956D3FB2D}" type="pres">
      <dgm:prSet presAssocID="{09F82530-A0ED-4B92-AE23-18A21B446408}" presName="descendantText" presStyleLbl="alignAcc1" presStyleIdx="2" presStyleCnt="4">
        <dgm:presLayoutVars>
          <dgm:bulletEnabled val="1"/>
        </dgm:presLayoutVars>
      </dgm:prSet>
      <dgm:spPr/>
    </dgm:pt>
    <dgm:pt modelId="{24CA36AB-05AC-4A10-A1C0-DEF889C050BE}" type="pres">
      <dgm:prSet presAssocID="{5E85E71E-B9B9-469E-B7B4-348556716325}" presName="sp" presStyleCnt="0"/>
      <dgm:spPr/>
    </dgm:pt>
    <dgm:pt modelId="{DA3CAD70-2B64-43BC-B72F-00F5D350357E}" type="pres">
      <dgm:prSet presAssocID="{968F8043-BE08-4318-82FE-DB8996FC3BB9}" presName="composite" presStyleCnt="0"/>
      <dgm:spPr/>
    </dgm:pt>
    <dgm:pt modelId="{816313A0-1C2D-43D4-87A1-66E51E6D56D4}" type="pres">
      <dgm:prSet presAssocID="{968F8043-BE08-4318-82FE-DB8996FC3BB9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45202C2B-E3EA-45BC-8107-4A1103CA9B23}" type="pres">
      <dgm:prSet presAssocID="{968F8043-BE08-4318-82FE-DB8996FC3BB9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65333402-BF9F-4952-8F1E-CAB9CA2A510D}" type="presOf" srcId="{6A5813E2-0A75-411D-A8DC-1CE2C41DE89A}" destId="{5F977CA2-99C8-498F-AD3F-657D97C0A475}" srcOrd="0" destOrd="0" presId="urn:microsoft.com/office/officeart/2005/8/layout/chevron2"/>
    <dgm:cxn modelId="{E3D5FC0B-F1CE-429F-9F80-A330422A9859}" srcId="{968F8043-BE08-4318-82FE-DB8996FC3BB9}" destId="{B2E02C1E-E5DB-4DAE-A805-D905EE7FF980}" srcOrd="0" destOrd="0" parTransId="{61FE5E90-2FFC-4680-A95F-59E650BC7FD5}" sibTransId="{B9AB6C6A-C5A9-4040-B0F8-FE54C6614C4F}"/>
    <dgm:cxn modelId="{8D7DDB10-8FFA-4468-877C-2130AC2908BA}" srcId="{A804F5F7-9090-42FB-83B6-ED0801CF4166}" destId="{6A5813E2-0A75-411D-A8DC-1CE2C41DE89A}" srcOrd="0" destOrd="0" parTransId="{EE403116-1D15-4B9B-981F-3D9CBEF10987}" sibTransId="{D7AB0358-5871-4CE6-8162-287C7BA203C2}"/>
    <dgm:cxn modelId="{2E3D3F2B-2A2F-4AC5-B16E-002FFC537117}" type="presOf" srcId="{D5D2B77D-B250-4DAC-90C0-901EDF57BE4E}" destId="{5F880835-F561-4F82-AFFB-2F71DE68DBC5}" srcOrd="0" destOrd="0" presId="urn:microsoft.com/office/officeart/2005/8/layout/chevron2"/>
    <dgm:cxn modelId="{97A0AD31-D9A8-481E-83F4-FAA35AF6B7B3}" srcId="{A804F5F7-9090-42FB-83B6-ED0801CF4166}" destId="{09F82530-A0ED-4B92-AE23-18A21B446408}" srcOrd="2" destOrd="0" parTransId="{3CBDDC09-E484-4599-B692-2384ADA51F3C}" sibTransId="{5E85E71E-B9B9-469E-B7B4-348556716325}"/>
    <dgm:cxn modelId="{44596345-C132-465E-AA0C-E10569C40065}" srcId="{A804F5F7-9090-42FB-83B6-ED0801CF4166}" destId="{77EC44BC-2FBE-4CD0-A424-AC3262FCEF39}" srcOrd="1" destOrd="0" parTransId="{662FBC27-EE1E-4F1E-B1BE-68F88E054200}" sibTransId="{CD57086D-1DB8-4B11-8F63-5D1546A2BF7E}"/>
    <dgm:cxn modelId="{01877368-3F48-49C7-9376-4FD593A3445C}" type="presOf" srcId="{A804F5F7-9090-42FB-83B6-ED0801CF4166}" destId="{C59E0D42-0DB0-46CF-8D32-C10C2BE778A8}" srcOrd="0" destOrd="0" presId="urn:microsoft.com/office/officeart/2005/8/layout/chevron2"/>
    <dgm:cxn modelId="{813EEA6E-FABB-4734-A634-96ED158262F7}" srcId="{A804F5F7-9090-42FB-83B6-ED0801CF4166}" destId="{968F8043-BE08-4318-82FE-DB8996FC3BB9}" srcOrd="3" destOrd="0" parTransId="{5C19E461-A913-42B2-8119-3B392D386282}" sibTransId="{E72B7849-FD41-4D73-A866-83A5B04E039D}"/>
    <dgm:cxn modelId="{824F0751-C5CF-496D-9E61-A22E490195DA}" type="presOf" srcId="{09F82530-A0ED-4B92-AE23-18A21B446408}" destId="{2CE28AE4-4139-41FB-8596-58329662431F}" srcOrd="0" destOrd="0" presId="urn:microsoft.com/office/officeart/2005/8/layout/chevron2"/>
    <dgm:cxn modelId="{EF02CE55-FD5C-476B-9E2F-FCF94BED1A55}" type="presOf" srcId="{B2E02C1E-E5DB-4DAE-A805-D905EE7FF980}" destId="{45202C2B-E3EA-45BC-8107-4A1103CA9B23}" srcOrd="0" destOrd="0" presId="urn:microsoft.com/office/officeart/2005/8/layout/chevron2"/>
    <dgm:cxn modelId="{E2A81E58-8E93-4F8C-BBF6-3B968B282014}" srcId="{09F82530-A0ED-4B92-AE23-18A21B446408}" destId="{EA75A0EC-8B1F-4490-A093-CD4D2B33BC43}" srcOrd="0" destOrd="0" parTransId="{D69E1BCA-8351-43D2-853E-47ABD4C60D1E}" sibTransId="{2EDE0608-1BFE-49DC-8B35-FF1DB6D81DEA}"/>
    <dgm:cxn modelId="{26122C92-4CDE-4105-9121-4DF7E5166244}" type="presOf" srcId="{77EC44BC-2FBE-4CD0-A424-AC3262FCEF39}" destId="{133C7769-1F66-4F38-9768-9C8F923AAFD1}" srcOrd="0" destOrd="0" presId="urn:microsoft.com/office/officeart/2005/8/layout/chevron2"/>
    <dgm:cxn modelId="{0A4BE5A0-25A8-4BB5-B584-593EEAA2C230}" type="presOf" srcId="{968F8043-BE08-4318-82FE-DB8996FC3BB9}" destId="{816313A0-1C2D-43D4-87A1-66E51E6D56D4}" srcOrd="0" destOrd="0" presId="urn:microsoft.com/office/officeart/2005/8/layout/chevron2"/>
    <dgm:cxn modelId="{257538BD-94A4-485D-AE86-B88E77BD3F52}" srcId="{77EC44BC-2FBE-4CD0-A424-AC3262FCEF39}" destId="{155F0527-4FFD-438A-B8FD-AFFDCDD26C0A}" srcOrd="0" destOrd="0" parTransId="{7716E502-35D8-46ED-9A09-61C49C522E79}" sibTransId="{4BF4E6FD-D9F9-4F41-9994-629D2D05B07E}"/>
    <dgm:cxn modelId="{AB042BC7-0E28-4DEC-9388-32FD8E909B2C}" type="presOf" srcId="{EA75A0EC-8B1F-4490-A093-CD4D2B33BC43}" destId="{BEBA264E-F4F7-41FA-A300-E2D956D3FB2D}" srcOrd="0" destOrd="0" presId="urn:microsoft.com/office/officeart/2005/8/layout/chevron2"/>
    <dgm:cxn modelId="{498613C8-F98D-4374-ACC6-C31D4E83E638}" type="presOf" srcId="{155F0527-4FFD-438A-B8FD-AFFDCDD26C0A}" destId="{C3EC9668-A5CD-4F15-B8EF-4BAF15BDF925}" srcOrd="0" destOrd="0" presId="urn:microsoft.com/office/officeart/2005/8/layout/chevron2"/>
    <dgm:cxn modelId="{20935BD5-635D-4195-A881-8EC444644A14}" srcId="{6A5813E2-0A75-411D-A8DC-1CE2C41DE89A}" destId="{D5D2B77D-B250-4DAC-90C0-901EDF57BE4E}" srcOrd="0" destOrd="0" parTransId="{A652C28F-9C2E-4FFE-B7F6-2267B72F6B44}" sibTransId="{7DEB881F-0AE6-4BF4-9562-D9686757B871}"/>
    <dgm:cxn modelId="{491AE78C-67B9-4CAA-9BB8-2F396738760E}" type="presParOf" srcId="{C59E0D42-0DB0-46CF-8D32-C10C2BE778A8}" destId="{C65EE843-21B8-4407-B565-B58ECF20A46B}" srcOrd="0" destOrd="0" presId="urn:microsoft.com/office/officeart/2005/8/layout/chevron2"/>
    <dgm:cxn modelId="{DB1E62B5-958C-48E1-B5D2-C959108A14E9}" type="presParOf" srcId="{C65EE843-21B8-4407-B565-B58ECF20A46B}" destId="{5F977CA2-99C8-498F-AD3F-657D97C0A475}" srcOrd="0" destOrd="0" presId="urn:microsoft.com/office/officeart/2005/8/layout/chevron2"/>
    <dgm:cxn modelId="{6F87E074-D6AA-494A-8E0B-2DA15BF0006D}" type="presParOf" srcId="{C65EE843-21B8-4407-B565-B58ECF20A46B}" destId="{5F880835-F561-4F82-AFFB-2F71DE68DBC5}" srcOrd="1" destOrd="0" presId="urn:microsoft.com/office/officeart/2005/8/layout/chevron2"/>
    <dgm:cxn modelId="{E133F892-62D0-48C6-B8C0-D9C02661F005}" type="presParOf" srcId="{C59E0D42-0DB0-46CF-8D32-C10C2BE778A8}" destId="{323E085F-BB0F-4464-B6E4-43F6F00692C1}" srcOrd="1" destOrd="0" presId="urn:microsoft.com/office/officeart/2005/8/layout/chevron2"/>
    <dgm:cxn modelId="{E1C549AA-105D-4A14-A17E-38C85571E7D7}" type="presParOf" srcId="{C59E0D42-0DB0-46CF-8D32-C10C2BE778A8}" destId="{67B4E683-9731-4383-BD49-7EBAF143D51A}" srcOrd="2" destOrd="0" presId="urn:microsoft.com/office/officeart/2005/8/layout/chevron2"/>
    <dgm:cxn modelId="{A6F44067-73D1-4B1A-8255-5AC957386508}" type="presParOf" srcId="{67B4E683-9731-4383-BD49-7EBAF143D51A}" destId="{133C7769-1F66-4F38-9768-9C8F923AAFD1}" srcOrd="0" destOrd="0" presId="urn:microsoft.com/office/officeart/2005/8/layout/chevron2"/>
    <dgm:cxn modelId="{5C0A30D8-5709-41FA-8A7A-57DB8F247D2F}" type="presParOf" srcId="{67B4E683-9731-4383-BD49-7EBAF143D51A}" destId="{C3EC9668-A5CD-4F15-B8EF-4BAF15BDF925}" srcOrd="1" destOrd="0" presId="urn:microsoft.com/office/officeart/2005/8/layout/chevron2"/>
    <dgm:cxn modelId="{61AB37B1-C942-483A-BB7A-FC760E43C702}" type="presParOf" srcId="{C59E0D42-0DB0-46CF-8D32-C10C2BE778A8}" destId="{CBBE7A14-9901-4836-8704-DC845421F01D}" srcOrd="3" destOrd="0" presId="urn:microsoft.com/office/officeart/2005/8/layout/chevron2"/>
    <dgm:cxn modelId="{3760EB59-5458-42BC-9041-AE9D0B24BCE3}" type="presParOf" srcId="{C59E0D42-0DB0-46CF-8D32-C10C2BE778A8}" destId="{2B3A919B-9E17-47D6-91CE-75FEB7D114AC}" srcOrd="4" destOrd="0" presId="urn:microsoft.com/office/officeart/2005/8/layout/chevron2"/>
    <dgm:cxn modelId="{BC25925F-0071-4C80-8512-1054393A545B}" type="presParOf" srcId="{2B3A919B-9E17-47D6-91CE-75FEB7D114AC}" destId="{2CE28AE4-4139-41FB-8596-58329662431F}" srcOrd="0" destOrd="0" presId="urn:microsoft.com/office/officeart/2005/8/layout/chevron2"/>
    <dgm:cxn modelId="{985A852A-7A6E-4582-9EBE-3CF6242CFDBD}" type="presParOf" srcId="{2B3A919B-9E17-47D6-91CE-75FEB7D114AC}" destId="{BEBA264E-F4F7-41FA-A300-E2D956D3FB2D}" srcOrd="1" destOrd="0" presId="urn:microsoft.com/office/officeart/2005/8/layout/chevron2"/>
    <dgm:cxn modelId="{428EB265-31FE-4731-AB8D-F96F80740CCF}" type="presParOf" srcId="{C59E0D42-0DB0-46CF-8D32-C10C2BE778A8}" destId="{24CA36AB-05AC-4A10-A1C0-DEF889C050BE}" srcOrd="5" destOrd="0" presId="urn:microsoft.com/office/officeart/2005/8/layout/chevron2"/>
    <dgm:cxn modelId="{759141ED-0ABD-40B6-9E4F-80B9CB06685D}" type="presParOf" srcId="{C59E0D42-0DB0-46CF-8D32-C10C2BE778A8}" destId="{DA3CAD70-2B64-43BC-B72F-00F5D350357E}" srcOrd="6" destOrd="0" presId="urn:microsoft.com/office/officeart/2005/8/layout/chevron2"/>
    <dgm:cxn modelId="{855EED77-0A7B-4A71-B71A-2B0A7194E323}" type="presParOf" srcId="{DA3CAD70-2B64-43BC-B72F-00F5D350357E}" destId="{816313A0-1C2D-43D4-87A1-66E51E6D56D4}" srcOrd="0" destOrd="0" presId="urn:microsoft.com/office/officeart/2005/8/layout/chevron2"/>
    <dgm:cxn modelId="{16ABE489-08EA-4CC6-874A-67C9EE01278A}" type="presParOf" srcId="{DA3CAD70-2B64-43BC-B72F-00F5D350357E}" destId="{45202C2B-E3EA-45BC-8107-4A1103CA9B2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9C7C85-D189-46E9-9961-13A58CCA8BC9}" type="doc">
      <dgm:prSet loTypeId="urn:microsoft.com/office/officeart/2005/8/layout/radial4" loCatId="relationship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s-CL"/>
        </a:p>
      </dgm:t>
    </dgm:pt>
    <dgm:pt modelId="{11B5B5C5-E632-4CA6-B77D-039DE8BC7115}">
      <dgm:prSet phldrT="[Texto]"/>
      <dgm:spPr/>
      <dgm:t>
        <a:bodyPr/>
        <a:lstStyle/>
        <a:p>
          <a:r>
            <a:rPr lang="es-CL" dirty="0"/>
            <a:t>Proyectos políticos excluyentes </a:t>
          </a:r>
        </a:p>
      </dgm:t>
    </dgm:pt>
    <dgm:pt modelId="{149208B5-E7D3-47D7-8730-66439DE689D0}" type="parTrans" cxnId="{0D32001C-BBAE-429C-B48F-7A8428EF7675}">
      <dgm:prSet/>
      <dgm:spPr/>
      <dgm:t>
        <a:bodyPr/>
        <a:lstStyle/>
        <a:p>
          <a:endParaRPr lang="es-CL"/>
        </a:p>
      </dgm:t>
    </dgm:pt>
    <dgm:pt modelId="{09ABEF05-145D-40A0-B576-F24E787304FC}" type="sibTrans" cxnId="{0D32001C-BBAE-429C-B48F-7A8428EF7675}">
      <dgm:prSet/>
      <dgm:spPr/>
      <dgm:t>
        <a:bodyPr/>
        <a:lstStyle/>
        <a:p>
          <a:endParaRPr lang="es-CL"/>
        </a:p>
      </dgm:t>
    </dgm:pt>
    <dgm:pt modelId="{D3CC5786-C91F-4E3F-ACD1-44359A046267}">
      <dgm:prSet phldrT="[Texto]"/>
      <dgm:spPr/>
      <dgm:t>
        <a:bodyPr/>
        <a:lstStyle/>
        <a:p>
          <a:r>
            <a:rPr lang="es-CL" dirty="0"/>
            <a:t>Izquierda</a:t>
          </a:r>
        </a:p>
      </dgm:t>
    </dgm:pt>
    <dgm:pt modelId="{D35A41D9-76FB-4EBA-B615-D03334C04055}" type="parTrans" cxnId="{68DFFAC7-187E-4A83-AB86-7188023C4888}">
      <dgm:prSet/>
      <dgm:spPr/>
      <dgm:t>
        <a:bodyPr/>
        <a:lstStyle/>
        <a:p>
          <a:endParaRPr lang="es-CL"/>
        </a:p>
      </dgm:t>
    </dgm:pt>
    <dgm:pt modelId="{CCA49047-CCE0-4370-AF56-CE64998FAA6A}" type="sibTrans" cxnId="{68DFFAC7-187E-4A83-AB86-7188023C4888}">
      <dgm:prSet/>
      <dgm:spPr/>
      <dgm:t>
        <a:bodyPr/>
        <a:lstStyle/>
        <a:p>
          <a:endParaRPr lang="es-CL"/>
        </a:p>
      </dgm:t>
    </dgm:pt>
    <dgm:pt modelId="{093C7BE8-05F6-4D5E-A906-E9EAB5CE18F1}">
      <dgm:prSet phldrT="[Texto]"/>
      <dgm:spPr/>
      <dgm:t>
        <a:bodyPr/>
        <a:lstStyle/>
        <a:p>
          <a:r>
            <a:rPr lang="es-CL" dirty="0"/>
            <a:t>Centro</a:t>
          </a:r>
        </a:p>
      </dgm:t>
    </dgm:pt>
    <dgm:pt modelId="{99E24B63-0F81-46D6-81F2-17D442DA3657}" type="parTrans" cxnId="{AC69A291-F7AB-425F-A58B-62AC09E34647}">
      <dgm:prSet/>
      <dgm:spPr/>
      <dgm:t>
        <a:bodyPr/>
        <a:lstStyle/>
        <a:p>
          <a:endParaRPr lang="es-CL"/>
        </a:p>
      </dgm:t>
    </dgm:pt>
    <dgm:pt modelId="{B1F58E9F-F75C-4655-9630-C407091FDFD6}" type="sibTrans" cxnId="{AC69A291-F7AB-425F-A58B-62AC09E34647}">
      <dgm:prSet/>
      <dgm:spPr/>
      <dgm:t>
        <a:bodyPr/>
        <a:lstStyle/>
        <a:p>
          <a:endParaRPr lang="es-CL"/>
        </a:p>
      </dgm:t>
    </dgm:pt>
    <dgm:pt modelId="{65E9734A-8A10-4E4B-9DAA-FC077AA66E13}">
      <dgm:prSet phldrT="[Texto]"/>
      <dgm:spPr/>
      <dgm:t>
        <a:bodyPr/>
        <a:lstStyle/>
        <a:p>
          <a:r>
            <a:rPr lang="es-CL" dirty="0"/>
            <a:t>Derecha </a:t>
          </a:r>
        </a:p>
      </dgm:t>
    </dgm:pt>
    <dgm:pt modelId="{6580599E-8511-4C35-9CA9-FD0D778B9397}" type="parTrans" cxnId="{51236FB8-DD93-434B-B7A4-18E450C5B0DC}">
      <dgm:prSet/>
      <dgm:spPr/>
      <dgm:t>
        <a:bodyPr/>
        <a:lstStyle/>
        <a:p>
          <a:endParaRPr lang="es-CL"/>
        </a:p>
      </dgm:t>
    </dgm:pt>
    <dgm:pt modelId="{EAA741A7-7B62-4F08-94B3-F48184AE1D6C}" type="sibTrans" cxnId="{51236FB8-DD93-434B-B7A4-18E450C5B0DC}">
      <dgm:prSet/>
      <dgm:spPr/>
      <dgm:t>
        <a:bodyPr/>
        <a:lstStyle/>
        <a:p>
          <a:endParaRPr lang="es-CL"/>
        </a:p>
      </dgm:t>
    </dgm:pt>
    <dgm:pt modelId="{371CFF32-B774-41AB-9BFD-3FF3827E6682}" type="pres">
      <dgm:prSet presAssocID="{E09C7C85-D189-46E9-9961-13A58CCA8BC9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6E4844D-9D59-4396-87C4-D27D25ABEC04}" type="pres">
      <dgm:prSet presAssocID="{11B5B5C5-E632-4CA6-B77D-039DE8BC7115}" presName="centerShape" presStyleLbl="node0" presStyleIdx="0" presStyleCnt="1"/>
      <dgm:spPr/>
    </dgm:pt>
    <dgm:pt modelId="{A1213039-CB76-494A-99DF-D18495567C61}" type="pres">
      <dgm:prSet presAssocID="{D35A41D9-76FB-4EBA-B615-D03334C04055}" presName="parTrans" presStyleLbl="bgSibTrans2D1" presStyleIdx="0" presStyleCnt="3"/>
      <dgm:spPr/>
    </dgm:pt>
    <dgm:pt modelId="{AF29AD04-63B9-4552-B070-9AE0E81EC962}" type="pres">
      <dgm:prSet presAssocID="{D3CC5786-C91F-4E3F-ACD1-44359A046267}" presName="node" presStyleLbl="node1" presStyleIdx="0" presStyleCnt="3">
        <dgm:presLayoutVars>
          <dgm:bulletEnabled val="1"/>
        </dgm:presLayoutVars>
      </dgm:prSet>
      <dgm:spPr/>
    </dgm:pt>
    <dgm:pt modelId="{C18DAE1F-0C46-4245-A491-C4174C422F74}" type="pres">
      <dgm:prSet presAssocID="{99E24B63-0F81-46D6-81F2-17D442DA3657}" presName="parTrans" presStyleLbl="bgSibTrans2D1" presStyleIdx="1" presStyleCnt="3"/>
      <dgm:spPr/>
    </dgm:pt>
    <dgm:pt modelId="{00E98D94-F560-4F2F-8C99-F4B68A2216D3}" type="pres">
      <dgm:prSet presAssocID="{093C7BE8-05F6-4D5E-A906-E9EAB5CE18F1}" presName="node" presStyleLbl="node1" presStyleIdx="1" presStyleCnt="3">
        <dgm:presLayoutVars>
          <dgm:bulletEnabled val="1"/>
        </dgm:presLayoutVars>
      </dgm:prSet>
      <dgm:spPr/>
    </dgm:pt>
    <dgm:pt modelId="{61B34CAC-C48E-4020-84B5-683E9B1B948B}" type="pres">
      <dgm:prSet presAssocID="{6580599E-8511-4C35-9CA9-FD0D778B9397}" presName="parTrans" presStyleLbl="bgSibTrans2D1" presStyleIdx="2" presStyleCnt="3"/>
      <dgm:spPr/>
    </dgm:pt>
    <dgm:pt modelId="{C85A3704-7A82-4787-B080-95ECF9A3841D}" type="pres">
      <dgm:prSet presAssocID="{65E9734A-8A10-4E4B-9DAA-FC077AA66E13}" presName="node" presStyleLbl="node1" presStyleIdx="2" presStyleCnt="3">
        <dgm:presLayoutVars>
          <dgm:bulletEnabled val="1"/>
        </dgm:presLayoutVars>
      </dgm:prSet>
      <dgm:spPr/>
    </dgm:pt>
  </dgm:ptLst>
  <dgm:cxnLst>
    <dgm:cxn modelId="{0D32001C-BBAE-429C-B48F-7A8428EF7675}" srcId="{E09C7C85-D189-46E9-9961-13A58CCA8BC9}" destId="{11B5B5C5-E632-4CA6-B77D-039DE8BC7115}" srcOrd="0" destOrd="0" parTransId="{149208B5-E7D3-47D7-8730-66439DE689D0}" sibTransId="{09ABEF05-145D-40A0-B576-F24E787304FC}"/>
    <dgm:cxn modelId="{BFB1741E-6F36-44BD-A899-A84F6ADD3243}" type="presOf" srcId="{11B5B5C5-E632-4CA6-B77D-039DE8BC7115}" destId="{56E4844D-9D59-4396-87C4-D27D25ABEC04}" srcOrd="0" destOrd="0" presId="urn:microsoft.com/office/officeart/2005/8/layout/radial4"/>
    <dgm:cxn modelId="{09E6667D-2EB9-4979-AC79-6CDD5C96E888}" type="presOf" srcId="{D35A41D9-76FB-4EBA-B615-D03334C04055}" destId="{A1213039-CB76-494A-99DF-D18495567C61}" srcOrd="0" destOrd="0" presId="urn:microsoft.com/office/officeart/2005/8/layout/radial4"/>
    <dgm:cxn modelId="{049E038F-A49C-4A04-AF51-202C728224C1}" type="presOf" srcId="{093C7BE8-05F6-4D5E-A906-E9EAB5CE18F1}" destId="{00E98D94-F560-4F2F-8C99-F4B68A2216D3}" srcOrd="0" destOrd="0" presId="urn:microsoft.com/office/officeart/2005/8/layout/radial4"/>
    <dgm:cxn modelId="{03BC2B90-84DD-4572-834A-8B8E05C9EF6C}" type="presOf" srcId="{99E24B63-0F81-46D6-81F2-17D442DA3657}" destId="{C18DAE1F-0C46-4245-A491-C4174C422F74}" srcOrd="0" destOrd="0" presId="urn:microsoft.com/office/officeart/2005/8/layout/radial4"/>
    <dgm:cxn modelId="{AC69A291-F7AB-425F-A58B-62AC09E34647}" srcId="{11B5B5C5-E632-4CA6-B77D-039DE8BC7115}" destId="{093C7BE8-05F6-4D5E-A906-E9EAB5CE18F1}" srcOrd="1" destOrd="0" parTransId="{99E24B63-0F81-46D6-81F2-17D442DA3657}" sibTransId="{B1F58E9F-F75C-4655-9630-C407091FDFD6}"/>
    <dgm:cxn modelId="{A98AADB7-11FB-4D8B-A8A3-9AF1120BE474}" type="presOf" srcId="{65E9734A-8A10-4E4B-9DAA-FC077AA66E13}" destId="{C85A3704-7A82-4787-B080-95ECF9A3841D}" srcOrd="0" destOrd="0" presId="urn:microsoft.com/office/officeart/2005/8/layout/radial4"/>
    <dgm:cxn modelId="{51236FB8-DD93-434B-B7A4-18E450C5B0DC}" srcId="{11B5B5C5-E632-4CA6-B77D-039DE8BC7115}" destId="{65E9734A-8A10-4E4B-9DAA-FC077AA66E13}" srcOrd="2" destOrd="0" parTransId="{6580599E-8511-4C35-9CA9-FD0D778B9397}" sibTransId="{EAA741A7-7B62-4F08-94B3-F48184AE1D6C}"/>
    <dgm:cxn modelId="{E7EA21BA-0F52-4F87-B990-84DA451E0AE3}" type="presOf" srcId="{D3CC5786-C91F-4E3F-ACD1-44359A046267}" destId="{AF29AD04-63B9-4552-B070-9AE0E81EC962}" srcOrd="0" destOrd="0" presId="urn:microsoft.com/office/officeart/2005/8/layout/radial4"/>
    <dgm:cxn modelId="{68DFFAC7-187E-4A83-AB86-7188023C4888}" srcId="{11B5B5C5-E632-4CA6-B77D-039DE8BC7115}" destId="{D3CC5786-C91F-4E3F-ACD1-44359A046267}" srcOrd="0" destOrd="0" parTransId="{D35A41D9-76FB-4EBA-B615-D03334C04055}" sibTransId="{CCA49047-CCE0-4370-AF56-CE64998FAA6A}"/>
    <dgm:cxn modelId="{D5C5DBC8-45A6-43A6-B47A-3217347F3896}" type="presOf" srcId="{E09C7C85-D189-46E9-9961-13A58CCA8BC9}" destId="{371CFF32-B774-41AB-9BFD-3FF3827E6682}" srcOrd="0" destOrd="0" presId="urn:microsoft.com/office/officeart/2005/8/layout/radial4"/>
    <dgm:cxn modelId="{B0F8B5ED-2B66-4C78-8D58-4ABED000470B}" type="presOf" srcId="{6580599E-8511-4C35-9CA9-FD0D778B9397}" destId="{61B34CAC-C48E-4020-84B5-683E9B1B948B}" srcOrd="0" destOrd="0" presId="urn:microsoft.com/office/officeart/2005/8/layout/radial4"/>
    <dgm:cxn modelId="{47181D94-B92A-425F-9BC3-6544D05B2D7D}" type="presParOf" srcId="{371CFF32-B774-41AB-9BFD-3FF3827E6682}" destId="{56E4844D-9D59-4396-87C4-D27D25ABEC04}" srcOrd="0" destOrd="0" presId="urn:microsoft.com/office/officeart/2005/8/layout/radial4"/>
    <dgm:cxn modelId="{D952E9C2-CA24-4F0D-A6F3-E192D0A76532}" type="presParOf" srcId="{371CFF32-B774-41AB-9BFD-3FF3827E6682}" destId="{A1213039-CB76-494A-99DF-D18495567C61}" srcOrd="1" destOrd="0" presId="urn:microsoft.com/office/officeart/2005/8/layout/radial4"/>
    <dgm:cxn modelId="{46567C98-92F0-48C1-99BC-D18277D63D3A}" type="presParOf" srcId="{371CFF32-B774-41AB-9BFD-3FF3827E6682}" destId="{AF29AD04-63B9-4552-B070-9AE0E81EC962}" srcOrd="2" destOrd="0" presId="urn:microsoft.com/office/officeart/2005/8/layout/radial4"/>
    <dgm:cxn modelId="{009383D1-C33C-4A26-8497-EC42CA60B1DB}" type="presParOf" srcId="{371CFF32-B774-41AB-9BFD-3FF3827E6682}" destId="{C18DAE1F-0C46-4245-A491-C4174C422F74}" srcOrd="3" destOrd="0" presId="urn:microsoft.com/office/officeart/2005/8/layout/radial4"/>
    <dgm:cxn modelId="{E2B394DE-6D1A-42DD-8CE5-C641061F8343}" type="presParOf" srcId="{371CFF32-B774-41AB-9BFD-3FF3827E6682}" destId="{00E98D94-F560-4F2F-8C99-F4B68A2216D3}" srcOrd="4" destOrd="0" presId="urn:microsoft.com/office/officeart/2005/8/layout/radial4"/>
    <dgm:cxn modelId="{25E61FF0-AEAD-4298-B950-D85FCABF1D6D}" type="presParOf" srcId="{371CFF32-B774-41AB-9BFD-3FF3827E6682}" destId="{61B34CAC-C48E-4020-84B5-683E9B1B948B}" srcOrd="5" destOrd="0" presId="urn:microsoft.com/office/officeart/2005/8/layout/radial4"/>
    <dgm:cxn modelId="{3B72F92D-E692-42CB-B1C2-EDE22FDFACC6}" type="presParOf" srcId="{371CFF32-B774-41AB-9BFD-3FF3827E6682}" destId="{C85A3704-7A82-4787-B080-95ECF9A3841D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C363DE-2844-4DB7-9218-A2FDA904E909}" type="doc">
      <dgm:prSet loTypeId="urn:microsoft.com/office/officeart/2005/8/layout/orgChart1" loCatId="hierarchy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CL"/>
        </a:p>
      </dgm:t>
    </dgm:pt>
    <dgm:pt modelId="{35AE3411-04E1-4C61-BB95-5667BDEAFE21}">
      <dgm:prSet phldrT="[Texto]" custT="1"/>
      <dgm:spPr/>
      <dgm:t>
        <a:bodyPr/>
        <a:lstStyle/>
        <a:p>
          <a:r>
            <a:rPr lang="es-CL" sz="2000" dirty="0"/>
            <a:t>Las reformas estructurales </a:t>
          </a:r>
        </a:p>
      </dgm:t>
    </dgm:pt>
    <dgm:pt modelId="{31552C98-8D33-4C27-BD14-D4CEED84A8F3}" type="parTrans" cxnId="{EB4DFEDE-101A-4D88-BCA8-B5D16B1ACED4}">
      <dgm:prSet/>
      <dgm:spPr/>
      <dgm:t>
        <a:bodyPr/>
        <a:lstStyle/>
        <a:p>
          <a:endParaRPr lang="es-CL"/>
        </a:p>
      </dgm:t>
    </dgm:pt>
    <dgm:pt modelId="{32122ACE-8AED-4E8C-B333-3C0458DF754C}" type="sibTrans" cxnId="{EB4DFEDE-101A-4D88-BCA8-B5D16B1ACED4}">
      <dgm:prSet/>
      <dgm:spPr/>
      <dgm:t>
        <a:bodyPr/>
        <a:lstStyle/>
        <a:p>
          <a:endParaRPr lang="es-CL"/>
        </a:p>
      </dgm:t>
    </dgm:pt>
    <dgm:pt modelId="{43141420-6586-4695-8CC3-EF892FB7C494}" type="asst">
      <dgm:prSet phldrT="[Texto]" custT="1"/>
      <dgm:spPr/>
      <dgm:t>
        <a:bodyPr/>
        <a:lstStyle/>
        <a:p>
          <a:r>
            <a:rPr lang="es-CL" sz="2000" dirty="0"/>
            <a:t>Proyectos políticos</a:t>
          </a:r>
        </a:p>
      </dgm:t>
    </dgm:pt>
    <dgm:pt modelId="{52860E2E-BFC6-48F9-9298-DBEC2AF289BB}" type="parTrans" cxnId="{FF75DA1B-ADE1-45AB-8C78-E77F39DBF0B7}">
      <dgm:prSet/>
      <dgm:spPr/>
      <dgm:t>
        <a:bodyPr/>
        <a:lstStyle/>
        <a:p>
          <a:endParaRPr lang="es-CL"/>
        </a:p>
      </dgm:t>
    </dgm:pt>
    <dgm:pt modelId="{6A3A58C1-EC9F-4729-B69D-14897B17E242}" type="sibTrans" cxnId="{FF75DA1B-ADE1-45AB-8C78-E77F39DBF0B7}">
      <dgm:prSet/>
      <dgm:spPr/>
      <dgm:t>
        <a:bodyPr/>
        <a:lstStyle/>
        <a:p>
          <a:endParaRPr lang="es-CL"/>
        </a:p>
      </dgm:t>
    </dgm:pt>
    <dgm:pt modelId="{72CEFD54-C6C7-4661-BEA6-C47F35E1552B}">
      <dgm:prSet phldrT="[Texto]" custT="1"/>
      <dgm:spPr/>
      <dgm:t>
        <a:bodyPr/>
        <a:lstStyle/>
        <a:p>
          <a:r>
            <a:rPr lang="es-CL" sz="2000" dirty="0"/>
            <a:t>Jorge Alessandri </a:t>
          </a:r>
        </a:p>
        <a:p>
          <a:r>
            <a:rPr lang="es-CL" sz="2000" dirty="0"/>
            <a:t>1958-1964</a:t>
          </a:r>
        </a:p>
      </dgm:t>
    </dgm:pt>
    <dgm:pt modelId="{A38FD975-BACD-4394-B481-ABC5D5F631AF}" type="parTrans" cxnId="{B7DCB46B-A536-40B0-9193-888AFBE16D71}">
      <dgm:prSet/>
      <dgm:spPr/>
      <dgm:t>
        <a:bodyPr/>
        <a:lstStyle/>
        <a:p>
          <a:endParaRPr lang="es-CL"/>
        </a:p>
      </dgm:t>
    </dgm:pt>
    <dgm:pt modelId="{1C1504DD-FA13-4033-85AB-04639C8E54A9}" type="sibTrans" cxnId="{B7DCB46B-A536-40B0-9193-888AFBE16D71}">
      <dgm:prSet/>
      <dgm:spPr/>
      <dgm:t>
        <a:bodyPr/>
        <a:lstStyle/>
        <a:p>
          <a:endParaRPr lang="es-CL"/>
        </a:p>
      </dgm:t>
    </dgm:pt>
    <dgm:pt modelId="{7FC2ABB3-A9A4-40AF-9B32-C11A21A0EEAA}">
      <dgm:prSet phldrT="[Texto]" custT="1"/>
      <dgm:spPr/>
      <dgm:t>
        <a:bodyPr/>
        <a:lstStyle/>
        <a:p>
          <a:r>
            <a:rPr lang="es-CL" sz="2000" dirty="0"/>
            <a:t>Eduardo Frei M.</a:t>
          </a:r>
        </a:p>
        <a:p>
          <a:r>
            <a:rPr lang="es-CL" sz="2000" dirty="0"/>
            <a:t>1964-1970</a:t>
          </a:r>
        </a:p>
      </dgm:t>
    </dgm:pt>
    <dgm:pt modelId="{61A67964-DEED-439C-9B31-09798197D464}" type="parTrans" cxnId="{DE804007-47D6-448E-B9C0-0297B1509B89}">
      <dgm:prSet/>
      <dgm:spPr/>
      <dgm:t>
        <a:bodyPr/>
        <a:lstStyle/>
        <a:p>
          <a:endParaRPr lang="es-CL"/>
        </a:p>
      </dgm:t>
    </dgm:pt>
    <dgm:pt modelId="{00F40359-C6E4-41E1-BC69-AC18CFD80465}" type="sibTrans" cxnId="{DE804007-47D6-448E-B9C0-0297B1509B89}">
      <dgm:prSet/>
      <dgm:spPr/>
      <dgm:t>
        <a:bodyPr/>
        <a:lstStyle/>
        <a:p>
          <a:endParaRPr lang="es-CL"/>
        </a:p>
      </dgm:t>
    </dgm:pt>
    <dgm:pt modelId="{10542433-49B0-415A-9ED4-49ED5FF3F441}">
      <dgm:prSet phldrT="[Texto]" custT="1"/>
      <dgm:spPr/>
      <dgm:t>
        <a:bodyPr/>
        <a:lstStyle/>
        <a:p>
          <a:r>
            <a:rPr lang="es-CL" sz="2000" dirty="0"/>
            <a:t>Salvador Allende</a:t>
          </a:r>
        </a:p>
        <a:p>
          <a:r>
            <a:rPr lang="es-CL" sz="2000" dirty="0"/>
            <a:t>1970-1973</a:t>
          </a:r>
        </a:p>
      </dgm:t>
    </dgm:pt>
    <dgm:pt modelId="{BB4ADA22-1BE0-4D22-AB53-765D4BE9F1D9}" type="parTrans" cxnId="{A05D8F06-9B25-41FE-AA43-2E329B22BC86}">
      <dgm:prSet/>
      <dgm:spPr/>
      <dgm:t>
        <a:bodyPr/>
        <a:lstStyle/>
        <a:p>
          <a:endParaRPr lang="es-CL"/>
        </a:p>
      </dgm:t>
    </dgm:pt>
    <dgm:pt modelId="{1D669F30-3A5D-40C3-82A9-920B611608FA}" type="sibTrans" cxnId="{A05D8F06-9B25-41FE-AA43-2E329B22BC86}">
      <dgm:prSet/>
      <dgm:spPr/>
      <dgm:t>
        <a:bodyPr/>
        <a:lstStyle/>
        <a:p>
          <a:endParaRPr lang="es-CL"/>
        </a:p>
      </dgm:t>
    </dgm:pt>
    <dgm:pt modelId="{6D381EC1-D3F8-4686-B71B-2764EF10761F}">
      <dgm:prSet custT="1"/>
      <dgm:spPr/>
      <dgm:t>
        <a:bodyPr/>
        <a:lstStyle/>
        <a:p>
          <a:r>
            <a:rPr lang="es-CL" sz="2000" dirty="0"/>
            <a:t>Gobierno independiente</a:t>
          </a:r>
        </a:p>
      </dgm:t>
    </dgm:pt>
    <dgm:pt modelId="{AB1AFE7D-5313-4908-86FB-C131DD6253A1}" type="parTrans" cxnId="{D0D51BE9-4D64-47C4-B7E8-EBE2D06AC01C}">
      <dgm:prSet/>
      <dgm:spPr/>
      <dgm:t>
        <a:bodyPr/>
        <a:lstStyle/>
        <a:p>
          <a:endParaRPr lang="es-CL"/>
        </a:p>
      </dgm:t>
    </dgm:pt>
    <dgm:pt modelId="{5C471F22-B170-4E8D-9F19-B863E2FC4EC1}" type="sibTrans" cxnId="{D0D51BE9-4D64-47C4-B7E8-EBE2D06AC01C}">
      <dgm:prSet/>
      <dgm:spPr/>
      <dgm:t>
        <a:bodyPr/>
        <a:lstStyle/>
        <a:p>
          <a:endParaRPr lang="es-CL"/>
        </a:p>
      </dgm:t>
    </dgm:pt>
    <dgm:pt modelId="{F702576C-B91B-4D45-A712-EFBBC3233075}">
      <dgm:prSet custT="1"/>
      <dgm:spPr/>
      <dgm:t>
        <a:bodyPr/>
        <a:lstStyle/>
        <a:p>
          <a:r>
            <a:rPr lang="es-CL" sz="2000" dirty="0"/>
            <a:t>Reforma Agraria </a:t>
          </a:r>
        </a:p>
      </dgm:t>
    </dgm:pt>
    <dgm:pt modelId="{5BBC55AB-D369-4271-B6A9-47A802DF35C0}" type="parTrans" cxnId="{92101436-0358-48BD-8A81-DD7BC3C6EDD7}">
      <dgm:prSet/>
      <dgm:spPr/>
      <dgm:t>
        <a:bodyPr/>
        <a:lstStyle/>
        <a:p>
          <a:endParaRPr lang="es-CL"/>
        </a:p>
      </dgm:t>
    </dgm:pt>
    <dgm:pt modelId="{38CF4532-6F91-4036-BC14-716682EC6BCF}" type="sibTrans" cxnId="{92101436-0358-48BD-8A81-DD7BC3C6EDD7}">
      <dgm:prSet/>
      <dgm:spPr/>
      <dgm:t>
        <a:bodyPr/>
        <a:lstStyle/>
        <a:p>
          <a:endParaRPr lang="es-CL"/>
        </a:p>
      </dgm:t>
    </dgm:pt>
    <dgm:pt modelId="{E2FCE5AC-582A-42A0-B6BB-06B37405C7C4}">
      <dgm:prSet custT="1"/>
      <dgm:spPr/>
      <dgm:t>
        <a:bodyPr/>
        <a:lstStyle/>
        <a:p>
          <a:r>
            <a:rPr lang="es-CL" sz="2000" dirty="0"/>
            <a:t>Estatización de la industria y banca</a:t>
          </a:r>
        </a:p>
      </dgm:t>
    </dgm:pt>
    <dgm:pt modelId="{AB65BE16-4F89-4FE0-879D-CB1E02688A46}" type="parTrans" cxnId="{08140E22-530E-4B49-BF42-B9B38D2E5070}">
      <dgm:prSet/>
      <dgm:spPr/>
      <dgm:t>
        <a:bodyPr/>
        <a:lstStyle/>
        <a:p>
          <a:endParaRPr lang="es-CL"/>
        </a:p>
      </dgm:t>
    </dgm:pt>
    <dgm:pt modelId="{8CB81ED5-49BF-4F6A-81BB-D451EC153893}" type="sibTrans" cxnId="{08140E22-530E-4B49-BF42-B9B38D2E5070}">
      <dgm:prSet/>
      <dgm:spPr/>
      <dgm:t>
        <a:bodyPr/>
        <a:lstStyle/>
        <a:p>
          <a:endParaRPr lang="es-CL"/>
        </a:p>
      </dgm:t>
    </dgm:pt>
    <dgm:pt modelId="{883AA735-C798-4802-B838-CEFA9CBF1E83}">
      <dgm:prSet custT="1"/>
      <dgm:spPr/>
      <dgm:t>
        <a:bodyPr/>
        <a:lstStyle/>
        <a:p>
          <a:r>
            <a:rPr lang="es-CL" sz="2000" dirty="0"/>
            <a:t>Liberalizar la economía </a:t>
          </a:r>
        </a:p>
      </dgm:t>
    </dgm:pt>
    <dgm:pt modelId="{51187071-6A3C-4459-A63A-DB2F0499B06B}" type="parTrans" cxnId="{B5AB6658-7CA9-4FBF-81FB-5E3AEFA45A20}">
      <dgm:prSet/>
      <dgm:spPr/>
      <dgm:t>
        <a:bodyPr/>
        <a:lstStyle/>
        <a:p>
          <a:endParaRPr lang="es-CL"/>
        </a:p>
      </dgm:t>
    </dgm:pt>
    <dgm:pt modelId="{E9D3C558-710E-488A-BD44-BA8E9E7D0354}" type="sibTrans" cxnId="{B5AB6658-7CA9-4FBF-81FB-5E3AEFA45A20}">
      <dgm:prSet/>
      <dgm:spPr/>
      <dgm:t>
        <a:bodyPr/>
        <a:lstStyle/>
        <a:p>
          <a:endParaRPr lang="es-CL"/>
        </a:p>
      </dgm:t>
    </dgm:pt>
    <dgm:pt modelId="{EE397BE1-AB3C-40CF-8FDC-FC1CDC9EDBE7}">
      <dgm:prSet custT="1"/>
      <dgm:spPr/>
      <dgm:t>
        <a:bodyPr/>
        <a:lstStyle/>
        <a:p>
          <a:r>
            <a:rPr lang="es-CL" sz="2000" dirty="0"/>
            <a:t>Promoción Popular</a:t>
          </a:r>
        </a:p>
      </dgm:t>
    </dgm:pt>
    <dgm:pt modelId="{38D75898-031A-4B37-A918-873D063A2BCA}" type="parTrans" cxnId="{FEDF2151-0D1F-490F-BE07-943AC6F14798}">
      <dgm:prSet/>
      <dgm:spPr/>
      <dgm:t>
        <a:bodyPr/>
        <a:lstStyle/>
        <a:p>
          <a:endParaRPr lang="es-CL"/>
        </a:p>
      </dgm:t>
    </dgm:pt>
    <dgm:pt modelId="{8D4D5122-FEB4-4AAE-91F7-E97AFDFBE7AB}" type="sibTrans" cxnId="{FEDF2151-0D1F-490F-BE07-943AC6F14798}">
      <dgm:prSet/>
      <dgm:spPr/>
      <dgm:t>
        <a:bodyPr/>
        <a:lstStyle/>
        <a:p>
          <a:endParaRPr lang="es-CL"/>
        </a:p>
      </dgm:t>
    </dgm:pt>
    <dgm:pt modelId="{6D1796F1-DD72-4A72-BA1C-1067EAFCF43B}">
      <dgm:prSet custT="1"/>
      <dgm:spPr/>
      <dgm:t>
        <a:bodyPr/>
        <a:lstStyle/>
        <a:p>
          <a:r>
            <a:rPr lang="es-CL" sz="2000" dirty="0"/>
            <a:t>Reforma Agraria</a:t>
          </a:r>
        </a:p>
      </dgm:t>
    </dgm:pt>
    <dgm:pt modelId="{590EACE0-23E2-46BE-85C2-953D4B0D73AC}" type="parTrans" cxnId="{8C727EE7-2615-44B5-91F4-76BE672BA888}">
      <dgm:prSet/>
      <dgm:spPr/>
      <dgm:t>
        <a:bodyPr/>
        <a:lstStyle/>
        <a:p>
          <a:endParaRPr lang="es-CL"/>
        </a:p>
      </dgm:t>
    </dgm:pt>
    <dgm:pt modelId="{2B0DE475-1E9A-445C-8A01-B2A15F07FA96}" type="sibTrans" cxnId="{8C727EE7-2615-44B5-91F4-76BE672BA888}">
      <dgm:prSet/>
      <dgm:spPr/>
      <dgm:t>
        <a:bodyPr/>
        <a:lstStyle/>
        <a:p>
          <a:endParaRPr lang="es-CL"/>
        </a:p>
      </dgm:t>
    </dgm:pt>
    <dgm:pt modelId="{BE4AE7E8-98CC-4C52-928D-C1BD9E1AE21E}">
      <dgm:prSet custT="1"/>
      <dgm:spPr/>
      <dgm:t>
        <a:bodyPr/>
        <a:lstStyle/>
        <a:p>
          <a:r>
            <a:rPr lang="es-CL" sz="2000" dirty="0"/>
            <a:t>Reforma Agraria </a:t>
          </a:r>
        </a:p>
        <a:p>
          <a:r>
            <a:rPr lang="es-CL" sz="2000" dirty="0"/>
            <a:t>Terremoto `60</a:t>
          </a:r>
        </a:p>
      </dgm:t>
    </dgm:pt>
    <dgm:pt modelId="{6E0156F1-5A10-41F0-B5B9-1C791974BD4D}" type="parTrans" cxnId="{90444186-93D9-4CEA-AD1E-5CEDE08CE0C5}">
      <dgm:prSet/>
      <dgm:spPr/>
      <dgm:t>
        <a:bodyPr/>
        <a:lstStyle/>
        <a:p>
          <a:endParaRPr lang="es-CL"/>
        </a:p>
      </dgm:t>
    </dgm:pt>
    <dgm:pt modelId="{3CA7FCD8-BB4F-4B63-A69C-9E8CD4F5FA2C}" type="sibTrans" cxnId="{90444186-93D9-4CEA-AD1E-5CEDE08CE0C5}">
      <dgm:prSet/>
      <dgm:spPr/>
      <dgm:t>
        <a:bodyPr/>
        <a:lstStyle/>
        <a:p>
          <a:endParaRPr lang="es-CL"/>
        </a:p>
      </dgm:t>
    </dgm:pt>
    <dgm:pt modelId="{BFD4798B-343E-4D94-9E29-49650D4B66AB}">
      <dgm:prSet custT="1"/>
      <dgm:spPr/>
      <dgm:t>
        <a:bodyPr/>
        <a:lstStyle/>
        <a:p>
          <a:r>
            <a:rPr lang="es-CL" sz="2000" dirty="0" err="1"/>
            <a:t>Chilenización</a:t>
          </a:r>
          <a:r>
            <a:rPr lang="es-CL" sz="2000" dirty="0"/>
            <a:t> del cobre</a:t>
          </a:r>
        </a:p>
      </dgm:t>
    </dgm:pt>
    <dgm:pt modelId="{9B261CA8-63AD-4146-893F-FBC80A899BE5}" type="parTrans" cxnId="{87417AEE-E192-491F-BCEC-B00979773185}">
      <dgm:prSet/>
      <dgm:spPr/>
      <dgm:t>
        <a:bodyPr/>
        <a:lstStyle/>
        <a:p>
          <a:endParaRPr lang="es-CL"/>
        </a:p>
      </dgm:t>
    </dgm:pt>
    <dgm:pt modelId="{4F20BB8B-FBCD-4D0E-8465-0E62C1F5943E}" type="sibTrans" cxnId="{87417AEE-E192-491F-BCEC-B00979773185}">
      <dgm:prSet/>
      <dgm:spPr/>
      <dgm:t>
        <a:bodyPr/>
        <a:lstStyle/>
        <a:p>
          <a:endParaRPr lang="es-CL"/>
        </a:p>
      </dgm:t>
    </dgm:pt>
    <dgm:pt modelId="{17BDE354-9CFB-4A88-9AEA-1A592D773BC0}">
      <dgm:prSet custT="1"/>
      <dgm:spPr/>
      <dgm:t>
        <a:bodyPr/>
        <a:lstStyle/>
        <a:p>
          <a:r>
            <a:rPr lang="es-CL" sz="2000" dirty="0"/>
            <a:t>Nacionalización del cobre</a:t>
          </a:r>
        </a:p>
      </dgm:t>
    </dgm:pt>
    <dgm:pt modelId="{43E495CF-A799-4BF6-9F9E-F7F5D7B1AD86}" type="parTrans" cxnId="{E14FD9D7-AB8C-4A99-84C1-E2C50A20DDB0}">
      <dgm:prSet/>
      <dgm:spPr/>
      <dgm:t>
        <a:bodyPr/>
        <a:lstStyle/>
        <a:p>
          <a:endParaRPr lang="es-CL"/>
        </a:p>
      </dgm:t>
    </dgm:pt>
    <dgm:pt modelId="{244B829B-FCB9-486A-AB70-2ABC509EF3F0}" type="sibTrans" cxnId="{E14FD9D7-AB8C-4A99-84C1-E2C50A20DDB0}">
      <dgm:prSet/>
      <dgm:spPr/>
      <dgm:t>
        <a:bodyPr/>
        <a:lstStyle/>
        <a:p>
          <a:endParaRPr lang="es-CL"/>
        </a:p>
      </dgm:t>
    </dgm:pt>
    <dgm:pt modelId="{044513E8-372A-4186-9FCE-66CA5B4F12EB}" type="pres">
      <dgm:prSet presAssocID="{70C363DE-2844-4DB7-9218-A2FDA904E90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BC5259B-0AD9-440E-BA4E-5D3E6C2C3027}" type="pres">
      <dgm:prSet presAssocID="{35AE3411-04E1-4C61-BB95-5667BDEAFE21}" presName="hierRoot1" presStyleCnt="0">
        <dgm:presLayoutVars>
          <dgm:hierBranch val="init"/>
        </dgm:presLayoutVars>
      </dgm:prSet>
      <dgm:spPr/>
    </dgm:pt>
    <dgm:pt modelId="{98C1A1AB-46BD-4E1F-BC88-312FE2136E3A}" type="pres">
      <dgm:prSet presAssocID="{35AE3411-04E1-4C61-BB95-5667BDEAFE21}" presName="rootComposite1" presStyleCnt="0"/>
      <dgm:spPr/>
    </dgm:pt>
    <dgm:pt modelId="{751B2514-9A70-4D56-A0C4-633651F57C33}" type="pres">
      <dgm:prSet presAssocID="{35AE3411-04E1-4C61-BB95-5667BDEAFE21}" presName="rootText1" presStyleLbl="node0" presStyleIdx="0" presStyleCnt="1" custScaleX="106695">
        <dgm:presLayoutVars>
          <dgm:chPref val="3"/>
        </dgm:presLayoutVars>
      </dgm:prSet>
      <dgm:spPr/>
    </dgm:pt>
    <dgm:pt modelId="{EA4C7797-4588-48CB-B710-492ECBE770E9}" type="pres">
      <dgm:prSet presAssocID="{35AE3411-04E1-4C61-BB95-5667BDEAFE21}" presName="rootConnector1" presStyleLbl="node1" presStyleIdx="0" presStyleCnt="0"/>
      <dgm:spPr/>
    </dgm:pt>
    <dgm:pt modelId="{62BA9BD8-4224-41F8-964E-EF33FA5C632C}" type="pres">
      <dgm:prSet presAssocID="{35AE3411-04E1-4C61-BB95-5667BDEAFE21}" presName="hierChild2" presStyleCnt="0"/>
      <dgm:spPr/>
    </dgm:pt>
    <dgm:pt modelId="{3468D42D-C371-43C1-977F-DB84F927A6AC}" type="pres">
      <dgm:prSet presAssocID="{A38FD975-BACD-4394-B481-ABC5D5F631AF}" presName="Name37" presStyleLbl="parChTrans1D2" presStyleIdx="0" presStyleCnt="4"/>
      <dgm:spPr/>
    </dgm:pt>
    <dgm:pt modelId="{889453D0-00C1-40E2-BFAB-B856F32CCA51}" type="pres">
      <dgm:prSet presAssocID="{72CEFD54-C6C7-4661-BEA6-C47F35E1552B}" presName="hierRoot2" presStyleCnt="0">
        <dgm:presLayoutVars>
          <dgm:hierBranch val="init"/>
        </dgm:presLayoutVars>
      </dgm:prSet>
      <dgm:spPr/>
    </dgm:pt>
    <dgm:pt modelId="{75F9AFE1-2321-46A3-BECF-4BF170300241}" type="pres">
      <dgm:prSet presAssocID="{72CEFD54-C6C7-4661-BEA6-C47F35E1552B}" presName="rootComposite" presStyleCnt="0"/>
      <dgm:spPr/>
    </dgm:pt>
    <dgm:pt modelId="{EAC2851C-5AB2-4CE0-98DE-637832283164}" type="pres">
      <dgm:prSet presAssocID="{72CEFD54-C6C7-4661-BEA6-C47F35E1552B}" presName="rootText" presStyleLbl="node2" presStyleIdx="0" presStyleCnt="3" custScaleX="181993" custScaleY="126576">
        <dgm:presLayoutVars>
          <dgm:chPref val="3"/>
        </dgm:presLayoutVars>
      </dgm:prSet>
      <dgm:spPr/>
    </dgm:pt>
    <dgm:pt modelId="{A3875E47-B68E-428C-BF43-381FBE3834E2}" type="pres">
      <dgm:prSet presAssocID="{72CEFD54-C6C7-4661-BEA6-C47F35E1552B}" presName="rootConnector" presStyleLbl="node2" presStyleIdx="0" presStyleCnt="3"/>
      <dgm:spPr/>
    </dgm:pt>
    <dgm:pt modelId="{F21D4653-4ABD-44D9-A72C-4F4DBE0AA364}" type="pres">
      <dgm:prSet presAssocID="{72CEFD54-C6C7-4661-BEA6-C47F35E1552B}" presName="hierChild4" presStyleCnt="0"/>
      <dgm:spPr/>
    </dgm:pt>
    <dgm:pt modelId="{A4A4F619-2DD4-4C4C-8A13-65F71C79057C}" type="pres">
      <dgm:prSet presAssocID="{AB1AFE7D-5313-4908-86FB-C131DD6253A1}" presName="Name37" presStyleLbl="parChTrans1D3" presStyleIdx="0" presStyleCnt="9"/>
      <dgm:spPr/>
    </dgm:pt>
    <dgm:pt modelId="{06821F80-FB09-4136-B18F-D32F55CCD876}" type="pres">
      <dgm:prSet presAssocID="{6D381EC1-D3F8-4686-B71B-2764EF10761F}" presName="hierRoot2" presStyleCnt="0">
        <dgm:presLayoutVars>
          <dgm:hierBranch val="init"/>
        </dgm:presLayoutVars>
      </dgm:prSet>
      <dgm:spPr/>
    </dgm:pt>
    <dgm:pt modelId="{FE05897F-0088-4AD5-A533-54C62F6F5198}" type="pres">
      <dgm:prSet presAssocID="{6D381EC1-D3F8-4686-B71B-2764EF10761F}" presName="rootComposite" presStyleCnt="0"/>
      <dgm:spPr/>
    </dgm:pt>
    <dgm:pt modelId="{7909B420-B61F-4CBC-92BE-C5AB1655F9A7}" type="pres">
      <dgm:prSet presAssocID="{6D381EC1-D3F8-4686-B71B-2764EF10761F}" presName="rootText" presStyleLbl="node3" presStyleIdx="0" presStyleCnt="9" custScaleX="138456">
        <dgm:presLayoutVars>
          <dgm:chPref val="3"/>
        </dgm:presLayoutVars>
      </dgm:prSet>
      <dgm:spPr/>
    </dgm:pt>
    <dgm:pt modelId="{B9786E65-28BD-4A58-BC81-3FE4DF28789E}" type="pres">
      <dgm:prSet presAssocID="{6D381EC1-D3F8-4686-B71B-2764EF10761F}" presName="rootConnector" presStyleLbl="node3" presStyleIdx="0" presStyleCnt="9"/>
      <dgm:spPr/>
    </dgm:pt>
    <dgm:pt modelId="{64DCD8FB-8FBA-4EEF-9C9F-806EF8B7EDCA}" type="pres">
      <dgm:prSet presAssocID="{6D381EC1-D3F8-4686-B71B-2764EF10761F}" presName="hierChild4" presStyleCnt="0"/>
      <dgm:spPr/>
    </dgm:pt>
    <dgm:pt modelId="{E2E718F5-549E-44A0-8352-9D5B4869125F}" type="pres">
      <dgm:prSet presAssocID="{6D381EC1-D3F8-4686-B71B-2764EF10761F}" presName="hierChild5" presStyleCnt="0"/>
      <dgm:spPr/>
    </dgm:pt>
    <dgm:pt modelId="{F28C1BB8-740D-4744-810C-F0960C053CD2}" type="pres">
      <dgm:prSet presAssocID="{51187071-6A3C-4459-A63A-DB2F0499B06B}" presName="Name37" presStyleLbl="parChTrans1D3" presStyleIdx="1" presStyleCnt="9"/>
      <dgm:spPr/>
    </dgm:pt>
    <dgm:pt modelId="{E7AD692D-78A7-4BE0-B412-E9CBC7024FA8}" type="pres">
      <dgm:prSet presAssocID="{883AA735-C798-4802-B838-CEFA9CBF1E83}" presName="hierRoot2" presStyleCnt="0">
        <dgm:presLayoutVars>
          <dgm:hierBranch val="init"/>
        </dgm:presLayoutVars>
      </dgm:prSet>
      <dgm:spPr/>
    </dgm:pt>
    <dgm:pt modelId="{A4D36444-62BC-41EE-9F91-4CBB5155E2B1}" type="pres">
      <dgm:prSet presAssocID="{883AA735-C798-4802-B838-CEFA9CBF1E83}" presName="rootComposite" presStyleCnt="0"/>
      <dgm:spPr/>
    </dgm:pt>
    <dgm:pt modelId="{5F56D293-418D-48D7-BA95-9E2EE9D89786}" type="pres">
      <dgm:prSet presAssocID="{883AA735-C798-4802-B838-CEFA9CBF1E83}" presName="rootText" presStyleLbl="node3" presStyleIdx="1" presStyleCnt="9" custScaleX="138456">
        <dgm:presLayoutVars>
          <dgm:chPref val="3"/>
        </dgm:presLayoutVars>
      </dgm:prSet>
      <dgm:spPr/>
    </dgm:pt>
    <dgm:pt modelId="{EF0E7D47-01BF-496D-AF4B-5B7B020F5795}" type="pres">
      <dgm:prSet presAssocID="{883AA735-C798-4802-B838-CEFA9CBF1E83}" presName="rootConnector" presStyleLbl="node3" presStyleIdx="1" presStyleCnt="9"/>
      <dgm:spPr/>
    </dgm:pt>
    <dgm:pt modelId="{F6A3DE12-96E1-4E60-BE33-A6A8DF776E54}" type="pres">
      <dgm:prSet presAssocID="{883AA735-C798-4802-B838-CEFA9CBF1E83}" presName="hierChild4" presStyleCnt="0"/>
      <dgm:spPr/>
    </dgm:pt>
    <dgm:pt modelId="{E36F587E-B5ED-4893-822F-C5CFD2840B43}" type="pres">
      <dgm:prSet presAssocID="{883AA735-C798-4802-B838-CEFA9CBF1E83}" presName="hierChild5" presStyleCnt="0"/>
      <dgm:spPr/>
    </dgm:pt>
    <dgm:pt modelId="{4A142B18-080E-49DE-90D6-F78C2234983C}" type="pres">
      <dgm:prSet presAssocID="{6E0156F1-5A10-41F0-B5B9-1C791974BD4D}" presName="Name37" presStyleLbl="parChTrans1D3" presStyleIdx="2" presStyleCnt="9"/>
      <dgm:spPr/>
    </dgm:pt>
    <dgm:pt modelId="{4B21E635-611C-43F0-93BC-4445814DA923}" type="pres">
      <dgm:prSet presAssocID="{BE4AE7E8-98CC-4C52-928D-C1BD9E1AE21E}" presName="hierRoot2" presStyleCnt="0">
        <dgm:presLayoutVars>
          <dgm:hierBranch val="init"/>
        </dgm:presLayoutVars>
      </dgm:prSet>
      <dgm:spPr/>
    </dgm:pt>
    <dgm:pt modelId="{A95EB32C-4F40-4964-833F-CF93B185CF8B}" type="pres">
      <dgm:prSet presAssocID="{BE4AE7E8-98CC-4C52-928D-C1BD9E1AE21E}" presName="rootComposite" presStyleCnt="0"/>
      <dgm:spPr/>
    </dgm:pt>
    <dgm:pt modelId="{E0430DE0-064A-4C6B-AB41-240DCBDBD4EB}" type="pres">
      <dgm:prSet presAssocID="{BE4AE7E8-98CC-4C52-928D-C1BD9E1AE21E}" presName="rootText" presStyleLbl="node3" presStyleIdx="2" presStyleCnt="9" custScaleX="138456">
        <dgm:presLayoutVars>
          <dgm:chPref val="3"/>
        </dgm:presLayoutVars>
      </dgm:prSet>
      <dgm:spPr/>
    </dgm:pt>
    <dgm:pt modelId="{F6173D06-EFC2-48BE-8E9B-1C87D1DF22F2}" type="pres">
      <dgm:prSet presAssocID="{BE4AE7E8-98CC-4C52-928D-C1BD9E1AE21E}" presName="rootConnector" presStyleLbl="node3" presStyleIdx="2" presStyleCnt="9"/>
      <dgm:spPr/>
    </dgm:pt>
    <dgm:pt modelId="{7269DE7C-D131-4ABE-A859-416F1C266848}" type="pres">
      <dgm:prSet presAssocID="{BE4AE7E8-98CC-4C52-928D-C1BD9E1AE21E}" presName="hierChild4" presStyleCnt="0"/>
      <dgm:spPr/>
    </dgm:pt>
    <dgm:pt modelId="{305DCEB4-2148-4D95-BE3E-03ED945D8D33}" type="pres">
      <dgm:prSet presAssocID="{BE4AE7E8-98CC-4C52-928D-C1BD9E1AE21E}" presName="hierChild5" presStyleCnt="0"/>
      <dgm:spPr/>
    </dgm:pt>
    <dgm:pt modelId="{0885F589-D30F-4D15-BF4C-FE6E548DF6D7}" type="pres">
      <dgm:prSet presAssocID="{72CEFD54-C6C7-4661-BEA6-C47F35E1552B}" presName="hierChild5" presStyleCnt="0"/>
      <dgm:spPr/>
    </dgm:pt>
    <dgm:pt modelId="{E00AAC64-BC7D-44DB-8C52-224F2415759F}" type="pres">
      <dgm:prSet presAssocID="{61A67964-DEED-439C-9B31-09798197D464}" presName="Name37" presStyleLbl="parChTrans1D2" presStyleIdx="1" presStyleCnt="4"/>
      <dgm:spPr/>
    </dgm:pt>
    <dgm:pt modelId="{4EA358C2-0977-4D5E-8F83-8D9CB94B7AAF}" type="pres">
      <dgm:prSet presAssocID="{7FC2ABB3-A9A4-40AF-9B32-C11A21A0EEAA}" presName="hierRoot2" presStyleCnt="0">
        <dgm:presLayoutVars>
          <dgm:hierBranch val="init"/>
        </dgm:presLayoutVars>
      </dgm:prSet>
      <dgm:spPr/>
    </dgm:pt>
    <dgm:pt modelId="{EC144DC5-7F0D-41DA-849A-3897174B6E92}" type="pres">
      <dgm:prSet presAssocID="{7FC2ABB3-A9A4-40AF-9B32-C11A21A0EEAA}" presName="rootComposite" presStyleCnt="0"/>
      <dgm:spPr/>
    </dgm:pt>
    <dgm:pt modelId="{D4C1DF64-60D4-49D8-B97B-6E80AA70BCA8}" type="pres">
      <dgm:prSet presAssocID="{7FC2ABB3-A9A4-40AF-9B32-C11A21A0EEAA}" presName="rootText" presStyleLbl="node2" presStyleIdx="1" presStyleCnt="3" custScaleX="181993" custScaleY="126576">
        <dgm:presLayoutVars>
          <dgm:chPref val="3"/>
        </dgm:presLayoutVars>
      </dgm:prSet>
      <dgm:spPr/>
    </dgm:pt>
    <dgm:pt modelId="{D2478C09-3FA8-4C2B-97FE-3CAEC9A544FA}" type="pres">
      <dgm:prSet presAssocID="{7FC2ABB3-A9A4-40AF-9B32-C11A21A0EEAA}" presName="rootConnector" presStyleLbl="node2" presStyleIdx="1" presStyleCnt="3"/>
      <dgm:spPr/>
    </dgm:pt>
    <dgm:pt modelId="{7E5A6A67-7E1E-4179-A024-6AD0279D063C}" type="pres">
      <dgm:prSet presAssocID="{7FC2ABB3-A9A4-40AF-9B32-C11A21A0EEAA}" presName="hierChild4" presStyleCnt="0"/>
      <dgm:spPr/>
    </dgm:pt>
    <dgm:pt modelId="{064AC2D5-DE56-4C7C-90BC-798C961CE5C0}" type="pres">
      <dgm:prSet presAssocID="{5BBC55AB-D369-4271-B6A9-47A802DF35C0}" presName="Name37" presStyleLbl="parChTrans1D3" presStyleIdx="3" presStyleCnt="9"/>
      <dgm:spPr/>
    </dgm:pt>
    <dgm:pt modelId="{98E5C5C6-7A9E-4FE4-83F9-44DF8D35FB9B}" type="pres">
      <dgm:prSet presAssocID="{F702576C-B91B-4D45-A712-EFBBC3233075}" presName="hierRoot2" presStyleCnt="0">
        <dgm:presLayoutVars>
          <dgm:hierBranch val="init"/>
        </dgm:presLayoutVars>
      </dgm:prSet>
      <dgm:spPr/>
    </dgm:pt>
    <dgm:pt modelId="{860E9BAD-2786-4146-AAF8-5A4E6A1C1303}" type="pres">
      <dgm:prSet presAssocID="{F702576C-B91B-4D45-A712-EFBBC3233075}" presName="rootComposite" presStyleCnt="0"/>
      <dgm:spPr/>
    </dgm:pt>
    <dgm:pt modelId="{8ECDE16F-56FF-4F29-B405-DC56DADACB0A}" type="pres">
      <dgm:prSet presAssocID="{F702576C-B91B-4D45-A712-EFBBC3233075}" presName="rootText" presStyleLbl="node3" presStyleIdx="3" presStyleCnt="9" custScaleX="138456">
        <dgm:presLayoutVars>
          <dgm:chPref val="3"/>
        </dgm:presLayoutVars>
      </dgm:prSet>
      <dgm:spPr/>
    </dgm:pt>
    <dgm:pt modelId="{1C66E971-9D38-4218-ACC2-372BE0361526}" type="pres">
      <dgm:prSet presAssocID="{F702576C-B91B-4D45-A712-EFBBC3233075}" presName="rootConnector" presStyleLbl="node3" presStyleIdx="3" presStyleCnt="9"/>
      <dgm:spPr/>
    </dgm:pt>
    <dgm:pt modelId="{61A90DAD-6B3B-457A-81D4-C270962FE199}" type="pres">
      <dgm:prSet presAssocID="{F702576C-B91B-4D45-A712-EFBBC3233075}" presName="hierChild4" presStyleCnt="0"/>
      <dgm:spPr/>
    </dgm:pt>
    <dgm:pt modelId="{7F1862FB-D4D5-453D-A3D1-78297E743CE2}" type="pres">
      <dgm:prSet presAssocID="{F702576C-B91B-4D45-A712-EFBBC3233075}" presName="hierChild5" presStyleCnt="0"/>
      <dgm:spPr/>
    </dgm:pt>
    <dgm:pt modelId="{7EE8483F-DB65-4CB7-BC8A-3C753F933DC1}" type="pres">
      <dgm:prSet presAssocID="{38D75898-031A-4B37-A918-873D063A2BCA}" presName="Name37" presStyleLbl="parChTrans1D3" presStyleIdx="4" presStyleCnt="9"/>
      <dgm:spPr/>
    </dgm:pt>
    <dgm:pt modelId="{104EA2B2-6988-4191-8C45-14D93E31CDBD}" type="pres">
      <dgm:prSet presAssocID="{EE397BE1-AB3C-40CF-8FDC-FC1CDC9EDBE7}" presName="hierRoot2" presStyleCnt="0">
        <dgm:presLayoutVars>
          <dgm:hierBranch val="init"/>
        </dgm:presLayoutVars>
      </dgm:prSet>
      <dgm:spPr/>
    </dgm:pt>
    <dgm:pt modelId="{8B4F4EF2-7B15-4E01-A94D-8E0AF77493C4}" type="pres">
      <dgm:prSet presAssocID="{EE397BE1-AB3C-40CF-8FDC-FC1CDC9EDBE7}" presName="rootComposite" presStyleCnt="0"/>
      <dgm:spPr/>
    </dgm:pt>
    <dgm:pt modelId="{E92ED1D4-6169-40C6-81AC-56A8B9DF3320}" type="pres">
      <dgm:prSet presAssocID="{EE397BE1-AB3C-40CF-8FDC-FC1CDC9EDBE7}" presName="rootText" presStyleLbl="node3" presStyleIdx="4" presStyleCnt="9" custScaleX="138456">
        <dgm:presLayoutVars>
          <dgm:chPref val="3"/>
        </dgm:presLayoutVars>
      </dgm:prSet>
      <dgm:spPr/>
    </dgm:pt>
    <dgm:pt modelId="{D8F326CD-BCF6-489B-A2EF-1755FC7C7418}" type="pres">
      <dgm:prSet presAssocID="{EE397BE1-AB3C-40CF-8FDC-FC1CDC9EDBE7}" presName="rootConnector" presStyleLbl="node3" presStyleIdx="4" presStyleCnt="9"/>
      <dgm:spPr/>
    </dgm:pt>
    <dgm:pt modelId="{A5C1B35D-6A84-454A-B82E-2335F01B9589}" type="pres">
      <dgm:prSet presAssocID="{EE397BE1-AB3C-40CF-8FDC-FC1CDC9EDBE7}" presName="hierChild4" presStyleCnt="0"/>
      <dgm:spPr/>
    </dgm:pt>
    <dgm:pt modelId="{2160B75A-52B6-4EA8-983A-A01081347731}" type="pres">
      <dgm:prSet presAssocID="{EE397BE1-AB3C-40CF-8FDC-FC1CDC9EDBE7}" presName="hierChild5" presStyleCnt="0"/>
      <dgm:spPr/>
    </dgm:pt>
    <dgm:pt modelId="{ACC7F8B4-2FC1-494E-A9E1-96B5864A27B4}" type="pres">
      <dgm:prSet presAssocID="{9B261CA8-63AD-4146-893F-FBC80A899BE5}" presName="Name37" presStyleLbl="parChTrans1D3" presStyleIdx="5" presStyleCnt="9"/>
      <dgm:spPr/>
    </dgm:pt>
    <dgm:pt modelId="{24625C79-B1F0-479C-BD89-04E28D67BFD6}" type="pres">
      <dgm:prSet presAssocID="{BFD4798B-343E-4D94-9E29-49650D4B66AB}" presName="hierRoot2" presStyleCnt="0">
        <dgm:presLayoutVars>
          <dgm:hierBranch val="init"/>
        </dgm:presLayoutVars>
      </dgm:prSet>
      <dgm:spPr/>
    </dgm:pt>
    <dgm:pt modelId="{E634F85C-218E-4C36-89EA-E86389569AE5}" type="pres">
      <dgm:prSet presAssocID="{BFD4798B-343E-4D94-9E29-49650D4B66AB}" presName="rootComposite" presStyleCnt="0"/>
      <dgm:spPr/>
    </dgm:pt>
    <dgm:pt modelId="{F2C8FA5D-8C9B-4456-9CA6-4404BACE9A77}" type="pres">
      <dgm:prSet presAssocID="{BFD4798B-343E-4D94-9E29-49650D4B66AB}" presName="rootText" presStyleLbl="node3" presStyleIdx="5" presStyleCnt="9" custScaleX="138456">
        <dgm:presLayoutVars>
          <dgm:chPref val="3"/>
        </dgm:presLayoutVars>
      </dgm:prSet>
      <dgm:spPr/>
    </dgm:pt>
    <dgm:pt modelId="{0E8F9154-2812-4717-BDD7-590003E6BE52}" type="pres">
      <dgm:prSet presAssocID="{BFD4798B-343E-4D94-9E29-49650D4B66AB}" presName="rootConnector" presStyleLbl="node3" presStyleIdx="5" presStyleCnt="9"/>
      <dgm:spPr/>
    </dgm:pt>
    <dgm:pt modelId="{56B565B2-18B4-4F61-911B-8722135C1F1C}" type="pres">
      <dgm:prSet presAssocID="{BFD4798B-343E-4D94-9E29-49650D4B66AB}" presName="hierChild4" presStyleCnt="0"/>
      <dgm:spPr/>
    </dgm:pt>
    <dgm:pt modelId="{62828DFB-DC35-4414-A83B-C662AB251FEB}" type="pres">
      <dgm:prSet presAssocID="{BFD4798B-343E-4D94-9E29-49650D4B66AB}" presName="hierChild5" presStyleCnt="0"/>
      <dgm:spPr/>
    </dgm:pt>
    <dgm:pt modelId="{994CCDFD-6015-4DA0-8CD4-17CA0EA99644}" type="pres">
      <dgm:prSet presAssocID="{7FC2ABB3-A9A4-40AF-9B32-C11A21A0EEAA}" presName="hierChild5" presStyleCnt="0"/>
      <dgm:spPr/>
    </dgm:pt>
    <dgm:pt modelId="{E5F74AA5-7829-4433-AD76-BC3059678666}" type="pres">
      <dgm:prSet presAssocID="{BB4ADA22-1BE0-4D22-AB53-765D4BE9F1D9}" presName="Name37" presStyleLbl="parChTrans1D2" presStyleIdx="2" presStyleCnt="4"/>
      <dgm:spPr/>
    </dgm:pt>
    <dgm:pt modelId="{6B279890-3A93-49AA-B93F-8F17D3478BB9}" type="pres">
      <dgm:prSet presAssocID="{10542433-49B0-415A-9ED4-49ED5FF3F441}" presName="hierRoot2" presStyleCnt="0">
        <dgm:presLayoutVars>
          <dgm:hierBranch val="init"/>
        </dgm:presLayoutVars>
      </dgm:prSet>
      <dgm:spPr/>
    </dgm:pt>
    <dgm:pt modelId="{6DF5E1AD-00E6-4310-9B3A-EA6BD2C06F74}" type="pres">
      <dgm:prSet presAssocID="{10542433-49B0-415A-9ED4-49ED5FF3F441}" presName="rootComposite" presStyleCnt="0"/>
      <dgm:spPr/>
    </dgm:pt>
    <dgm:pt modelId="{27A4084A-8D03-45AA-9599-BC47E264B966}" type="pres">
      <dgm:prSet presAssocID="{10542433-49B0-415A-9ED4-49ED5FF3F441}" presName="rootText" presStyleLbl="node2" presStyleIdx="2" presStyleCnt="3" custScaleX="181993" custScaleY="126576">
        <dgm:presLayoutVars>
          <dgm:chPref val="3"/>
        </dgm:presLayoutVars>
      </dgm:prSet>
      <dgm:spPr/>
    </dgm:pt>
    <dgm:pt modelId="{E826723F-75E2-4777-8A67-18E4FF9078DB}" type="pres">
      <dgm:prSet presAssocID="{10542433-49B0-415A-9ED4-49ED5FF3F441}" presName="rootConnector" presStyleLbl="node2" presStyleIdx="2" presStyleCnt="3"/>
      <dgm:spPr/>
    </dgm:pt>
    <dgm:pt modelId="{1757B1AC-A83D-449D-BE1A-3C32FBA4D6BE}" type="pres">
      <dgm:prSet presAssocID="{10542433-49B0-415A-9ED4-49ED5FF3F441}" presName="hierChild4" presStyleCnt="0"/>
      <dgm:spPr/>
    </dgm:pt>
    <dgm:pt modelId="{4536F40E-C49C-4634-B8A8-FBAF9CEC0D29}" type="pres">
      <dgm:prSet presAssocID="{AB65BE16-4F89-4FE0-879D-CB1E02688A46}" presName="Name37" presStyleLbl="parChTrans1D3" presStyleIdx="6" presStyleCnt="9"/>
      <dgm:spPr/>
    </dgm:pt>
    <dgm:pt modelId="{478E7D5A-E7BE-4340-8D97-75D27681CC93}" type="pres">
      <dgm:prSet presAssocID="{E2FCE5AC-582A-42A0-B6BB-06B37405C7C4}" presName="hierRoot2" presStyleCnt="0">
        <dgm:presLayoutVars>
          <dgm:hierBranch val="init"/>
        </dgm:presLayoutVars>
      </dgm:prSet>
      <dgm:spPr/>
    </dgm:pt>
    <dgm:pt modelId="{FA4EBCB1-78B8-4E24-BCF8-B7D2537B0142}" type="pres">
      <dgm:prSet presAssocID="{E2FCE5AC-582A-42A0-B6BB-06B37405C7C4}" presName="rootComposite" presStyleCnt="0"/>
      <dgm:spPr/>
    </dgm:pt>
    <dgm:pt modelId="{79A521B5-BF8F-4F83-8191-012D3B981725}" type="pres">
      <dgm:prSet presAssocID="{E2FCE5AC-582A-42A0-B6BB-06B37405C7C4}" presName="rootText" presStyleLbl="node3" presStyleIdx="6" presStyleCnt="9" custScaleX="138456">
        <dgm:presLayoutVars>
          <dgm:chPref val="3"/>
        </dgm:presLayoutVars>
      </dgm:prSet>
      <dgm:spPr/>
    </dgm:pt>
    <dgm:pt modelId="{77E1761B-B80E-4944-AC10-45423F1F91D1}" type="pres">
      <dgm:prSet presAssocID="{E2FCE5AC-582A-42A0-B6BB-06B37405C7C4}" presName="rootConnector" presStyleLbl="node3" presStyleIdx="6" presStyleCnt="9"/>
      <dgm:spPr/>
    </dgm:pt>
    <dgm:pt modelId="{4A9C7CD8-555B-497E-81C3-83A4266A1D0C}" type="pres">
      <dgm:prSet presAssocID="{E2FCE5AC-582A-42A0-B6BB-06B37405C7C4}" presName="hierChild4" presStyleCnt="0"/>
      <dgm:spPr/>
    </dgm:pt>
    <dgm:pt modelId="{981AE961-DE49-4816-8C8D-DEE981FEB23E}" type="pres">
      <dgm:prSet presAssocID="{E2FCE5AC-582A-42A0-B6BB-06B37405C7C4}" presName="hierChild5" presStyleCnt="0"/>
      <dgm:spPr/>
    </dgm:pt>
    <dgm:pt modelId="{8E1410F4-CF32-4658-989F-B8AEB0A77365}" type="pres">
      <dgm:prSet presAssocID="{590EACE0-23E2-46BE-85C2-953D4B0D73AC}" presName="Name37" presStyleLbl="parChTrans1D3" presStyleIdx="7" presStyleCnt="9"/>
      <dgm:spPr/>
    </dgm:pt>
    <dgm:pt modelId="{F28ED36A-E9E0-48F5-B4B4-2193E3507EED}" type="pres">
      <dgm:prSet presAssocID="{6D1796F1-DD72-4A72-BA1C-1067EAFCF43B}" presName="hierRoot2" presStyleCnt="0">
        <dgm:presLayoutVars>
          <dgm:hierBranch val="init"/>
        </dgm:presLayoutVars>
      </dgm:prSet>
      <dgm:spPr/>
    </dgm:pt>
    <dgm:pt modelId="{AD60B4B7-509C-4D2D-AAD2-0788BDC9D2C2}" type="pres">
      <dgm:prSet presAssocID="{6D1796F1-DD72-4A72-BA1C-1067EAFCF43B}" presName="rootComposite" presStyleCnt="0"/>
      <dgm:spPr/>
    </dgm:pt>
    <dgm:pt modelId="{4404650B-3D5C-453E-BA7F-F135682D7838}" type="pres">
      <dgm:prSet presAssocID="{6D1796F1-DD72-4A72-BA1C-1067EAFCF43B}" presName="rootText" presStyleLbl="node3" presStyleIdx="7" presStyleCnt="9" custScaleX="138456">
        <dgm:presLayoutVars>
          <dgm:chPref val="3"/>
        </dgm:presLayoutVars>
      </dgm:prSet>
      <dgm:spPr/>
    </dgm:pt>
    <dgm:pt modelId="{A44FD424-F323-4F09-A74A-A2AE06C51E3F}" type="pres">
      <dgm:prSet presAssocID="{6D1796F1-DD72-4A72-BA1C-1067EAFCF43B}" presName="rootConnector" presStyleLbl="node3" presStyleIdx="7" presStyleCnt="9"/>
      <dgm:spPr/>
    </dgm:pt>
    <dgm:pt modelId="{819DEDDE-279C-42F1-A2CA-65EB71D029E4}" type="pres">
      <dgm:prSet presAssocID="{6D1796F1-DD72-4A72-BA1C-1067EAFCF43B}" presName="hierChild4" presStyleCnt="0"/>
      <dgm:spPr/>
    </dgm:pt>
    <dgm:pt modelId="{14290089-7000-4824-BE6D-9490580EA648}" type="pres">
      <dgm:prSet presAssocID="{6D1796F1-DD72-4A72-BA1C-1067EAFCF43B}" presName="hierChild5" presStyleCnt="0"/>
      <dgm:spPr/>
    </dgm:pt>
    <dgm:pt modelId="{2A5D03A1-D597-481C-BCE5-1BE2D96770EB}" type="pres">
      <dgm:prSet presAssocID="{43E495CF-A799-4BF6-9F9E-F7F5D7B1AD86}" presName="Name37" presStyleLbl="parChTrans1D3" presStyleIdx="8" presStyleCnt="9"/>
      <dgm:spPr/>
    </dgm:pt>
    <dgm:pt modelId="{8F0E35EC-5F2F-441E-BF52-2CBD66825705}" type="pres">
      <dgm:prSet presAssocID="{17BDE354-9CFB-4A88-9AEA-1A592D773BC0}" presName="hierRoot2" presStyleCnt="0">
        <dgm:presLayoutVars>
          <dgm:hierBranch val="init"/>
        </dgm:presLayoutVars>
      </dgm:prSet>
      <dgm:spPr/>
    </dgm:pt>
    <dgm:pt modelId="{EB636A6C-6572-41D4-A34A-0B707F59A208}" type="pres">
      <dgm:prSet presAssocID="{17BDE354-9CFB-4A88-9AEA-1A592D773BC0}" presName="rootComposite" presStyleCnt="0"/>
      <dgm:spPr/>
    </dgm:pt>
    <dgm:pt modelId="{EA86952C-72A8-49A7-88EE-66EBDF3F9C6D}" type="pres">
      <dgm:prSet presAssocID="{17BDE354-9CFB-4A88-9AEA-1A592D773BC0}" presName="rootText" presStyleLbl="node3" presStyleIdx="8" presStyleCnt="9" custScaleX="138456">
        <dgm:presLayoutVars>
          <dgm:chPref val="3"/>
        </dgm:presLayoutVars>
      </dgm:prSet>
      <dgm:spPr/>
    </dgm:pt>
    <dgm:pt modelId="{CFD62F32-967E-4E7A-96E5-9C128B66DDDA}" type="pres">
      <dgm:prSet presAssocID="{17BDE354-9CFB-4A88-9AEA-1A592D773BC0}" presName="rootConnector" presStyleLbl="node3" presStyleIdx="8" presStyleCnt="9"/>
      <dgm:spPr/>
    </dgm:pt>
    <dgm:pt modelId="{E4946894-3064-46E9-9147-4360A9FE639C}" type="pres">
      <dgm:prSet presAssocID="{17BDE354-9CFB-4A88-9AEA-1A592D773BC0}" presName="hierChild4" presStyleCnt="0"/>
      <dgm:spPr/>
    </dgm:pt>
    <dgm:pt modelId="{F79D2E97-6110-47F8-BE94-7378FDF3A52F}" type="pres">
      <dgm:prSet presAssocID="{17BDE354-9CFB-4A88-9AEA-1A592D773BC0}" presName="hierChild5" presStyleCnt="0"/>
      <dgm:spPr/>
    </dgm:pt>
    <dgm:pt modelId="{944B8AA4-5ED8-4437-9164-E6A79DE921FD}" type="pres">
      <dgm:prSet presAssocID="{10542433-49B0-415A-9ED4-49ED5FF3F441}" presName="hierChild5" presStyleCnt="0"/>
      <dgm:spPr/>
    </dgm:pt>
    <dgm:pt modelId="{26E11BA8-3F42-4F88-999E-95438613706E}" type="pres">
      <dgm:prSet presAssocID="{35AE3411-04E1-4C61-BB95-5667BDEAFE21}" presName="hierChild3" presStyleCnt="0"/>
      <dgm:spPr/>
    </dgm:pt>
    <dgm:pt modelId="{3A155FF6-DF11-48C9-8E2F-F7749640FD18}" type="pres">
      <dgm:prSet presAssocID="{52860E2E-BFC6-48F9-9298-DBEC2AF289BB}" presName="Name111" presStyleLbl="parChTrans1D2" presStyleIdx="3" presStyleCnt="4"/>
      <dgm:spPr/>
    </dgm:pt>
    <dgm:pt modelId="{EB2DCDA6-5EF7-4A2B-81DC-FB54ED814447}" type="pres">
      <dgm:prSet presAssocID="{43141420-6586-4695-8CC3-EF892FB7C494}" presName="hierRoot3" presStyleCnt="0">
        <dgm:presLayoutVars>
          <dgm:hierBranch val="init"/>
        </dgm:presLayoutVars>
      </dgm:prSet>
      <dgm:spPr/>
    </dgm:pt>
    <dgm:pt modelId="{AF2D4D00-D725-4DD9-BF4C-DCA1805F60FB}" type="pres">
      <dgm:prSet presAssocID="{43141420-6586-4695-8CC3-EF892FB7C494}" presName="rootComposite3" presStyleCnt="0"/>
      <dgm:spPr/>
    </dgm:pt>
    <dgm:pt modelId="{28544C1A-A102-4DE6-8588-66D038B0FEFC}" type="pres">
      <dgm:prSet presAssocID="{43141420-6586-4695-8CC3-EF892FB7C494}" presName="rootText3" presStyleLbl="asst1" presStyleIdx="0" presStyleCnt="1" custLinFactNeighborX="58438" custLinFactNeighborY="-10275">
        <dgm:presLayoutVars>
          <dgm:chPref val="3"/>
        </dgm:presLayoutVars>
      </dgm:prSet>
      <dgm:spPr/>
    </dgm:pt>
    <dgm:pt modelId="{9C4FD539-DA3E-4A98-80D6-86936C72FF79}" type="pres">
      <dgm:prSet presAssocID="{43141420-6586-4695-8CC3-EF892FB7C494}" presName="rootConnector3" presStyleLbl="asst1" presStyleIdx="0" presStyleCnt="1"/>
      <dgm:spPr/>
    </dgm:pt>
    <dgm:pt modelId="{671FDBBF-0E96-480B-8C7B-0479DC8BA7CB}" type="pres">
      <dgm:prSet presAssocID="{43141420-6586-4695-8CC3-EF892FB7C494}" presName="hierChild6" presStyleCnt="0"/>
      <dgm:spPr/>
    </dgm:pt>
    <dgm:pt modelId="{BB413830-65D8-4797-B0CD-B386C0DB7F37}" type="pres">
      <dgm:prSet presAssocID="{43141420-6586-4695-8CC3-EF892FB7C494}" presName="hierChild7" presStyleCnt="0"/>
      <dgm:spPr/>
    </dgm:pt>
  </dgm:ptLst>
  <dgm:cxnLst>
    <dgm:cxn modelId="{5ACE7700-90D7-4511-AB89-E0A52DCEC898}" type="presOf" srcId="{AB1AFE7D-5313-4908-86FB-C131DD6253A1}" destId="{A4A4F619-2DD4-4C4C-8A13-65F71C79057C}" srcOrd="0" destOrd="0" presId="urn:microsoft.com/office/officeart/2005/8/layout/orgChart1"/>
    <dgm:cxn modelId="{C9C1E700-021F-48E3-AE64-B9D1F805B32E}" type="presOf" srcId="{51187071-6A3C-4459-A63A-DB2F0499B06B}" destId="{F28C1BB8-740D-4744-810C-F0960C053CD2}" srcOrd="0" destOrd="0" presId="urn:microsoft.com/office/officeart/2005/8/layout/orgChart1"/>
    <dgm:cxn modelId="{32986005-9417-4AE8-8E61-77C7C61CEF80}" type="presOf" srcId="{43141420-6586-4695-8CC3-EF892FB7C494}" destId="{28544C1A-A102-4DE6-8588-66D038B0FEFC}" srcOrd="0" destOrd="0" presId="urn:microsoft.com/office/officeart/2005/8/layout/orgChart1"/>
    <dgm:cxn modelId="{A05D8F06-9B25-41FE-AA43-2E329B22BC86}" srcId="{35AE3411-04E1-4C61-BB95-5667BDEAFE21}" destId="{10542433-49B0-415A-9ED4-49ED5FF3F441}" srcOrd="3" destOrd="0" parTransId="{BB4ADA22-1BE0-4D22-AB53-765D4BE9F1D9}" sibTransId="{1D669F30-3A5D-40C3-82A9-920B611608FA}"/>
    <dgm:cxn modelId="{DE804007-47D6-448E-B9C0-0297B1509B89}" srcId="{35AE3411-04E1-4C61-BB95-5667BDEAFE21}" destId="{7FC2ABB3-A9A4-40AF-9B32-C11A21A0EEAA}" srcOrd="2" destOrd="0" parTransId="{61A67964-DEED-439C-9B31-09798197D464}" sibTransId="{00F40359-C6E4-41E1-BC69-AC18CFD80465}"/>
    <dgm:cxn modelId="{7C4D7E0B-517D-42B2-8544-4289E2F4955E}" type="presOf" srcId="{6E0156F1-5A10-41F0-B5B9-1C791974BD4D}" destId="{4A142B18-080E-49DE-90D6-F78C2234983C}" srcOrd="0" destOrd="0" presId="urn:microsoft.com/office/officeart/2005/8/layout/orgChart1"/>
    <dgm:cxn modelId="{1A19710F-B00D-4C90-A1AA-A657C72CFE75}" type="presOf" srcId="{6D1796F1-DD72-4A72-BA1C-1067EAFCF43B}" destId="{4404650B-3D5C-453E-BA7F-F135682D7838}" srcOrd="0" destOrd="0" presId="urn:microsoft.com/office/officeart/2005/8/layout/orgChart1"/>
    <dgm:cxn modelId="{0632D715-39E4-45A9-8E89-0AE962E11336}" type="presOf" srcId="{F702576C-B91B-4D45-A712-EFBBC3233075}" destId="{1C66E971-9D38-4218-ACC2-372BE0361526}" srcOrd="1" destOrd="0" presId="urn:microsoft.com/office/officeart/2005/8/layout/orgChart1"/>
    <dgm:cxn modelId="{FF75DA1B-ADE1-45AB-8C78-E77F39DBF0B7}" srcId="{35AE3411-04E1-4C61-BB95-5667BDEAFE21}" destId="{43141420-6586-4695-8CC3-EF892FB7C494}" srcOrd="0" destOrd="0" parTransId="{52860E2E-BFC6-48F9-9298-DBEC2AF289BB}" sibTransId="{6A3A58C1-EC9F-4729-B69D-14897B17E242}"/>
    <dgm:cxn modelId="{08140E22-530E-4B49-BF42-B9B38D2E5070}" srcId="{10542433-49B0-415A-9ED4-49ED5FF3F441}" destId="{E2FCE5AC-582A-42A0-B6BB-06B37405C7C4}" srcOrd="0" destOrd="0" parTransId="{AB65BE16-4F89-4FE0-879D-CB1E02688A46}" sibTransId="{8CB81ED5-49BF-4F6A-81BB-D451EC153893}"/>
    <dgm:cxn modelId="{2EFEEC2C-1359-4E16-8435-FF96C4764E9F}" type="presOf" srcId="{9B261CA8-63AD-4146-893F-FBC80A899BE5}" destId="{ACC7F8B4-2FC1-494E-A9E1-96B5864A27B4}" srcOrd="0" destOrd="0" presId="urn:microsoft.com/office/officeart/2005/8/layout/orgChart1"/>
    <dgm:cxn modelId="{6B6E2533-E14C-4144-BD2F-683D83FFFC6F}" type="presOf" srcId="{BE4AE7E8-98CC-4C52-928D-C1BD9E1AE21E}" destId="{E0430DE0-064A-4C6B-AB41-240DCBDBD4EB}" srcOrd="0" destOrd="0" presId="urn:microsoft.com/office/officeart/2005/8/layout/orgChart1"/>
    <dgm:cxn modelId="{92101436-0358-48BD-8A81-DD7BC3C6EDD7}" srcId="{7FC2ABB3-A9A4-40AF-9B32-C11A21A0EEAA}" destId="{F702576C-B91B-4D45-A712-EFBBC3233075}" srcOrd="0" destOrd="0" parTransId="{5BBC55AB-D369-4271-B6A9-47A802DF35C0}" sibTransId="{38CF4532-6F91-4036-BC14-716682EC6BCF}"/>
    <dgm:cxn modelId="{48592B3C-01B5-416C-B979-B73FF0A0C1F7}" type="presOf" srcId="{43E495CF-A799-4BF6-9F9E-F7F5D7B1AD86}" destId="{2A5D03A1-D597-481C-BCE5-1BE2D96770EB}" srcOrd="0" destOrd="0" presId="urn:microsoft.com/office/officeart/2005/8/layout/orgChart1"/>
    <dgm:cxn modelId="{A67BFA61-5D96-4B8A-A83A-0A816574C53B}" type="presOf" srcId="{590EACE0-23E2-46BE-85C2-953D4B0D73AC}" destId="{8E1410F4-CF32-4658-989F-B8AEB0A77365}" srcOrd="0" destOrd="0" presId="urn:microsoft.com/office/officeart/2005/8/layout/orgChart1"/>
    <dgm:cxn modelId="{FADCBC42-A7AF-4E7F-8A1C-B12217B4CAD8}" type="presOf" srcId="{10542433-49B0-415A-9ED4-49ED5FF3F441}" destId="{E826723F-75E2-4777-8A67-18E4FF9078DB}" srcOrd="1" destOrd="0" presId="urn:microsoft.com/office/officeart/2005/8/layout/orgChart1"/>
    <dgm:cxn modelId="{94BBD264-B8EB-4552-9CEB-4A11F14C95EF}" type="presOf" srcId="{61A67964-DEED-439C-9B31-09798197D464}" destId="{E00AAC64-BC7D-44DB-8C52-224F2415759F}" srcOrd="0" destOrd="0" presId="urn:microsoft.com/office/officeart/2005/8/layout/orgChart1"/>
    <dgm:cxn modelId="{0FAE5446-4E68-4822-9253-69D1F0EC3F39}" type="presOf" srcId="{AB65BE16-4F89-4FE0-879D-CB1E02688A46}" destId="{4536F40E-C49C-4634-B8A8-FBAF9CEC0D29}" srcOrd="0" destOrd="0" presId="urn:microsoft.com/office/officeart/2005/8/layout/orgChart1"/>
    <dgm:cxn modelId="{36475048-FE69-4A8B-AC6C-6FECCBA26945}" type="presOf" srcId="{17BDE354-9CFB-4A88-9AEA-1A592D773BC0}" destId="{EA86952C-72A8-49A7-88EE-66EBDF3F9C6D}" srcOrd="0" destOrd="0" presId="urn:microsoft.com/office/officeart/2005/8/layout/orgChart1"/>
    <dgm:cxn modelId="{72468C68-BF6C-4208-8EAD-C24989476781}" type="presOf" srcId="{6D381EC1-D3F8-4686-B71B-2764EF10761F}" destId="{B9786E65-28BD-4A58-BC81-3FE4DF28789E}" srcOrd="1" destOrd="0" presId="urn:microsoft.com/office/officeart/2005/8/layout/orgChart1"/>
    <dgm:cxn modelId="{AFF8616A-99E3-4861-BAA6-7C7DE799B9F6}" type="presOf" srcId="{BFD4798B-343E-4D94-9E29-49650D4B66AB}" destId="{F2C8FA5D-8C9B-4456-9CA6-4404BACE9A77}" srcOrd="0" destOrd="0" presId="urn:microsoft.com/office/officeart/2005/8/layout/orgChart1"/>
    <dgm:cxn modelId="{B7DCB46B-A536-40B0-9193-888AFBE16D71}" srcId="{35AE3411-04E1-4C61-BB95-5667BDEAFE21}" destId="{72CEFD54-C6C7-4661-BEA6-C47F35E1552B}" srcOrd="1" destOrd="0" parTransId="{A38FD975-BACD-4394-B481-ABC5D5F631AF}" sibTransId="{1C1504DD-FA13-4033-85AB-04639C8E54A9}"/>
    <dgm:cxn modelId="{E7530E6F-18F3-4E74-B99F-346CC8860C30}" type="presOf" srcId="{EE397BE1-AB3C-40CF-8FDC-FC1CDC9EDBE7}" destId="{E92ED1D4-6169-40C6-81AC-56A8B9DF3320}" srcOrd="0" destOrd="0" presId="urn:microsoft.com/office/officeart/2005/8/layout/orgChart1"/>
    <dgm:cxn modelId="{FEDF2151-0D1F-490F-BE07-943AC6F14798}" srcId="{7FC2ABB3-A9A4-40AF-9B32-C11A21A0EEAA}" destId="{EE397BE1-AB3C-40CF-8FDC-FC1CDC9EDBE7}" srcOrd="1" destOrd="0" parTransId="{38D75898-031A-4B37-A918-873D063A2BCA}" sibTransId="{8D4D5122-FEB4-4AAE-91F7-E97AFDFBE7AB}"/>
    <dgm:cxn modelId="{CBBA4274-79CF-479C-BD3F-B95DA94C3BF9}" type="presOf" srcId="{883AA735-C798-4802-B838-CEFA9CBF1E83}" destId="{EF0E7D47-01BF-496D-AF4B-5B7B020F5795}" srcOrd="1" destOrd="0" presId="urn:microsoft.com/office/officeart/2005/8/layout/orgChart1"/>
    <dgm:cxn modelId="{F1195054-F3D2-4AD7-A5BD-465212BC55E6}" type="presOf" srcId="{6D1796F1-DD72-4A72-BA1C-1067EAFCF43B}" destId="{A44FD424-F323-4F09-A74A-A2AE06C51E3F}" srcOrd="1" destOrd="0" presId="urn:microsoft.com/office/officeart/2005/8/layout/orgChart1"/>
    <dgm:cxn modelId="{B5AB6658-7CA9-4FBF-81FB-5E3AEFA45A20}" srcId="{72CEFD54-C6C7-4661-BEA6-C47F35E1552B}" destId="{883AA735-C798-4802-B838-CEFA9CBF1E83}" srcOrd="1" destOrd="0" parTransId="{51187071-6A3C-4459-A63A-DB2F0499B06B}" sibTransId="{E9D3C558-710E-488A-BD44-BA8E9E7D0354}"/>
    <dgm:cxn modelId="{7E64CD58-7B6F-4E17-85DC-88ADC40A5F4C}" type="presOf" srcId="{35AE3411-04E1-4C61-BB95-5667BDEAFE21}" destId="{751B2514-9A70-4D56-A0C4-633651F57C33}" srcOrd="0" destOrd="0" presId="urn:microsoft.com/office/officeart/2005/8/layout/orgChart1"/>
    <dgm:cxn modelId="{22676B5A-AE72-49EE-A9FB-DA6F3D33A7CD}" type="presOf" srcId="{BFD4798B-343E-4D94-9E29-49650D4B66AB}" destId="{0E8F9154-2812-4717-BDD7-590003E6BE52}" srcOrd="1" destOrd="0" presId="urn:microsoft.com/office/officeart/2005/8/layout/orgChart1"/>
    <dgm:cxn modelId="{E0CAB07C-E7CC-4A3D-89F0-B8AD2D9A5790}" type="presOf" srcId="{52860E2E-BFC6-48F9-9298-DBEC2AF289BB}" destId="{3A155FF6-DF11-48C9-8E2F-F7749640FD18}" srcOrd="0" destOrd="0" presId="urn:microsoft.com/office/officeart/2005/8/layout/orgChart1"/>
    <dgm:cxn modelId="{7420D180-E623-409F-BDCE-63E9759F4A8A}" type="presOf" srcId="{883AA735-C798-4802-B838-CEFA9CBF1E83}" destId="{5F56D293-418D-48D7-BA95-9E2EE9D89786}" srcOrd="0" destOrd="0" presId="urn:microsoft.com/office/officeart/2005/8/layout/orgChart1"/>
    <dgm:cxn modelId="{2E5C7D85-BD38-4073-9215-F5A40164E7C1}" type="presOf" srcId="{70C363DE-2844-4DB7-9218-A2FDA904E909}" destId="{044513E8-372A-4186-9FCE-66CA5B4F12EB}" srcOrd="0" destOrd="0" presId="urn:microsoft.com/office/officeart/2005/8/layout/orgChart1"/>
    <dgm:cxn modelId="{90444186-93D9-4CEA-AD1E-5CEDE08CE0C5}" srcId="{72CEFD54-C6C7-4661-BEA6-C47F35E1552B}" destId="{BE4AE7E8-98CC-4C52-928D-C1BD9E1AE21E}" srcOrd="2" destOrd="0" parTransId="{6E0156F1-5A10-41F0-B5B9-1C791974BD4D}" sibTransId="{3CA7FCD8-BB4F-4B63-A69C-9E8CD4F5FA2C}"/>
    <dgm:cxn modelId="{512A2087-6E3B-421C-89E0-1E544D4C4CC2}" type="presOf" srcId="{6D381EC1-D3F8-4686-B71B-2764EF10761F}" destId="{7909B420-B61F-4CBC-92BE-C5AB1655F9A7}" srcOrd="0" destOrd="0" presId="urn:microsoft.com/office/officeart/2005/8/layout/orgChart1"/>
    <dgm:cxn modelId="{7CA0DD87-DD2B-413B-8534-C2872072FEB6}" type="presOf" srcId="{BE4AE7E8-98CC-4C52-928D-C1BD9E1AE21E}" destId="{F6173D06-EFC2-48BE-8E9B-1C87D1DF22F2}" srcOrd="1" destOrd="0" presId="urn:microsoft.com/office/officeart/2005/8/layout/orgChart1"/>
    <dgm:cxn modelId="{49178488-EB3D-4819-954F-E556C5473188}" type="presOf" srcId="{43141420-6586-4695-8CC3-EF892FB7C494}" destId="{9C4FD539-DA3E-4A98-80D6-86936C72FF79}" srcOrd="1" destOrd="0" presId="urn:microsoft.com/office/officeart/2005/8/layout/orgChart1"/>
    <dgm:cxn modelId="{3C62BF88-2FB3-47BF-ADA4-525444BF7815}" type="presOf" srcId="{F702576C-B91B-4D45-A712-EFBBC3233075}" destId="{8ECDE16F-56FF-4F29-B405-DC56DADACB0A}" srcOrd="0" destOrd="0" presId="urn:microsoft.com/office/officeart/2005/8/layout/orgChart1"/>
    <dgm:cxn modelId="{C9B09D95-2091-4E3E-9DA9-9CA81FBB2E41}" type="presOf" srcId="{35AE3411-04E1-4C61-BB95-5667BDEAFE21}" destId="{EA4C7797-4588-48CB-B710-492ECBE770E9}" srcOrd="1" destOrd="0" presId="urn:microsoft.com/office/officeart/2005/8/layout/orgChart1"/>
    <dgm:cxn modelId="{EBDC249A-F4C8-430D-B7AC-C966A85491D8}" type="presOf" srcId="{10542433-49B0-415A-9ED4-49ED5FF3F441}" destId="{27A4084A-8D03-45AA-9599-BC47E264B966}" srcOrd="0" destOrd="0" presId="urn:microsoft.com/office/officeart/2005/8/layout/orgChart1"/>
    <dgm:cxn modelId="{A97D669A-369C-40BD-87D1-A531950D1728}" type="presOf" srcId="{72CEFD54-C6C7-4661-BEA6-C47F35E1552B}" destId="{A3875E47-B68E-428C-BF43-381FBE3834E2}" srcOrd="1" destOrd="0" presId="urn:microsoft.com/office/officeart/2005/8/layout/orgChart1"/>
    <dgm:cxn modelId="{01B25D9B-8F6E-4CAE-9E7E-1B814C9D724E}" type="presOf" srcId="{E2FCE5AC-582A-42A0-B6BB-06B37405C7C4}" destId="{79A521B5-BF8F-4F83-8191-012D3B981725}" srcOrd="0" destOrd="0" presId="urn:microsoft.com/office/officeart/2005/8/layout/orgChart1"/>
    <dgm:cxn modelId="{614BB1B5-9936-433D-BD94-263F1DFB965F}" type="presOf" srcId="{E2FCE5AC-582A-42A0-B6BB-06B37405C7C4}" destId="{77E1761B-B80E-4944-AC10-45423F1F91D1}" srcOrd="1" destOrd="0" presId="urn:microsoft.com/office/officeart/2005/8/layout/orgChart1"/>
    <dgm:cxn modelId="{BA8227B7-907B-41CF-AF37-A8972742241F}" type="presOf" srcId="{A38FD975-BACD-4394-B481-ABC5D5F631AF}" destId="{3468D42D-C371-43C1-977F-DB84F927A6AC}" srcOrd="0" destOrd="0" presId="urn:microsoft.com/office/officeart/2005/8/layout/orgChart1"/>
    <dgm:cxn modelId="{3F2E63C2-556F-4BA4-80D3-D2B1CF5C98F9}" type="presOf" srcId="{EE397BE1-AB3C-40CF-8FDC-FC1CDC9EDBE7}" destId="{D8F326CD-BCF6-489B-A2EF-1755FC7C7418}" srcOrd="1" destOrd="0" presId="urn:microsoft.com/office/officeart/2005/8/layout/orgChart1"/>
    <dgm:cxn modelId="{115A9DCF-0444-4CBC-81A2-B4A59631A73C}" type="presOf" srcId="{72CEFD54-C6C7-4661-BEA6-C47F35E1552B}" destId="{EAC2851C-5AB2-4CE0-98DE-637832283164}" srcOrd="0" destOrd="0" presId="urn:microsoft.com/office/officeart/2005/8/layout/orgChart1"/>
    <dgm:cxn modelId="{E14FD9D7-AB8C-4A99-84C1-E2C50A20DDB0}" srcId="{10542433-49B0-415A-9ED4-49ED5FF3F441}" destId="{17BDE354-9CFB-4A88-9AEA-1A592D773BC0}" srcOrd="2" destOrd="0" parTransId="{43E495CF-A799-4BF6-9F9E-F7F5D7B1AD86}" sibTransId="{244B829B-FCB9-486A-AB70-2ABC509EF3F0}"/>
    <dgm:cxn modelId="{B9CF13D8-28A1-40FE-9E7B-EC981E0A33C8}" type="presOf" srcId="{7FC2ABB3-A9A4-40AF-9B32-C11A21A0EEAA}" destId="{D2478C09-3FA8-4C2B-97FE-3CAEC9A544FA}" srcOrd="1" destOrd="0" presId="urn:microsoft.com/office/officeart/2005/8/layout/orgChart1"/>
    <dgm:cxn modelId="{F222D0D8-2BD1-42AA-A85D-F50F9B54A506}" type="presOf" srcId="{BB4ADA22-1BE0-4D22-AB53-765D4BE9F1D9}" destId="{E5F74AA5-7829-4433-AD76-BC3059678666}" srcOrd="0" destOrd="0" presId="urn:microsoft.com/office/officeart/2005/8/layout/orgChart1"/>
    <dgm:cxn modelId="{EB4DFEDE-101A-4D88-BCA8-B5D16B1ACED4}" srcId="{70C363DE-2844-4DB7-9218-A2FDA904E909}" destId="{35AE3411-04E1-4C61-BB95-5667BDEAFE21}" srcOrd="0" destOrd="0" parTransId="{31552C98-8D33-4C27-BD14-D4CEED84A8F3}" sibTransId="{32122ACE-8AED-4E8C-B333-3C0458DF754C}"/>
    <dgm:cxn modelId="{724D8DE3-CC85-43E0-854D-30B13484A128}" type="presOf" srcId="{38D75898-031A-4B37-A918-873D063A2BCA}" destId="{7EE8483F-DB65-4CB7-BC8A-3C753F933DC1}" srcOrd="0" destOrd="0" presId="urn:microsoft.com/office/officeart/2005/8/layout/orgChart1"/>
    <dgm:cxn modelId="{BE4FD2E5-7602-483F-9D40-4E95F23C129F}" type="presOf" srcId="{7FC2ABB3-A9A4-40AF-9B32-C11A21A0EEAA}" destId="{D4C1DF64-60D4-49D8-B97B-6E80AA70BCA8}" srcOrd="0" destOrd="0" presId="urn:microsoft.com/office/officeart/2005/8/layout/orgChart1"/>
    <dgm:cxn modelId="{78EF4FE6-BD56-477F-95F4-27FDD85AC2A0}" type="presOf" srcId="{17BDE354-9CFB-4A88-9AEA-1A592D773BC0}" destId="{CFD62F32-967E-4E7A-96E5-9C128B66DDDA}" srcOrd="1" destOrd="0" presId="urn:microsoft.com/office/officeart/2005/8/layout/orgChart1"/>
    <dgm:cxn modelId="{8C727EE7-2615-44B5-91F4-76BE672BA888}" srcId="{10542433-49B0-415A-9ED4-49ED5FF3F441}" destId="{6D1796F1-DD72-4A72-BA1C-1067EAFCF43B}" srcOrd="1" destOrd="0" parTransId="{590EACE0-23E2-46BE-85C2-953D4B0D73AC}" sibTransId="{2B0DE475-1E9A-445C-8A01-B2A15F07FA96}"/>
    <dgm:cxn modelId="{D0D51BE9-4D64-47C4-B7E8-EBE2D06AC01C}" srcId="{72CEFD54-C6C7-4661-BEA6-C47F35E1552B}" destId="{6D381EC1-D3F8-4686-B71B-2764EF10761F}" srcOrd="0" destOrd="0" parTransId="{AB1AFE7D-5313-4908-86FB-C131DD6253A1}" sibTransId="{5C471F22-B170-4E8D-9F19-B863E2FC4EC1}"/>
    <dgm:cxn modelId="{87417AEE-E192-491F-BCEC-B00979773185}" srcId="{7FC2ABB3-A9A4-40AF-9B32-C11A21A0EEAA}" destId="{BFD4798B-343E-4D94-9E29-49650D4B66AB}" srcOrd="2" destOrd="0" parTransId="{9B261CA8-63AD-4146-893F-FBC80A899BE5}" sibTransId="{4F20BB8B-FBCD-4D0E-8465-0E62C1F5943E}"/>
    <dgm:cxn modelId="{A63E74FE-BC4B-46ED-BB61-D71296AA6878}" type="presOf" srcId="{5BBC55AB-D369-4271-B6A9-47A802DF35C0}" destId="{064AC2D5-DE56-4C7C-90BC-798C961CE5C0}" srcOrd="0" destOrd="0" presId="urn:microsoft.com/office/officeart/2005/8/layout/orgChart1"/>
    <dgm:cxn modelId="{F9871AB4-11DA-46D9-80BD-FBDDE5B997AA}" type="presParOf" srcId="{044513E8-372A-4186-9FCE-66CA5B4F12EB}" destId="{2BC5259B-0AD9-440E-BA4E-5D3E6C2C3027}" srcOrd="0" destOrd="0" presId="urn:microsoft.com/office/officeart/2005/8/layout/orgChart1"/>
    <dgm:cxn modelId="{E103B3D9-0890-4C70-A793-72066E3E513B}" type="presParOf" srcId="{2BC5259B-0AD9-440E-BA4E-5D3E6C2C3027}" destId="{98C1A1AB-46BD-4E1F-BC88-312FE2136E3A}" srcOrd="0" destOrd="0" presId="urn:microsoft.com/office/officeart/2005/8/layout/orgChart1"/>
    <dgm:cxn modelId="{1B85B103-F950-4E17-90BD-5B76445F857B}" type="presParOf" srcId="{98C1A1AB-46BD-4E1F-BC88-312FE2136E3A}" destId="{751B2514-9A70-4D56-A0C4-633651F57C33}" srcOrd="0" destOrd="0" presId="urn:microsoft.com/office/officeart/2005/8/layout/orgChart1"/>
    <dgm:cxn modelId="{4515BA56-46C5-48AB-9E9D-22CFC35C28F0}" type="presParOf" srcId="{98C1A1AB-46BD-4E1F-BC88-312FE2136E3A}" destId="{EA4C7797-4588-48CB-B710-492ECBE770E9}" srcOrd="1" destOrd="0" presId="urn:microsoft.com/office/officeart/2005/8/layout/orgChart1"/>
    <dgm:cxn modelId="{275AC139-0DF7-42EF-B45A-BED8885D1204}" type="presParOf" srcId="{2BC5259B-0AD9-440E-BA4E-5D3E6C2C3027}" destId="{62BA9BD8-4224-41F8-964E-EF33FA5C632C}" srcOrd="1" destOrd="0" presId="urn:microsoft.com/office/officeart/2005/8/layout/orgChart1"/>
    <dgm:cxn modelId="{98A1FBD4-CDC8-45EA-88B3-CFCCDC9D7AAD}" type="presParOf" srcId="{62BA9BD8-4224-41F8-964E-EF33FA5C632C}" destId="{3468D42D-C371-43C1-977F-DB84F927A6AC}" srcOrd="0" destOrd="0" presId="urn:microsoft.com/office/officeart/2005/8/layout/orgChart1"/>
    <dgm:cxn modelId="{1F46AC30-D27C-4042-BDB4-B7A00ECC3169}" type="presParOf" srcId="{62BA9BD8-4224-41F8-964E-EF33FA5C632C}" destId="{889453D0-00C1-40E2-BFAB-B856F32CCA51}" srcOrd="1" destOrd="0" presId="urn:microsoft.com/office/officeart/2005/8/layout/orgChart1"/>
    <dgm:cxn modelId="{B5728175-42B8-44A5-8C5D-022D6CE7F716}" type="presParOf" srcId="{889453D0-00C1-40E2-BFAB-B856F32CCA51}" destId="{75F9AFE1-2321-46A3-BECF-4BF170300241}" srcOrd="0" destOrd="0" presId="urn:microsoft.com/office/officeart/2005/8/layout/orgChart1"/>
    <dgm:cxn modelId="{7F644D09-7E56-4581-9B54-E92421DD469A}" type="presParOf" srcId="{75F9AFE1-2321-46A3-BECF-4BF170300241}" destId="{EAC2851C-5AB2-4CE0-98DE-637832283164}" srcOrd="0" destOrd="0" presId="urn:microsoft.com/office/officeart/2005/8/layout/orgChart1"/>
    <dgm:cxn modelId="{C0666BBF-E1BD-42B8-A09C-04A273E5AB32}" type="presParOf" srcId="{75F9AFE1-2321-46A3-BECF-4BF170300241}" destId="{A3875E47-B68E-428C-BF43-381FBE3834E2}" srcOrd="1" destOrd="0" presId="urn:microsoft.com/office/officeart/2005/8/layout/orgChart1"/>
    <dgm:cxn modelId="{7B30D6FE-4D31-41BA-98CF-BB77E629F6B4}" type="presParOf" srcId="{889453D0-00C1-40E2-BFAB-B856F32CCA51}" destId="{F21D4653-4ABD-44D9-A72C-4F4DBE0AA364}" srcOrd="1" destOrd="0" presId="urn:microsoft.com/office/officeart/2005/8/layout/orgChart1"/>
    <dgm:cxn modelId="{665FB15B-0CF4-4A08-93FC-76D0AEB8DF5A}" type="presParOf" srcId="{F21D4653-4ABD-44D9-A72C-4F4DBE0AA364}" destId="{A4A4F619-2DD4-4C4C-8A13-65F71C79057C}" srcOrd="0" destOrd="0" presId="urn:microsoft.com/office/officeart/2005/8/layout/orgChart1"/>
    <dgm:cxn modelId="{99D4B7BD-C0EB-49B0-A547-5A19318EF9EF}" type="presParOf" srcId="{F21D4653-4ABD-44D9-A72C-4F4DBE0AA364}" destId="{06821F80-FB09-4136-B18F-D32F55CCD876}" srcOrd="1" destOrd="0" presId="urn:microsoft.com/office/officeart/2005/8/layout/orgChart1"/>
    <dgm:cxn modelId="{5F621744-96D5-49E7-8ACC-D56E0F192149}" type="presParOf" srcId="{06821F80-FB09-4136-B18F-D32F55CCD876}" destId="{FE05897F-0088-4AD5-A533-54C62F6F5198}" srcOrd="0" destOrd="0" presId="urn:microsoft.com/office/officeart/2005/8/layout/orgChart1"/>
    <dgm:cxn modelId="{DCCBC0F9-F993-4058-824D-E6694B9F1A11}" type="presParOf" srcId="{FE05897F-0088-4AD5-A533-54C62F6F5198}" destId="{7909B420-B61F-4CBC-92BE-C5AB1655F9A7}" srcOrd="0" destOrd="0" presId="urn:microsoft.com/office/officeart/2005/8/layout/orgChart1"/>
    <dgm:cxn modelId="{FA1B1F97-CE36-4118-A452-7A94D8D502A4}" type="presParOf" srcId="{FE05897F-0088-4AD5-A533-54C62F6F5198}" destId="{B9786E65-28BD-4A58-BC81-3FE4DF28789E}" srcOrd="1" destOrd="0" presId="urn:microsoft.com/office/officeart/2005/8/layout/orgChart1"/>
    <dgm:cxn modelId="{FBF7E280-3053-4A4E-8EB1-BF86854F14FA}" type="presParOf" srcId="{06821F80-FB09-4136-B18F-D32F55CCD876}" destId="{64DCD8FB-8FBA-4EEF-9C9F-806EF8B7EDCA}" srcOrd="1" destOrd="0" presId="urn:microsoft.com/office/officeart/2005/8/layout/orgChart1"/>
    <dgm:cxn modelId="{C17495B9-FDC3-4EB0-80A6-1E2E44700545}" type="presParOf" srcId="{06821F80-FB09-4136-B18F-D32F55CCD876}" destId="{E2E718F5-549E-44A0-8352-9D5B4869125F}" srcOrd="2" destOrd="0" presId="urn:microsoft.com/office/officeart/2005/8/layout/orgChart1"/>
    <dgm:cxn modelId="{6836580F-EA41-4909-B925-E54679BEE9CB}" type="presParOf" srcId="{F21D4653-4ABD-44D9-A72C-4F4DBE0AA364}" destId="{F28C1BB8-740D-4744-810C-F0960C053CD2}" srcOrd="2" destOrd="0" presId="urn:microsoft.com/office/officeart/2005/8/layout/orgChart1"/>
    <dgm:cxn modelId="{ACF865C6-6D2E-4EB7-A9C9-B0A8503CE758}" type="presParOf" srcId="{F21D4653-4ABD-44D9-A72C-4F4DBE0AA364}" destId="{E7AD692D-78A7-4BE0-B412-E9CBC7024FA8}" srcOrd="3" destOrd="0" presId="urn:microsoft.com/office/officeart/2005/8/layout/orgChart1"/>
    <dgm:cxn modelId="{13AADC38-AA09-4D53-BA36-532E51D2544F}" type="presParOf" srcId="{E7AD692D-78A7-4BE0-B412-E9CBC7024FA8}" destId="{A4D36444-62BC-41EE-9F91-4CBB5155E2B1}" srcOrd="0" destOrd="0" presId="urn:microsoft.com/office/officeart/2005/8/layout/orgChart1"/>
    <dgm:cxn modelId="{C3FE364F-837E-4578-A879-A5DA1D8A85DC}" type="presParOf" srcId="{A4D36444-62BC-41EE-9F91-4CBB5155E2B1}" destId="{5F56D293-418D-48D7-BA95-9E2EE9D89786}" srcOrd="0" destOrd="0" presId="urn:microsoft.com/office/officeart/2005/8/layout/orgChart1"/>
    <dgm:cxn modelId="{3D7BB9B2-59C1-420C-B4A3-90D81523DBA0}" type="presParOf" srcId="{A4D36444-62BC-41EE-9F91-4CBB5155E2B1}" destId="{EF0E7D47-01BF-496D-AF4B-5B7B020F5795}" srcOrd="1" destOrd="0" presId="urn:microsoft.com/office/officeart/2005/8/layout/orgChart1"/>
    <dgm:cxn modelId="{9774090B-1CC5-40C5-858A-E4E7E4387536}" type="presParOf" srcId="{E7AD692D-78A7-4BE0-B412-E9CBC7024FA8}" destId="{F6A3DE12-96E1-4E60-BE33-A6A8DF776E54}" srcOrd="1" destOrd="0" presId="urn:microsoft.com/office/officeart/2005/8/layout/orgChart1"/>
    <dgm:cxn modelId="{1CF03653-A4D5-4D93-B735-6A9E1F0E9F4B}" type="presParOf" srcId="{E7AD692D-78A7-4BE0-B412-E9CBC7024FA8}" destId="{E36F587E-B5ED-4893-822F-C5CFD2840B43}" srcOrd="2" destOrd="0" presId="urn:microsoft.com/office/officeart/2005/8/layout/orgChart1"/>
    <dgm:cxn modelId="{6649261E-C4D8-492E-A7A8-74288529DC9F}" type="presParOf" srcId="{F21D4653-4ABD-44D9-A72C-4F4DBE0AA364}" destId="{4A142B18-080E-49DE-90D6-F78C2234983C}" srcOrd="4" destOrd="0" presId="urn:microsoft.com/office/officeart/2005/8/layout/orgChart1"/>
    <dgm:cxn modelId="{3B20B8A6-BCDB-48EF-914F-300D64CFCE25}" type="presParOf" srcId="{F21D4653-4ABD-44D9-A72C-4F4DBE0AA364}" destId="{4B21E635-611C-43F0-93BC-4445814DA923}" srcOrd="5" destOrd="0" presId="urn:microsoft.com/office/officeart/2005/8/layout/orgChart1"/>
    <dgm:cxn modelId="{509692E3-118C-47F0-8DAB-B95489164A8D}" type="presParOf" srcId="{4B21E635-611C-43F0-93BC-4445814DA923}" destId="{A95EB32C-4F40-4964-833F-CF93B185CF8B}" srcOrd="0" destOrd="0" presId="urn:microsoft.com/office/officeart/2005/8/layout/orgChart1"/>
    <dgm:cxn modelId="{DF9605C0-8C93-4DDE-98CC-A88C99868A53}" type="presParOf" srcId="{A95EB32C-4F40-4964-833F-CF93B185CF8B}" destId="{E0430DE0-064A-4C6B-AB41-240DCBDBD4EB}" srcOrd="0" destOrd="0" presId="urn:microsoft.com/office/officeart/2005/8/layout/orgChart1"/>
    <dgm:cxn modelId="{9B8BA708-0F9B-4373-9128-5EEE38347209}" type="presParOf" srcId="{A95EB32C-4F40-4964-833F-CF93B185CF8B}" destId="{F6173D06-EFC2-48BE-8E9B-1C87D1DF22F2}" srcOrd="1" destOrd="0" presId="urn:microsoft.com/office/officeart/2005/8/layout/orgChart1"/>
    <dgm:cxn modelId="{6E550F66-BA01-4E1D-938D-D2421C985FA0}" type="presParOf" srcId="{4B21E635-611C-43F0-93BC-4445814DA923}" destId="{7269DE7C-D131-4ABE-A859-416F1C266848}" srcOrd="1" destOrd="0" presId="urn:microsoft.com/office/officeart/2005/8/layout/orgChart1"/>
    <dgm:cxn modelId="{4699AF42-E731-42EC-BFFC-00A2E725DE10}" type="presParOf" srcId="{4B21E635-611C-43F0-93BC-4445814DA923}" destId="{305DCEB4-2148-4D95-BE3E-03ED945D8D33}" srcOrd="2" destOrd="0" presId="urn:microsoft.com/office/officeart/2005/8/layout/orgChart1"/>
    <dgm:cxn modelId="{4D3C137F-1D8D-4B24-B25B-3898122DF548}" type="presParOf" srcId="{889453D0-00C1-40E2-BFAB-B856F32CCA51}" destId="{0885F589-D30F-4D15-BF4C-FE6E548DF6D7}" srcOrd="2" destOrd="0" presId="urn:microsoft.com/office/officeart/2005/8/layout/orgChart1"/>
    <dgm:cxn modelId="{412A67BF-D735-4115-9E1F-6E57B7576920}" type="presParOf" srcId="{62BA9BD8-4224-41F8-964E-EF33FA5C632C}" destId="{E00AAC64-BC7D-44DB-8C52-224F2415759F}" srcOrd="2" destOrd="0" presId="urn:microsoft.com/office/officeart/2005/8/layout/orgChart1"/>
    <dgm:cxn modelId="{AC689379-CC66-47AE-8774-B2DBE413F4CF}" type="presParOf" srcId="{62BA9BD8-4224-41F8-964E-EF33FA5C632C}" destId="{4EA358C2-0977-4D5E-8F83-8D9CB94B7AAF}" srcOrd="3" destOrd="0" presId="urn:microsoft.com/office/officeart/2005/8/layout/orgChart1"/>
    <dgm:cxn modelId="{439FEBFD-8421-4005-83D8-794B92303AB4}" type="presParOf" srcId="{4EA358C2-0977-4D5E-8F83-8D9CB94B7AAF}" destId="{EC144DC5-7F0D-41DA-849A-3897174B6E92}" srcOrd="0" destOrd="0" presId="urn:microsoft.com/office/officeart/2005/8/layout/orgChart1"/>
    <dgm:cxn modelId="{20C67F43-BE8B-4ADD-8CE2-A21F97764683}" type="presParOf" srcId="{EC144DC5-7F0D-41DA-849A-3897174B6E92}" destId="{D4C1DF64-60D4-49D8-B97B-6E80AA70BCA8}" srcOrd="0" destOrd="0" presId="urn:microsoft.com/office/officeart/2005/8/layout/orgChart1"/>
    <dgm:cxn modelId="{93FBB5F8-3DF4-45F6-A1B6-B570144F4B18}" type="presParOf" srcId="{EC144DC5-7F0D-41DA-849A-3897174B6E92}" destId="{D2478C09-3FA8-4C2B-97FE-3CAEC9A544FA}" srcOrd="1" destOrd="0" presId="urn:microsoft.com/office/officeart/2005/8/layout/orgChart1"/>
    <dgm:cxn modelId="{DDA63833-E123-41A5-A486-FAF35362BE1B}" type="presParOf" srcId="{4EA358C2-0977-4D5E-8F83-8D9CB94B7AAF}" destId="{7E5A6A67-7E1E-4179-A024-6AD0279D063C}" srcOrd="1" destOrd="0" presId="urn:microsoft.com/office/officeart/2005/8/layout/orgChart1"/>
    <dgm:cxn modelId="{98BBA8A1-89B5-44DA-8B3F-FD9BB0DBB849}" type="presParOf" srcId="{7E5A6A67-7E1E-4179-A024-6AD0279D063C}" destId="{064AC2D5-DE56-4C7C-90BC-798C961CE5C0}" srcOrd="0" destOrd="0" presId="urn:microsoft.com/office/officeart/2005/8/layout/orgChart1"/>
    <dgm:cxn modelId="{22EEB001-CD15-4537-AE48-F4D4D39C59BC}" type="presParOf" srcId="{7E5A6A67-7E1E-4179-A024-6AD0279D063C}" destId="{98E5C5C6-7A9E-4FE4-83F9-44DF8D35FB9B}" srcOrd="1" destOrd="0" presId="urn:microsoft.com/office/officeart/2005/8/layout/orgChart1"/>
    <dgm:cxn modelId="{2AC599EB-B5AA-40DB-B9C6-6318AD2E644A}" type="presParOf" srcId="{98E5C5C6-7A9E-4FE4-83F9-44DF8D35FB9B}" destId="{860E9BAD-2786-4146-AAF8-5A4E6A1C1303}" srcOrd="0" destOrd="0" presId="urn:microsoft.com/office/officeart/2005/8/layout/orgChart1"/>
    <dgm:cxn modelId="{9C93DA23-6A22-42BB-8CF4-576768659122}" type="presParOf" srcId="{860E9BAD-2786-4146-AAF8-5A4E6A1C1303}" destId="{8ECDE16F-56FF-4F29-B405-DC56DADACB0A}" srcOrd="0" destOrd="0" presId="urn:microsoft.com/office/officeart/2005/8/layout/orgChart1"/>
    <dgm:cxn modelId="{44B96875-D231-4C1E-B047-E00838E0228E}" type="presParOf" srcId="{860E9BAD-2786-4146-AAF8-5A4E6A1C1303}" destId="{1C66E971-9D38-4218-ACC2-372BE0361526}" srcOrd="1" destOrd="0" presId="urn:microsoft.com/office/officeart/2005/8/layout/orgChart1"/>
    <dgm:cxn modelId="{0DA7EAE0-0986-497D-8705-D727FAB1943B}" type="presParOf" srcId="{98E5C5C6-7A9E-4FE4-83F9-44DF8D35FB9B}" destId="{61A90DAD-6B3B-457A-81D4-C270962FE199}" srcOrd="1" destOrd="0" presId="urn:microsoft.com/office/officeart/2005/8/layout/orgChart1"/>
    <dgm:cxn modelId="{DC098491-77C7-42C3-BA94-8B62584E315F}" type="presParOf" srcId="{98E5C5C6-7A9E-4FE4-83F9-44DF8D35FB9B}" destId="{7F1862FB-D4D5-453D-A3D1-78297E743CE2}" srcOrd="2" destOrd="0" presId="urn:microsoft.com/office/officeart/2005/8/layout/orgChart1"/>
    <dgm:cxn modelId="{045C40AA-46A8-42D7-9070-A2C3E95EB44D}" type="presParOf" srcId="{7E5A6A67-7E1E-4179-A024-6AD0279D063C}" destId="{7EE8483F-DB65-4CB7-BC8A-3C753F933DC1}" srcOrd="2" destOrd="0" presId="urn:microsoft.com/office/officeart/2005/8/layout/orgChart1"/>
    <dgm:cxn modelId="{822B9F79-3F53-43AC-834B-2089385EAEA0}" type="presParOf" srcId="{7E5A6A67-7E1E-4179-A024-6AD0279D063C}" destId="{104EA2B2-6988-4191-8C45-14D93E31CDBD}" srcOrd="3" destOrd="0" presId="urn:microsoft.com/office/officeart/2005/8/layout/orgChart1"/>
    <dgm:cxn modelId="{3332D9BF-FDEF-4626-A1A2-0442FD5B60F0}" type="presParOf" srcId="{104EA2B2-6988-4191-8C45-14D93E31CDBD}" destId="{8B4F4EF2-7B15-4E01-A94D-8E0AF77493C4}" srcOrd="0" destOrd="0" presId="urn:microsoft.com/office/officeart/2005/8/layout/orgChart1"/>
    <dgm:cxn modelId="{0CA2D3CB-E2BA-4201-9C58-099747C4FF85}" type="presParOf" srcId="{8B4F4EF2-7B15-4E01-A94D-8E0AF77493C4}" destId="{E92ED1D4-6169-40C6-81AC-56A8B9DF3320}" srcOrd="0" destOrd="0" presId="urn:microsoft.com/office/officeart/2005/8/layout/orgChart1"/>
    <dgm:cxn modelId="{234D2192-F738-4B5F-A23B-31B7960B0E91}" type="presParOf" srcId="{8B4F4EF2-7B15-4E01-A94D-8E0AF77493C4}" destId="{D8F326CD-BCF6-489B-A2EF-1755FC7C7418}" srcOrd="1" destOrd="0" presId="urn:microsoft.com/office/officeart/2005/8/layout/orgChart1"/>
    <dgm:cxn modelId="{5AC75A5D-94D5-4498-907C-FE2C1974D008}" type="presParOf" srcId="{104EA2B2-6988-4191-8C45-14D93E31CDBD}" destId="{A5C1B35D-6A84-454A-B82E-2335F01B9589}" srcOrd="1" destOrd="0" presId="urn:microsoft.com/office/officeart/2005/8/layout/orgChart1"/>
    <dgm:cxn modelId="{0EE75849-FB76-4195-AFAD-1FF2DB780BF1}" type="presParOf" srcId="{104EA2B2-6988-4191-8C45-14D93E31CDBD}" destId="{2160B75A-52B6-4EA8-983A-A01081347731}" srcOrd="2" destOrd="0" presId="urn:microsoft.com/office/officeart/2005/8/layout/orgChart1"/>
    <dgm:cxn modelId="{FFEFAA70-2774-4844-9D94-FBA6EED2FD6C}" type="presParOf" srcId="{7E5A6A67-7E1E-4179-A024-6AD0279D063C}" destId="{ACC7F8B4-2FC1-494E-A9E1-96B5864A27B4}" srcOrd="4" destOrd="0" presId="urn:microsoft.com/office/officeart/2005/8/layout/orgChart1"/>
    <dgm:cxn modelId="{43A55AEE-3811-4975-8034-8BA2584A7CE4}" type="presParOf" srcId="{7E5A6A67-7E1E-4179-A024-6AD0279D063C}" destId="{24625C79-B1F0-479C-BD89-04E28D67BFD6}" srcOrd="5" destOrd="0" presId="urn:microsoft.com/office/officeart/2005/8/layout/orgChart1"/>
    <dgm:cxn modelId="{BC876569-F72F-459A-B54D-D737A5C46026}" type="presParOf" srcId="{24625C79-B1F0-479C-BD89-04E28D67BFD6}" destId="{E634F85C-218E-4C36-89EA-E86389569AE5}" srcOrd="0" destOrd="0" presId="urn:microsoft.com/office/officeart/2005/8/layout/orgChart1"/>
    <dgm:cxn modelId="{16A39BA5-6809-400F-9503-3FD64D78143F}" type="presParOf" srcId="{E634F85C-218E-4C36-89EA-E86389569AE5}" destId="{F2C8FA5D-8C9B-4456-9CA6-4404BACE9A77}" srcOrd="0" destOrd="0" presId="urn:microsoft.com/office/officeart/2005/8/layout/orgChart1"/>
    <dgm:cxn modelId="{B16CEF64-2AD3-4DB9-BCC5-9612E4512C66}" type="presParOf" srcId="{E634F85C-218E-4C36-89EA-E86389569AE5}" destId="{0E8F9154-2812-4717-BDD7-590003E6BE52}" srcOrd="1" destOrd="0" presId="urn:microsoft.com/office/officeart/2005/8/layout/orgChart1"/>
    <dgm:cxn modelId="{93826FD0-2501-45A5-A59A-AFE2C552D33B}" type="presParOf" srcId="{24625C79-B1F0-479C-BD89-04E28D67BFD6}" destId="{56B565B2-18B4-4F61-911B-8722135C1F1C}" srcOrd="1" destOrd="0" presId="urn:microsoft.com/office/officeart/2005/8/layout/orgChart1"/>
    <dgm:cxn modelId="{EC01DBF4-751E-4210-9E5D-A4149FB32A4B}" type="presParOf" srcId="{24625C79-B1F0-479C-BD89-04E28D67BFD6}" destId="{62828DFB-DC35-4414-A83B-C662AB251FEB}" srcOrd="2" destOrd="0" presId="urn:microsoft.com/office/officeart/2005/8/layout/orgChart1"/>
    <dgm:cxn modelId="{4B576C32-9F35-4F36-9AFA-C1A5876C7442}" type="presParOf" srcId="{4EA358C2-0977-4D5E-8F83-8D9CB94B7AAF}" destId="{994CCDFD-6015-4DA0-8CD4-17CA0EA99644}" srcOrd="2" destOrd="0" presId="urn:microsoft.com/office/officeart/2005/8/layout/orgChart1"/>
    <dgm:cxn modelId="{9C74F5FD-829C-4EB8-BC19-64D1A8AB1CA1}" type="presParOf" srcId="{62BA9BD8-4224-41F8-964E-EF33FA5C632C}" destId="{E5F74AA5-7829-4433-AD76-BC3059678666}" srcOrd="4" destOrd="0" presId="urn:microsoft.com/office/officeart/2005/8/layout/orgChart1"/>
    <dgm:cxn modelId="{6F00E8A8-CA1C-44BF-98AD-AF31F4A6D412}" type="presParOf" srcId="{62BA9BD8-4224-41F8-964E-EF33FA5C632C}" destId="{6B279890-3A93-49AA-B93F-8F17D3478BB9}" srcOrd="5" destOrd="0" presId="urn:microsoft.com/office/officeart/2005/8/layout/orgChart1"/>
    <dgm:cxn modelId="{8D949862-88A8-41C5-A289-BB9FC040CD45}" type="presParOf" srcId="{6B279890-3A93-49AA-B93F-8F17D3478BB9}" destId="{6DF5E1AD-00E6-4310-9B3A-EA6BD2C06F74}" srcOrd="0" destOrd="0" presId="urn:microsoft.com/office/officeart/2005/8/layout/orgChart1"/>
    <dgm:cxn modelId="{C4DAC4D8-3E1C-4263-85CB-1CB6EBFAAD96}" type="presParOf" srcId="{6DF5E1AD-00E6-4310-9B3A-EA6BD2C06F74}" destId="{27A4084A-8D03-45AA-9599-BC47E264B966}" srcOrd="0" destOrd="0" presId="urn:microsoft.com/office/officeart/2005/8/layout/orgChart1"/>
    <dgm:cxn modelId="{087D3ABF-34DC-46AA-A50B-2DB3197B0CF0}" type="presParOf" srcId="{6DF5E1AD-00E6-4310-9B3A-EA6BD2C06F74}" destId="{E826723F-75E2-4777-8A67-18E4FF9078DB}" srcOrd="1" destOrd="0" presId="urn:microsoft.com/office/officeart/2005/8/layout/orgChart1"/>
    <dgm:cxn modelId="{3373E48D-9641-45D5-A725-C359897BABAC}" type="presParOf" srcId="{6B279890-3A93-49AA-B93F-8F17D3478BB9}" destId="{1757B1AC-A83D-449D-BE1A-3C32FBA4D6BE}" srcOrd="1" destOrd="0" presId="urn:microsoft.com/office/officeart/2005/8/layout/orgChart1"/>
    <dgm:cxn modelId="{4F041936-7073-43D1-AF80-1A360C75EF74}" type="presParOf" srcId="{1757B1AC-A83D-449D-BE1A-3C32FBA4D6BE}" destId="{4536F40E-C49C-4634-B8A8-FBAF9CEC0D29}" srcOrd="0" destOrd="0" presId="urn:microsoft.com/office/officeart/2005/8/layout/orgChart1"/>
    <dgm:cxn modelId="{B0047E99-3553-4FA6-953D-EFD4D6DBFB7B}" type="presParOf" srcId="{1757B1AC-A83D-449D-BE1A-3C32FBA4D6BE}" destId="{478E7D5A-E7BE-4340-8D97-75D27681CC93}" srcOrd="1" destOrd="0" presId="urn:microsoft.com/office/officeart/2005/8/layout/orgChart1"/>
    <dgm:cxn modelId="{E878DFE7-F153-4453-B792-54524E88DB43}" type="presParOf" srcId="{478E7D5A-E7BE-4340-8D97-75D27681CC93}" destId="{FA4EBCB1-78B8-4E24-BCF8-B7D2537B0142}" srcOrd="0" destOrd="0" presId="urn:microsoft.com/office/officeart/2005/8/layout/orgChart1"/>
    <dgm:cxn modelId="{09E74375-4656-4B7F-B4E1-6A8FFBCB8EE3}" type="presParOf" srcId="{FA4EBCB1-78B8-4E24-BCF8-B7D2537B0142}" destId="{79A521B5-BF8F-4F83-8191-012D3B981725}" srcOrd="0" destOrd="0" presId="urn:microsoft.com/office/officeart/2005/8/layout/orgChart1"/>
    <dgm:cxn modelId="{C0AB31A5-DEC4-44A1-8B87-4C8FBACFD15B}" type="presParOf" srcId="{FA4EBCB1-78B8-4E24-BCF8-B7D2537B0142}" destId="{77E1761B-B80E-4944-AC10-45423F1F91D1}" srcOrd="1" destOrd="0" presId="urn:microsoft.com/office/officeart/2005/8/layout/orgChart1"/>
    <dgm:cxn modelId="{22013418-8C93-41D1-93E4-73248FC7E422}" type="presParOf" srcId="{478E7D5A-E7BE-4340-8D97-75D27681CC93}" destId="{4A9C7CD8-555B-497E-81C3-83A4266A1D0C}" srcOrd="1" destOrd="0" presId="urn:microsoft.com/office/officeart/2005/8/layout/orgChart1"/>
    <dgm:cxn modelId="{7F76FA7F-30A7-4808-9B01-7F9C266E0E49}" type="presParOf" srcId="{478E7D5A-E7BE-4340-8D97-75D27681CC93}" destId="{981AE961-DE49-4816-8C8D-DEE981FEB23E}" srcOrd="2" destOrd="0" presId="urn:microsoft.com/office/officeart/2005/8/layout/orgChart1"/>
    <dgm:cxn modelId="{D73D03A1-76E9-4B84-A4F0-399BFBFDAF3D}" type="presParOf" srcId="{1757B1AC-A83D-449D-BE1A-3C32FBA4D6BE}" destId="{8E1410F4-CF32-4658-989F-B8AEB0A77365}" srcOrd="2" destOrd="0" presId="urn:microsoft.com/office/officeart/2005/8/layout/orgChart1"/>
    <dgm:cxn modelId="{8A06F474-1BBD-4EF7-8150-F410E4C88A4F}" type="presParOf" srcId="{1757B1AC-A83D-449D-BE1A-3C32FBA4D6BE}" destId="{F28ED36A-E9E0-48F5-B4B4-2193E3507EED}" srcOrd="3" destOrd="0" presId="urn:microsoft.com/office/officeart/2005/8/layout/orgChart1"/>
    <dgm:cxn modelId="{AEE33AEC-4361-46C1-AB65-EA4D28CDF210}" type="presParOf" srcId="{F28ED36A-E9E0-48F5-B4B4-2193E3507EED}" destId="{AD60B4B7-509C-4D2D-AAD2-0788BDC9D2C2}" srcOrd="0" destOrd="0" presId="urn:microsoft.com/office/officeart/2005/8/layout/orgChart1"/>
    <dgm:cxn modelId="{9C450D54-571A-41C3-AAB5-2E22725B18F8}" type="presParOf" srcId="{AD60B4B7-509C-4D2D-AAD2-0788BDC9D2C2}" destId="{4404650B-3D5C-453E-BA7F-F135682D7838}" srcOrd="0" destOrd="0" presId="urn:microsoft.com/office/officeart/2005/8/layout/orgChart1"/>
    <dgm:cxn modelId="{8CEB39B8-B217-449C-9EC4-435F640507BA}" type="presParOf" srcId="{AD60B4B7-509C-4D2D-AAD2-0788BDC9D2C2}" destId="{A44FD424-F323-4F09-A74A-A2AE06C51E3F}" srcOrd="1" destOrd="0" presId="urn:microsoft.com/office/officeart/2005/8/layout/orgChart1"/>
    <dgm:cxn modelId="{A4D163C0-3284-4CD1-A36F-A06B600A3E0F}" type="presParOf" srcId="{F28ED36A-E9E0-48F5-B4B4-2193E3507EED}" destId="{819DEDDE-279C-42F1-A2CA-65EB71D029E4}" srcOrd="1" destOrd="0" presId="urn:microsoft.com/office/officeart/2005/8/layout/orgChart1"/>
    <dgm:cxn modelId="{02104225-A724-4144-881B-0A248B21F747}" type="presParOf" srcId="{F28ED36A-E9E0-48F5-B4B4-2193E3507EED}" destId="{14290089-7000-4824-BE6D-9490580EA648}" srcOrd="2" destOrd="0" presId="urn:microsoft.com/office/officeart/2005/8/layout/orgChart1"/>
    <dgm:cxn modelId="{0DAFF0AD-2BBB-4727-8C56-69891FCC183E}" type="presParOf" srcId="{1757B1AC-A83D-449D-BE1A-3C32FBA4D6BE}" destId="{2A5D03A1-D597-481C-BCE5-1BE2D96770EB}" srcOrd="4" destOrd="0" presId="urn:microsoft.com/office/officeart/2005/8/layout/orgChart1"/>
    <dgm:cxn modelId="{AB39705A-97B7-41EB-8386-E1659C5285EA}" type="presParOf" srcId="{1757B1AC-A83D-449D-BE1A-3C32FBA4D6BE}" destId="{8F0E35EC-5F2F-441E-BF52-2CBD66825705}" srcOrd="5" destOrd="0" presId="urn:microsoft.com/office/officeart/2005/8/layout/orgChart1"/>
    <dgm:cxn modelId="{409F0EA8-6AEB-4B02-9F9C-BF578ABB48D1}" type="presParOf" srcId="{8F0E35EC-5F2F-441E-BF52-2CBD66825705}" destId="{EB636A6C-6572-41D4-A34A-0B707F59A208}" srcOrd="0" destOrd="0" presId="urn:microsoft.com/office/officeart/2005/8/layout/orgChart1"/>
    <dgm:cxn modelId="{14391DE3-7A8D-4817-95B9-24D2C1065E18}" type="presParOf" srcId="{EB636A6C-6572-41D4-A34A-0B707F59A208}" destId="{EA86952C-72A8-49A7-88EE-66EBDF3F9C6D}" srcOrd="0" destOrd="0" presId="urn:microsoft.com/office/officeart/2005/8/layout/orgChart1"/>
    <dgm:cxn modelId="{01A085A9-C255-43A1-8B2A-B1AB7C1A2C96}" type="presParOf" srcId="{EB636A6C-6572-41D4-A34A-0B707F59A208}" destId="{CFD62F32-967E-4E7A-96E5-9C128B66DDDA}" srcOrd="1" destOrd="0" presId="urn:microsoft.com/office/officeart/2005/8/layout/orgChart1"/>
    <dgm:cxn modelId="{53DAEC75-98F5-429A-BE94-6F110F4436E8}" type="presParOf" srcId="{8F0E35EC-5F2F-441E-BF52-2CBD66825705}" destId="{E4946894-3064-46E9-9147-4360A9FE639C}" srcOrd="1" destOrd="0" presId="urn:microsoft.com/office/officeart/2005/8/layout/orgChart1"/>
    <dgm:cxn modelId="{B82DA977-BECD-4CE8-8E15-217981316E55}" type="presParOf" srcId="{8F0E35EC-5F2F-441E-BF52-2CBD66825705}" destId="{F79D2E97-6110-47F8-BE94-7378FDF3A52F}" srcOrd="2" destOrd="0" presId="urn:microsoft.com/office/officeart/2005/8/layout/orgChart1"/>
    <dgm:cxn modelId="{4E78586C-32AE-4933-8E27-A6D500CACDC4}" type="presParOf" srcId="{6B279890-3A93-49AA-B93F-8F17D3478BB9}" destId="{944B8AA4-5ED8-4437-9164-E6A79DE921FD}" srcOrd="2" destOrd="0" presId="urn:microsoft.com/office/officeart/2005/8/layout/orgChart1"/>
    <dgm:cxn modelId="{63D838D6-ED18-4934-8BC1-CAA78839D89E}" type="presParOf" srcId="{2BC5259B-0AD9-440E-BA4E-5D3E6C2C3027}" destId="{26E11BA8-3F42-4F88-999E-95438613706E}" srcOrd="2" destOrd="0" presId="urn:microsoft.com/office/officeart/2005/8/layout/orgChart1"/>
    <dgm:cxn modelId="{D6FEBCBB-5856-4471-8DC3-33AE34AA9F20}" type="presParOf" srcId="{26E11BA8-3F42-4F88-999E-95438613706E}" destId="{3A155FF6-DF11-48C9-8E2F-F7749640FD18}" srcOrd="0" destOrd="0" presId="urn:microsoft.com/office/officeart/2005/8/layout/orgChart1"/>
    <dgm:cxn modelId="{5BB549BB-8255-49B3-A69B-F1AD72199F59}" type="presParOf" srcId="{26E11BA8-3F42-4F88-999E-95438613706E}" destId="{EB2DCDA6-5EF7-4A2B-81DC-FB54ED814447}" srcOrd="1" destOrd="0" presId="urn:microsoft.com/office/officeart/2005/8/layout/orgChart1"/>
    <dgm:cxn modelId="{FDE60E3E-B994-4A47-82BE-E2D0F9981D71}" type="presParOf" srcId="{EB2DCDA6-5EF7-4A2B-81DC-FB54ED814447}" destId="{AF2D4D00-D725-4DD9-BF4C-DCA1805F60FB}" srcOrd="0" destOrd="0" presId="urn:microsoft.com/office/officeart/2005/8/layout/orgChart1"/>
    <dgm:cxn modelId="{6AB9F212-42C2-4412-A956-2F42085C2640}" type="presParOf" srcId="{AF2D4D00-D725-4DD9-BF4C-DCA1805F60FB}" destId="{28544C1A-A102-4DE6-8588-66D038B0FEFC}" srcOrd="0" destOrd="0" presId="urn:microsoft.com/office/officeart/2005/8/layout/orgChart1"/>
    <dgm:cxn modelId="{77861B18-D97A-46E3-9A9D-06712B98F342}" type="presParOf" srcId="{AF2D4D00-D725-4DD9-BF4C-DCA1805F60FB}" destId="{9C4FD539-DA3E-4A98-80D6-86936C72FF79}" srcOrd="1" destOrd="0" presId="urn:microsoft.com/office/officeart/2005/8/layout/orgChart1"/>
    <dgm:cxn modelId="{96CE4C43-4DDC-441D-92B9-6162082F2E05}" type="presParOf" srcId="{EB2DCDA6-5EF7-4A2B-81DC-FB54ED814447}" destId="{671FDBBF-0E96-480B-8C7B-0479DC8BA7CB}" srcOrd="1" destOrd="0" presId="urn:microsoft.com/office/officeart/2005/8/layout/orgChart1"/>
    <dgm:cxn modelId="{33357C67-65A5-4EFF-94D8-92AD29BB3EDC}" type="presParOf" srcId="{EB2DCDA6-5EF7-4A2B-81DC-FB54ED814447}" destId="{BB413830-65D8-4797-B0CD-B386C0DB7F3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43D7755-2542-44E0-B5BC-F92E9EE74F42}" type="doc">
      <dgm:prSet loTypeId="urn:microsoft.com/office/officeart/2005/8/layout/matrix3" loCatId="matrix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CL"/>
        </a:p>
      </dgm:t>
    </dgm:pt>
    <dgm:pt modelId="{6E39F361-FFAD-4BB4-85C7-6DFC87B9CC0C}">
      <dgm:prSet phldrT="[Texto]" custT="1"/>
      <dgm:spPr/>
      <dgm:t>
        <a:bodyPr/>
        <a:lstStyle/>
        <a:p>
          <a:r>
            <a:rPr lang="es-CL" sz="2000" dirty="0"/>
            <a:t>Reforma </a:t>
          </a:r>
        </a:p>
        <a:p>
          <a:r>
            <a:rPr lang="es-CL" sz="2000" dirty="0"/>
            <a:t>Agraria</a:t>
          </a:r>
        </a:p>
      </dgm:t>
    </dgm:pt>
    <dgm:pt modelId="{97889B34-4927-4A20-B849-36166F2DD815}" type="parTrans" cxnId="{28199AA0-ED07-4080-BDCB-B369C1ABFE01}">
      <dgm:prSet/>
      <dgm:spPr/>
      <dgm:t>
        <a:bodyPr/>
        <a:lstStyle/>
        <a:p>
          <a:endParaRPr lang="es-CL"/>
        </a:p>
      </dgm:t>
    </dgm:pt>
    <dgm:pt modelId="{41C63FC5-7AE6-4BBD-892F-A0DD7F61695B}" type="sibTrans" cxnId="{28199AA0-ED07-4080-BDCB-B369C1ABFE01}">
      <dgm:prSet/>
      <dgm:spPr/>
      <dgm:t>
        <a:bodyPr/>
        <a:lstStyle/>
        <a:p>
          <a:endParaRPr lang="es-CL"/>
        </a:p>
      </dgm:t>
    </dgm:pt>
    <dgm:pt modelId="{005D52BB-2026-4EB1-ACDA-97786B11BF9D}">
      <dgm:prSet phldrT="[Texto]" custT="1"/>
      <dgm:spPr/>
      <dgm:t>
        <a:bodyPr/>
        <a:lstStyle/>
        <a:p>
          <a:r>
            <a:rPr lang="es-CL" sz="2000" dirty="0"/>
            <a:t>Nacionalización del Cobre</a:t>
          </a:r>
        </a:p>
      </dgm:t>
    </dgm:pt>
    <dgm:pt modelId="{B5011D96-B18F-406D-807C-C1C893AA3196}" type="parTrans" cxnId="{5C282C3C-FFDB-4408-8C86-98BB1C1BBA3B}">
      <dgm:prSet/>
      <dgm:spPr/>
      <dgm:t>
        <a:bodyPr/>
        <a:lstStyle/>
        <a:p>
          <a:endParaRPr lang="es-CL"/>
        </a:p>
      </dgm:t>
    </dgm:pt>
    <dgm:pt modelId="{1F9EB58B-7AF2-4C77-AF5F-663DBE2B05CC}" type="sibTrans" cxnId="{5C282C3C-FFDB-4408-8C86-98BB1C1BBA3B}">
      <dgm:prSet/>
      <dgm:spPr/>
      <dgm:t>
        <a:bodyPr/>
        <a:lstStyle/>
        <a:p>
          <a:endParaRPr lang="es-CL"/>
        </a:p>
      </dgm:t>
    </dgm:pt>
    <dgm:pt modelId="{21E31898-A770-48CD-A52A-F97D4D02AC1C}">
      <dgm:prSet phldrT="[Texto]" custT="1"/>
      <dgm:spPr/>
      <dgm:t>
        <a:bodyPr/>
        <a:lstStyle/>
        <a:p>
          <a:r>
            <a:rPr lang="es-CL" sz="2000" dirty="0"/>
            <a:t>Políticas habitacionales</a:t>
          </a:r>
        </a:p>
      </dgm:t>
    </dgm:pt>
    <dgm:pt modelId="{1EF458AD-594A-43DE-934F-5DAA1425EECA}" type="parTrans" cxnId="{094891E8-9A10-4BD3-A791-CE9E64CC1E02}">
      <dgm:prSet/>
      <dgm:spPr/>
      <dgm:t>
        <a:bodyPr/>
        <a:lstStyle/>
        <a:p>
          <a:endParaRPr lang="es-CL"/>
        </a:p>
      </dgm:t>
    </dgm:pt>
    <dgm:pt modelId="{E21AB601-513E-4F6A-8237-24E1F6E2DC1F}" type="sibTrans" cxnId="{094891E8-9A10-4BD3-A791-CE9E64CC1E02}">
      <dgm:prSet/>
      <dgm:spPr/>
      <dgm:t>
        <a:bodyPr/>
        <a:lstStyle/>
        <a:p>
          <a:endParaRPr lang="es-CL"/>
        </a:p>
      </dgm:t>
    </dgm:pt>
    <dgm:pt modelId="{B1EDBF1B-BFD7-44F8-8440-21DAE6658B62}">
      <dgm:prSet phldrT="[Texto]" custT="1"/>
      <dgm:spPr/>
      <dgm:t>
        <a:bodyPr/>
        <a:lstStyle/>
        <a:p>
          <a:r>
            <a:rPr lang="es-CL" sz="2000" dirty="0"/>
            <a:t>Reformas políticas-culturales</a:t>
          </a:r>
        </a:p>
      </dgm:t>
    </dgm:pt>
    <dgm:pt modelId="{28631EBD-0CD8-48C3-9FE8-69F175FC86FB}" type="parTrans" cxnId="{53D1B027-ADDC-4688-88D5-937082CC2434}">
      <dgm:prSet/>
      <dgm:spPr/>
      <dgm:t>
        <a:bodyPr/>
        <a:lstStyle/>
        <a:p>
          <a:endParaRPr lang="es-CL"/>
        </a:p>
      </dgm:t>
    </dgm:pt>
    <dgm:pt modelId="{AD75C949-9031-4351-A774-40E0D34177F2}" type="sibTrans" cxnId="{53D1B027-ADDC-4688-88D5-937082CC2434}">
      <dgm:prSet/>
      <dgm:spPr/>
      <dgm:t>
        <a:bodyPr/>
        <a:lstStyle/>
        <a:p>
          <a:endParaRPr lang="es-CL"/>
        </a:p>
      </dgm:t>
    </dgm:pt>
    <dgm:pt modelId="{39054EDE-8D81-43DC-B741-5CDC6A31A889}" type="pres">
      <dgm:prSet presAssocID="{643D7755-2542-44E0-B5BC-F92E9EE74F42}" presName="matrix" presStyleCnt="0">
        <dgm:presLayoutVars>
          <dgm:chMax val="1"/>
          <dgm:dir/>
          <dgm:resizeHandles val="exact"/>
        </dgm:presLayoutVars>
      </dgm:prSet>
      <dgm:spPr/>
    </dgm:pt>
    <dgm:pt modelId="{554FA192-3B59-41E4-ACFA-6C7FF60E1257}" type="pres">
      <dgm:prSet presAssocID="{643D7755-2542-44E0-B5BC-F92E9EE74F42}" presName="diamond" presStyleLbl="bgShp" presStyleIdx="0" presStyleCnt="1"/>
      <dgm:spPr/>
    </dgm:pt>
    <dgm:pt modelId="{715ED157-7853-4D53-8E04-54D0296C1929}" type="pres">
      <dgm:prSet presAssocID="{643D7755-2542-44E0-B5BC-F92E9EE74F42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5A490245-8459-4CBC-89D2-F0D5074E2051}" type="pres">
      <dgm:prSet presAssocID="{643D7755-2542-44E0-B5BC-F92E9EE74F42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99FC347-6C42-4F61-83BA-B6649D152ECC}" type="pres">
      <dgm:prSet presAssocID="{643D7755-2542-44E0-B5BC-F92E9EE74F42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C49B1A56-48C4-4DFF-A30F-DD0703513803}" type="pres">
      <dgm:prSet presAssocID="{643D7755-2542-44E0-B5BC-F92E9EE74F42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FF18D03-A443-43B7-8148-5FA9B253722C}" type="presOf" srcId="{643D7755-2542-44E0-B5BC-F92E9EE74F42}" destId="{39054EDE-8D81-43DC-B741-5CDC6A31A889}" srcOrd="0" destOrd="0" presId="urn:microsoft.com/office/officeart/2005/8/layout/matrix3"/>
    <dgm:cxn modelId="{53D1B027-ADDC-4688-88D5-937082CC2434}" srcId="{643D7755-2542-44E0-B5BC-F92E9EE74F42}" destId="{B1EDBF1B-BFD7-44F8-8440-21DAE6658B62}" srcOrd="3" destOrd="0" parTransId="{28631EBD-0CD8-48C3-9FE8-69F175FC86FB}" sibTransId="{AD75C949-9031-4351-A774-40E0D34177F2}"/>
    <dgm:cxn modelId="{5C282C3C-FFDB-4408-8C86-98BB1C1BBA3B}" srcId="{643D7755-2542-44E0-B5BC-F92E9EE74F42}" destId="{005D52BB-2026-4EB1-ACDA-97786B11BF9D}" srcOrd="1" destOrd="0" parTransId="{B5011D96-B18F-406D-807C-C1C893AA3196}" sibTransId="{1F9EB58B-7AF2-4C77-AF5F-663DBE2B05CC}"/>
    <dgm:cxn modelId="{1B44EF44-5F7C-4D90-AA82-1AF3B88F52F7}" type="presOf" srcId="{005D52BB-2026-4EB1-ACDA-97786B11BF9D}" destId="{5A490245-8459-4CBC-89D2-F0D5074E2051}" srcOrd="0" destOrd="0" presId="urn:microsoft.com/office/officeart/2005/8/layout/matrix3"/>
    <dgm:cxn modelId="{28199AA0-ED07-4080-BDCB-B369C1ABFE01}" srcId="{643D7755-2542-44E0-B5BC-F92E9EE74F42}" destId="{6E39F361-FFAD-4BB4-85C7-6DFC87B9CC0C}" srcOrd="0" destOrd="0" parTransId="{97889B34-4927-4A20-B849-36166F2DD815}" sibTransId="{41C63FC5-7AE6-4BBD-892F-A0DD7F61695B}"/>
    <dgm:cxn modelId="{6829BBA8-F359-459A-9BE6-7E7DABB2AC69}" type="presOf" srcId="{6E39F361-FFAD-4BB4-85C7-6DFC87B9CC0C}" destId="{715ED157-7853-4D53-8E04-54D0296C1929}" srcOrd="0" destOrd="0" presId="urn:microsoft.com/office/officeart/2005/8/layout/matrix3"/>
    <dgm:cxn modelId="{FAB48AAD-5E01-45BD-99CE-D7B47B20F993}" type="presOf" srcId="{B1EDBF1B-BFD7-44F8-8440-21DAE6658B62}" destId="{C49B1A56-48C4-4DFF-A30F-DD0703513803}" srcOrd="0" destOrd="0" presId="urn:microsoft.com/office/officeart/2005/8/layout/matrix3"/>
    <dgm:cxn modelId="{094891E8-9A10-4BD3-A791-CE9E64CC1E02}" srcId="{643D7755-2542-44E0-B5BC-F92E9EE74F42}" destId="{21E31898-A770-48CD-A52A-F97D4D02AC1C}" srcOrd="2" destOrd="0" parTransId="{1EF458AD-594A-43DE-934F-5DAA1425EECA}" sibTransId="{E21AB601-513E-4F6A-8237-24E1F6E2DC1F}"/>
    <dgm:cxn modelId="{E473DCFA-3A36-4E5F-A281-E591E5A16B12}" type="presOf" srcId="{21E31898-A770-48CD-A52A-F97D4D02AC1C}" destId="{799FC347-6C42-4F61-83BA-B6649D152ECC}" srcOrd="0" destOrd="0" presId="urn:microsoft.com/office/officeart/2005/8/layout/matrix3"/>
    <dgm:cxn modelId="{1863D121-8C21-45D1-9934-BFD1B12B01D6}" type="presParOf" srcId="{39054EDE-8D81-43DC-B741-5CDC6A31A889}" destId="{554FA192-3B59-41E4-ACFA-6C7FF60E1257}" srcOrd="0" destOrd="0" presId="urn:microsoft.com/office/officeart/2005/8/layout/matrix3"/>
    <dgm:cxn modelId="{C6E0607F-711B-4057-96C7-CC86E70DBFC4}" type="presParOf" srcId="{39054EDE-8D81-43DC-B741-5CDC6A31A889}" destId="{715ED157-7853-4D53-8E04-54D0296C1929}" srcOrd="1" destOrd="0" presId="urn:microsoft.com/office/officeart/2005/8/layout/matrix3"/>
    <dgm:cxn modelId="{744FE1BC-BD3F-4940-BE30-98AC93EBDBFC}" type="presParOf" srcId="{39054EDE-8D81-43DC-B741-5CDC6A31A889}" destId="{5A490245-8459-4CBC-89D2-F0D5074E2051}" srcOrd="2" destOrd="0" presId="urn:microsoft.com/office/officeart/2005/8/layout/matrix3"/>
    <dgm:cxn modelId="{D39A718E-EB1B-4683-8E70-9EA03AB9A3DE}" type="presParOf" srcId="{39054EDE-8D81-43DC-B741-5CDC6A31A889}" destId="{799FC347-6C42-4F61-83BA-B6649D152ECC}" srcOrd="3" destOrd="0" presId="urn:microsoft.com/office/officeart/2005/8/layout/matrix3"/>
    <dgm:cxn modelId="{E31409A5-BD5E-4E99-9C72-DA70B8E9209F}" type="presParOf" srcId="{39054EDE-8D81-43DC-B741-5CDC6A31A889}" destId="{C49B1A56-48C4-4DFF-A30F-DD0703513803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977CA2-99C8-498F-AD3F-657D97C0A475}">
      <dsp:nvSpPr>
        <dsp:cNvPr id="0" name=""/>
        <dsp:cNvSpPr/>
      </dsp:nvSpPr>
      <dsp:spPr>
        <a:xfrm rot="5400000">
          <a:off x="-216258" y="221840"/>
          <a:ext cx="1441723" cy="100920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200" kern="1200" dirty="0"/>
            <a:t>1</a:t>
          </a:r>
        </a:p>
      </dsp:txBody>
      <dsp:txXfrm rot="-5400000">
        <a:off x="1" y="510184"/>
        <a:ext cx="1009206" cy="432517"/>
      </dsp:txXfrm>
    </dsp:sp>
    <dsp:sp modelId="{5F880835-F561-4F82-AFFB-2F71DE68DBC5}">
      <dsp:nvSpPr>
        <dsp:cNvPr id="0" name=""/>
        <dsp:cNvSpPr/>
      </dsp:nvSpPr>
      <dsp:spPr>
        <a:xfrm rot="5400000">
          <a:off x="3733538" y="-2718749"/>
          <a:ext cx="937613" cy="63862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800" kern="1200" dirty="0"/>
            <a:t>Aumento gradual y sostenido de la participación electoral. </a:t>
          </a:r>
        </a:p>
      </dsp:txBody>
      <dsp:txXfrm rot="-5400000">
        <a:off x="1009206" y="51353"/>
        <a:ext cx="6340507" cy="846073"/>
      </dsp:txXfrm>
    </dsp:sp>
    <dsp:sp modelId="{133C7769-1F66-4F38-9768-9C8F923AAFD1}">
      <dsp:nvSpPr>
        <dsp:cNvPr id="0" name=""/>
        <dsp:cNvSpPr/>
      </dsp:nvSpPr>
      <dsp:spPr>
        <a:xfrm rot="5400000">
          <a:off x="-216258" y="1519061"/>
          <a:ext cx="1441723" cy="1009206"/>
        </a:xfrm>
        <a:prstGeom prst="chevron">
          <a:avLst/>
        </a:prstGeom>
        <a:solidFill>
          <a:schemeClr val="accent2">
            <a:hueOff val="-988095"/>
            <a:satOff val="4733"/>
            <a:lumOff val="4379"/>
            <a:alphaOff val="0"/>
          </a:schemeClr>
        </a:solidFill>
        <a:ln w="19050" cap="rnd" cmpd="sng" algn="ctr">
          <a:solidFill>
            <a:schemeClr val="accent2">
              <a:hueOff val="-988095"/>
              <a:satOff val="4733"/>
              <a:lumOff val="43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200" kern="1200" dirty="0"/>
            <a:t>2</a:t>
          </a:r>
        </a:p>
      </dsp:txBody>
      <dsp:txXfrm rot="-5400000">
        <a:off x="1" y="1807405"/>
        <a:ext cx="1009206" cy="432517"/>
      </dsp:txXfrm>
    </dsp:sp>
    <dsp:sp modelId="{C3EC9668-A5CD-4F15-B8EF-4BAF15BDF925}">
      <dsp:nvSpPr>
        <dsp:cNvPr id="0" name=""/>
        <dsp:cNvSpPr/>
      </dsp:nvSpPr>
      <dsp:spPr>
        <a:xfrm rot="5400000">
          <a:off x="3733785" y="-1421775"/>
          <a:ext cx="937120" cy="63862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988095"/>
              <a:satOff val="4733"/>
              <a:lumOff val="43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800" kern="1200" dirty="0"/>
            <a:t>El involucramiento de las demandas de empleados y trabajadores. </a:t>
          </a:r>
        </a:p>
      </dsp:txBody>
      <dsp:txXfrm rot="-5400000">
        <a:off x="1009207" y="1348549"/>
        <a:ext cx="6340531" cy="845628"/>
      </dsp:txXfrm>
    </dsp:sp>
    <dsp:sp modelId="{2CE28AE4-4139-41FB-8596-58329662431F}">
      <dsp:nvSpPr>
        <dsp:cNvPr id="0" name=""/>
        <dsp:cNvSpPr/>
      </dsp:nvSpPr>
      <dsp:spPr>
        <a:xfrm rot="5400000">
          <a:off x="-216258" y="2816282"/>
          <a:ext cx="1441723" cy="1009206"/>
        </a:xfrm>
        <a:prstGeom prst="chevron">
          <a:avLst/>
        </a:prstGeom>
        <a:solidFill>
          <a:schemeClr val="accent2">
            <a:hueOff val="-1976191"/>
            <a:satOff val="9467"/>
            <a:lumOff val="8758"/>
            <a:alphaOff val="0"/>
          </a:schemeClr>
        </a:solidFill>
        <a:ln w="19050" cap="rnd" cmpd="sng" algn="ctr">
          <a:solidFill>
            <a:schemeClr val="accent2">
              <a:hueOff val="-1976191"/>
              <a:satOff val="9467"/>
              <a:lumOff val="87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200" kern="1200" dirty="0"/>
            <a:t>3</a:t>
          </a:r>
        </a:p>
      </dsp:txBody>
      <dsp:txXfrm rot="-5400000">
        <a:off x="1" y="3104626"/>
        <a:ext cx="1009206" cy="432517"/>
      </dsp:txXfrm>
    </dsp:sp>
    <dsp:sp modelId="{BEBA264E-F4F7-41FA-A300-E2D956D3FB2D}">
      <dsp:nvSpPr>
        <dsp:cNvPr id="0" name=""/>
        <dsp:cNvSpPr/>
      </dsp:nvSpPr>
      <dsp:spPr>
        <a:xfrm rot="5400000">
          <a:off x="3733785" y="-124554"/>
          <a:ext cx="937120" cy="63862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1976191"/>
              <a:satOff val="9467"/>
              <a:lumOff val="87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800" kern="1200" dirty="0"/>
            <a:t>Democratización de los procesos electorales. </a:t>
          </a:r>
        </a:p>
      </dsp:txBody>
      <dsp:txXfrm rot="-5400000">
        <a:off x="1009207" y="2645770"/>
        <a:ext cx="6340531" cy="845628"/>
      </dsp:txXfrm>
    </dsp:sp>
    <dsp:sp modelId="{816313A0-1C2D-43D4-87A1-66E51E6D56D4}">
      <dsp:nvSpPr>
        <dsp:cNvPr id="0" name=""/>
        <dsp:cNvSpPr/>
      </dsp:nvSpPr>
      <dsp:spPr>
        <a:xfrm rot="5400000">
          <a:off x="-216258" y="4113503"/>
          <a:ext cx="1441723" cy="1009206"/>
        </a:xfrm>
        <a:prstGeom prst="chevron">
          <a:avLst/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19050" cap="rnd" cmpd="sng" algn="ctr">
          <a:solidFill>
            <a:schemeClr val="accent2">
              <a:hueOff val="-2964286"/>
              <a:satOff val="14200"/>
              <a:lumOff val="131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200" kern="1200" dirty="0"/>
            <a:t>4</a:t>
          </a:r>
        </a:p>
      </dsp:txBody>
      <dsp:txXfrm rot="-5400000">
        <a:off x="1" y="4401847"/>
        <a:ext cx="1009206" cy="432517"/>
      </dsp:txXfrm>
    </dsp:sp>
    <dsp:sp modelId="{45202C2B-E3EA-45BC-8107-4A1103CA9B23}">
      <dsp:nvSpPr>
        <dsp:cNvPr id="0" name=""/>
        <dsp:cNvSpPr/>
      </dsp:nvSpPr>
      <dsp:spPr>
        <a:xfrm rot="5400000">
          <a:off x="3733785" y="1172666"/>
          <a:ext cx="937120" cy="63862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2964286"/>
              <a:satOff val="14200"/>
              <a:lumOff val="131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800" kern="1200" dirty="0"/>
            <a:t>Estancamiento del Modelo </a:t>
          </a:r>
          <a:r>
            <a:rPr lang="es-CL" sz="2800" kern="1200" dirty="0" err="1"/>
            <a:t>ISI</a:t>
          </a:r>
          <a:r>
            <a:rPr lang="es-CL" sz="2800" kern="1200" dirty="0"/>
            <a:t>: Inflación. </a:t>
          </a:r>
        </a:p>
      </dsp:txBody>
      <dsp:txXfrm rot="-5400000">
        <a:off x="1009207" y="3942990"/>
        <a:ext cx="6340531" cy="8456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E4844D-9D59-4396-87C4-D27D25ABEC04}">
      <dsp:nvSpPr>
        <dsp:cNvPr id="0" name=""/>
        <dsp:cNvSpPr/>
      </dsp:nvSpPr>
      <dsp:spPr>
        <a:xfrm>
          <a:off x="1371685" y="2122803"/>
          <a:ext cx="1265207" cy="12652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300" kern="1200" dirty="0"/>
            <a:t>Proyectos políticos excluyentes </a:t>
          </a:r>
        </a:p>
      </dsp:txBody>
      <dsp:txXfrm>
        <a:off x="1556970" y="2308088"/>
        <a:ext cx="894637" cy="894637"/>
      </dsp:txXfrm>
    </dsp:sp>
    <dsp:sp modelId="{A1213039-CB76-494A-99DF-D18495567C61}">
      <dsp:nvSpPr>
        <dsp:cNvPr id="0" name=""/>
        <dsp:cNvSpPr/>
      </dsp:nvSpPr>
      <dsp:spPr>
        <a:xfrm rot="12900000">
          <a:off x="511163" y="1886185"/>
          <a:ext cx="1018464" cy="36058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F29AD04-63B9-4552-B070-9AE0E81EC962}">
      <dsp:nvSpPr>
        <dsp:cNvPr id="0" name=""/>
        <dsp:cNvSpPr/>
      </dsp:nvSpPr>
      <dsp:spPr>
        <a:xfrm>
          <a:off x="2283" y="1293615"/>
          <a:ext cx="1201947" cy="96155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Izquierda</a:t>
          </a:r>
        </a:p>
      </dsp:txBody>
      <dsp:txXfrm>
        <a:off x="30446" y="1321778"/>
        <a:ext cx="1145621" cy="905231"/>
      </dsp:txXfrm>
    </dsp:sp>
    <dsp:sp modelId="{C18DAE1F-0C46-4245-A491-C4174C422F74}">
      <dsp:nvSpPr>
        <dsp:cNvPr id="0" name=""/>
        <dsp:cNvSpPr/>
      </dsp:nvSpPr>
      <dsp:spPr>
        <a:xfrm rot="16200000">
          <a:off x="1495056" y="1374003"/>
          <a:ext cx="1018464" cy="36058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0E98D94-F560-4F2F-8C99-F4B68A2216D3}">
      <dsp:nvSpPr>
        <dsp:cNvPr id="0" name=""/>
        <dsp:cNvSpPr/>
      </dsp:nvSpPr>
      <dsp:spPr>
        <a:xfrm>
          <a:off x="1403315" y="564284"/>
          <a:ext cx="1201947" cy="96155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Centro</a:t>
          </a:r>
        </a:p>
      </dsp:txBody>
      <dsp:txXfrm>
        <a:off x="1431478" y="592447"/>
        <a:ext cx="1145621" cy="905231"/>
      </dsp:txXfrm>
    </dsp:sp>
    <dsp:sp modelId="{61B34CAC-C48E-4020-84B5-683E9B1B948B}">
      <dsp:nvSpPr>
        <dsp:cNvPr id="0" name=""/>
        <dsp:cNvSpPr/>
      </dsp:nvSpPr>
      <dsp:spPr>
        <a:xfrm rot="19500000">
          <a:off x="2478949" y="1886185"/>
          <a:ext cx="1018464" cy="36058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85A3704-7A82-4787-B080-95ECF9A3841D}">
      <dsp:nvSpPr>
        <dsp:cNvPr id="0" name=""/>
        <dsp:cNvSpPr/>
      </dsp:nvSpPr>
      <dsp:spPr>
        <a:xfrm>
          <a:off x="2804347" y="1293615"/>
          <a:ext cx="1201947" cy="96155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Derecha </a:t>
          </a:r>
        </a:p>
      </dsp:txBody>
      <dsp:txXfrm>
        <a:off x="2832510" y="1321778"/>
        <a:ext cx="1145621" cy="9052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155FF6-DF11-48C9-8E2F-F7749640FD18}">
      <dsp:nvSpPr>
        <dsp:cNvPr id="0" name=""/>
        <dsp:cNvSpPr/>
      </dsp:nvSpPr>
      <dsp:spPr>
        <a:xfrm>
          <a:off x="6080274" y="802502"/>
          <a:ext cx="768744" cy="6552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68744" y="655280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5D03A1-D597-481C-BCE5-1BE2D96770EB}">
      <dsp:nvSpPr>
        <dsp:cNvPr id="0" name=""/>
        <dsp:cNvSpPr/>
      </dsp:nvSpPr>
      <dsp:spPr>
        <a:xfrm>
          <a:off x="8168124" y="3292736"/>
          <a:ext cx="437772" cy="30148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4811"/>
              </a:lnTo>
              <a:lnTo>
                <a:pt x="437772" y="3014811"/>
              </a:lnTo>
            </a:path>
          </a:pathLst>
        </a:custGeom>
        <a:noFill/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1410F4-CF32-4658-989F-B8AEB0A77365}">
      <dsp:nvSpPr>
        <dsp:cNvPr id="0" name=""/>
        <dsp:cNvSpPr/>
      </dsp:nvSpPr>
      <dsp:spPr>
        <a:xfrm>
          <a:off x="8168124" y="3292736"/>
          <a:ext cx="437772" cy="18762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6238"/>
              </a:lnTo>
              <a:lnTo>
                <a:pt x="437772" y="1876238"/>
              </a:lnTo>
            </a:path>
          </a:pathLst>
        </a:custGeom>
        <a:noFill/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36F40E-C49C-4634-B8A8-FBAF9CEC0D29}">
      <dsp:nvSpPr>
        <dsp:cNvPr id="0" name=""/>
        <dsp:cNvSpPr/>
      </dsp:nvSpPr>
      <dsp:spPr>
        <a:xfrm>
          <a:off x="8168124" y="3292736"/>
          <a:ext cx="437772" cy="7376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7666"/>
              </a:lnTo>
              <a:lnTo>
                <a:pt x="437772" y="737666"/>
              </a:lnTo>
            </a:path>
          </a:pathLst>
        </a:custGeom>
        <a:noFill/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F74AA5-7829-4433-AD76-BC3059678666}">
      <dsp:nvSpPr>
        <dsp:cNvPr id="0" name=""/>
        <dsp:cNvSpPr/>
      </dsp:nvSpPr>
      <dsp:spPr>
        <a:xfrm>
          <a:off x="6080274" y="802502"/>
          <a:ext cx="3255242" cy="14753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6952"/>
              </a:lnTo>
              <a:lnTo>
                <a:pt x="3255242" y="1306952"/>
              </a:lnTo>
              <a:lnTo>
                <a:pt x="3255242" y="1475333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C7F8B4-2FC1-494E-A9E1-96B5864A27B4}">
      <dsp:nvSpPr>
        <dsp:cNvPr id="0" name=""/>
        <dsp:cNvSpPr/>
      </dsp:nvSpPr>
      <dsp:spPr>
        <a:xfrm>
          <a:off x="4912881" y="3292736"/>
          <a:ext cx="437772" cy="30148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4811"/>
              </a:lnTo>
              <a:lnTo>
                <a:pt x="437772" y="3014811"/>
              </a:lnTo>
            </a:path>
          </a:pathLst>
        </a:custGeom>
        <a:noFill/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E8483F-DB65-4CB7-BC8A-3C753F933DC1}">
      <dsp:nvSpPr>
        <dsp:cNvPr id="0" name=""/>
        <dsp:cNvSpPr/>
      </dsp:nvSpPr>
      <dsp:spPr>
        <a:xfrm>
          <a:off x="4912881" y="3292736"/>
          <a:ext cx="437772" cy="18762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6238"/>
              </a:lnTo>
              <a:lnTo>
                <a:pt x="437772" y="1876238"/>
              </a:lnTo>
            </a:path>
          </a:pathLst>
        </a:custGeom>
        <a:noFill/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4AC2D5-DE56-4C7C-90BC-798C961CE5C0}">
      <dsp:nvSpPr>
        <dsp:cNvPr id="0" name=""/>
        <dsp:cNvSpPr/>
      </dsp:nvSpPr>
      <dsp:spPr>
        <a:xfrm>
          <a:off x="4912881" y="3292736"/>
          <a:ext cx="437772" cy="7376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7666"/>
              </a:lnTo>
              <a:lnTo>
                <a:pt x="437772" y="737666"/>
              </a:lnTo>
            </a:path>
          </a:pathLst>
        </a:custGeom>
        <a:noFill/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0AAC64-BC7D-44DB-8C52-224F2415759F}">
      <dsp:nvSpPr>
        <dsp:cNvPr id="0" name=""/>
        <dsp:cNvSpPr/>
      </dsp:nvSpPr>
      <dsp:spPr>
        <a:xfrm>
          <a:off x="6034554" y="802502"/>
          <a:ext cx="91440" cy="14753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75333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142B18-080E-49DE-90D6-F78C2234983C}">
      <dsp:nvSpPr>
        <dsp:cNvPr id="0" name=""/>
        <dsp:cNvSpPr/>
      </dsp:nvSpPr>
      <dsp:spPr>
        <a:xfrm>
          <a:off x="1657639" y="3292736"/>
          <a:ext cx="437772" cy="30148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4811"/>
              </a:lnTo>
              <a:lnTo>
                <a:pt x="437772" y="3014811"/>
              </a:lnTo>
            </a:path>
          </a:pathLst>
        </a:custGeom>
        <a:noFill/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8C1BB8-740D-4744-810C-F0960C053CD2}">
      <dsp:nvSpPr>
        <dsp:cNvPr id="0" name=""/>
        <dsp:cNvSpPr/>
      </dsp:nvSpPr>
      <dsp:spPr>
        <a:xfrm>
          <a:off x="1657639" y="3292736"/>
          <a:ext cx="437772" cy="18762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6238"/>
              </a:lnTo>
              <a:lnTo>
                <a:pt x="437772" y="1876238"/>
              </a:lnTo>
            </a:path>
          </a:pathLst>
        </a:custGeom>
        <a:noFill/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A4F619-2DD4-4C4C-8A13-65F71C79057C}">
      <dsp:nvSpPr>
        <dsp:cNvPr id="0" name=""/>
        <dsp:cNvSpPr/>
      </dsp:nvSpPr>
      <dsp:spPr>
        <a:xfrm>
          <a:off x="1657639" y="3292736"/>
          <a:ext cx="437772" cy="7376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7666"/>
              </a:lnTo>
              <a:lnTo>
                <a:pt x="437772" y="737666"/>
              </a:lnTo>
            </a:path>
          </a:pathLst>
        </a:custGeom>
        <a:noFill/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68D42D-C371-43C1-977F-DB84F927A6AC}">
      <dsp:nvSpPr>
        <dsp:cNvPr id="0" name=""/>
        <dsp:cNvSpPr/>
      </dsp:nvSpPr>
      <dsp:spPr>
        <a:xfrm>
          <a:off x="2825031" y="802502"/>
          <a:ext cx="3255242" cy="1475333"/>
        </a:xfrm>
        <a:custGeom>
          <a:avLst/>
          <a:gdLst/>
          <a:ahLst/>
          <a:cxnLst/>
          <a:rect l="0" t="0" r="0" b="0"/>
          <a:pathLst>
            <a:path>
              <a:moveTo>
                <a:pt x="3255242" y="0"/>
              </a:moveTo>
              <a:lnTo>
                <a:pt x="3255242" y="1306952"/>
              </a:lnTo>
              <a:lnTo>
                <a:pt x="0" y="1306952"/>
              </a:lnTo>
              <a:lnTo>
                <a:pt x="0" y="1475333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1B2514-9A70-4D56-A0C4-633651F57C33}">
      <dsp:nvSpPr>
        <dsp:cNvPr id="0" name=""/>
        <dsp:cNvSpPr/>
      </dsp:nvSpPr>
      <dsp:spPr>
        <a:xfrm>
          <a:off x="5224781" y="690"/>
          <a:ext cx="1710985" cy="80181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Las reformas estructurales </a:t>
          </a:r>
        </a:p>
      </dsp:txBody>
      <dsp:txXfrm>
        <a:off x="5224781" y="690"/>
        <a:ext cx="1710985" cy="801811"/>
      </dsp:txXfrm>
    </dsp:sp>
    <dsp:sp modelId="{EAC2851C-5AB2-4CE0-98DE-637832283164}">
      <dsp:nvSpPr>
        <dsp:cNvPr id="0" name=""/>
        <dsp:cNvSpPr/>
      </dsp:nvSpPr>
      <dsp:spPr>
        <a:xfrm>
          <a:off x="1365791" y="2277835"/>
          <a:ext cx="2918481" cy="10149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Jorge Alessandri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1958-1964</a:t>
          </a:r>
        </a:p>
      </dsp:txBody>
      <dsp:txXfrm>
        <a:off x="1365791" y="2277835"/>
        <a:ext cx="2918481" cy="1014900"/>
      </dsp:txXfrm>
    </dsp:sp>
    <dsp:sp modelId="{7909B420-B61F-4CBC-92BE-C5AB1655F9A7}">
      <dsp:nvSpPr>
        <dsp:cNvPr id="0" name=""/>
        <dsp:cNvSpPr/>
      </dsp:nvSpPr>
      <dsp:spPr>
        <a:xfrm>
          <a:off x="2095411" y="3629497"/>
          <a:ext cx="2220312" cy="80181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Gobierno independiente</a:t>
          </a:r>
        </a:p>
      </dsp:txBody>
      <dsp:txXfrm>
        <a:off x="2095411" y="3629497"/>
        <a:ext cx="2220312" cy="801811"/>
      </dsp:txXfrm>
    </dsp:sp>
    <dsp:sp modelId="{5F56D293-418D-48D7-BA95-9E2EE9D89786}">
      <dsp:nvSpPr>
        <dsp:cNvPr id="0" name=""/>
        <dsp:cNvSpPr/>
      </dsp:nvSpPr>
      <dsp:spPr>
        <a:xfrm>
          <a:off x="2095411" y="4768069"/>
          <a:ext cx="2220312" cy="80181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Liberalizar la economía </a:t>
          </a:r>
        </a:p>
      </dsp:txBody>
      <dsp:txXfrm>
        <a:off x="2095411" y="4768069"/>
        <a:ext cx="2220312" cy="801811"/>
      </dsp:txXfrm>
    </dsp:sp>
    <dsp:sp modelId="{E0430DE0-064A-4C6B-AB41-240DCBDBD4EB}">
      <dsp:nvSpPr>
        <dsp:cNvPr id="0" name=""/>
        <dsp:cNvSpPr/>
      </dsp:nvSpPr>
      <dsp:spPr>
        <a:xfrm>
          <a:off x="2095411" y="5906641"/>
          <a:ext cx="2220312" cy="80181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Reforma Agraria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Terremoto `60</a:t>
          </a:r>
        </a:p>
      </dsp:txBody>
      <dsp:txXfrm>
        <a:off x="2095411" y="5906641"/>
        <a:ext cx="2220312" cy="801811"/>
      </dsp:txXfrm>
    </dsp:sp>
    <dsp:sp modelId="{D4C1DF64-60D4-49D8-B97B-6E80AA70BCA8}">
      <dsp:nvSpPr>
        <dsp:cNvPr id="0" name=""/>
        <dsp:cNvSpPr/>
      </dsp:nvSpPr>
      <dsp:spPr>
        <a:xfrm>
          <a:off x="4621033" y="2277835"/>
          <a:ext cx="2918481" cy="10149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Eduardo Frei M.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1964-1970</a:t>
          </a:r>
        </a:p>
      </dsp:txBody>
      <dsp:txXfrm>
        <a:off x="4621033" y="2277835"/>
        <a:ext cx="2918481" cy="1014900"/>
      </dsp:txXfrm>
    </dsp:sp>
    <dsp:sp modelId="{8ECDE16F-56FF-4F29-B405-DC56DADACB0A}">
      <dsp:nvSpPr>
        <dsp:cNvPr id="0" name=""/>
        <dsp:cNvSpPr/>
      </dsp:nvSpPr>
      <dsp:spPr>
        <a:xfrm>
          <a:off x="5350654" y="3629497"/>
          <a:ext cx="2220312" cy="80181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Reforma Agraria </a:t>
          </a:r>
        </a:p>
      </dsp:txBody>
      <dsp:txXfrm>
        <a:off x="5350654" y="3629497"/>
        <a:ext cx="2220312" cy="801811"/>
      </dsp:txXfrm>
    </dsp:sp>
    <dsp:sp modelId="{E92ED1D4-6169-40C6-81AC-56A8B9DF3320}">
      <dsp:nvSpPr>
        <dsp:cNvPr id="0" name=""/>
        <dsp:cNvSpPr/>
      </dsp:nvSpPr>
      <dsp:spPr>
        <a:xfrm>
          <a:off x="5350654" y="4768069"/>
          <a:ext cx="2220312" cy="80181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Promoción Popular</a:t>
          </a:r>
        </a:p>
      </dsp:txBody>
      <dsp:txXfrm>
        <a:off x="5350654" y="4768069"/>
        <a:ext cx="2220312" cy="801811"/>
      </dsp:txXfrm>
    </dsp:sp>
    <dsp:sp modelId="{F2C8FA5D-8C9B-4456-9CA6-4404BACE9A77}">
      <dsp:nvSpPr>
        <dsp:cNvPr id="0" name=""/>
        <dsp:cNvSpPr/>
      </dsp:nvSpPr>
      <dsp:spPr>
        <a:xfrm>
          <a:off x="5350654" y="5906641"/>
          <a:ext cx="2220312" cy="80181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 err="1"/>
            <a:t>Chilenización</a:t>
          </a:r>
          <a:r>
            <a:rPr lang="es-CL" sz="2000" kern="1200" dirty="0"/>
            <a:t> del cobre</a:t>
          </a:r>
        </a:p>
      </dsp:txBody>
      <dsp:txXfrm>
        <a:off x="5350654" y="5906641"/>
        <a:ext cx="2220312" cy="801811"/>
      </dsp:txXfrm>
    </dsp:sp>
    <dsp:sp modelId="{27A4084A-8D03-45AA-9599-BC47E264B966}">
      <dsp:nvSpPr>
        <dsp:cNvPr id="0" name=""/>
        <dsp:cNvSpPr/>
      </dsp:nvSpPr>
      <dsp:spPr>
        <a:xfrm>
          <a:off x="7876276" y="2277835"/>
          <a:ext cx="2918481" cy="10149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Salvador Allende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1970-1973</a:t>
          </a:r>
        </a:p>
      </dsp:txBody>
      <dsp:txXfrm>
        <a:off x="7876276" y="2277835"/>
        <a:ext cx="2918481" cy="1014900"/>
      </dsp:txXfrm>
    </dsp:sp>
    <dsp:sp modelId="{79A521B5-BF8F-4F83-8191-012D3B981725}">
      <dsp:nvSpPr>
        <dsp:cNvPr id="0" name=""/>
        <dsp:cNvSpPr/>
      </dsp:nvSpPr>
      <dsp:spPr>
        <a:xfrm>
          <a:off x="8605896" y="3629497"/>
          <a:ext cx="2220312" cy="80181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Estatización de la industria y banca</a:t>
          </a:r>
        </a:p>
      </dsp:txBody>
      <dsp:txXfrm>
        <a:off x="8605896" y="3629497"/>
        <a:ext cx="2220312" cy="801811"/>
      </dsp:txXfrm>
    </dsp:sp>
    <dsp:sp modelId="{4404650B-3D5C-453E-BA7F-F135682D7838}">
      <dsp:nvSpPr>
        <dsp:cNvPr id="0" name=""/>
        <dsp:cNvSpPr/>
      </dsp:nvSpPr>
      <dsp:spPr>
        <a:xfrm>
          <a:off x="8605896" y="4768069"/>
          <a:ext cx="2220312" cy="80181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Reforma Agraria</a:t>
          </a:r>
        </a:p>
      </dsp:txBody>
      <dsp:txXfrm>
        <a:off x="8605896" y="4768069"/>
        <a:ext cx="2220312" cy="801811"/>
      </dsp:txXfrm>
    </dsp:sp>
    <dsp:sp modelId="{EA86952C-72A8-49A7-88EE-66EBDF3F9C6D}">
      <dsp:nvSpPr>
        <dsp:cNvPr id="0" name=""/>
        <dsp:cNvSpPr/>
      </dsp:nvSpPr>
      <dsp:spPr>
        <a:xfrm>
          <a:off x="8605896" y="5906641"/>
          <a:ext cx="2220312" cy="80181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Nacionalización del cobre</a:t>
          </a:r>
        </a:p>
      </dsp:txBody>
      <dsp:txXfrm>
        <a:off x="8605896" y="5906641"/>
        <a:ext cx="2220312" cy="801811"/>
      </dsp:txXfrm>
    </dsp:sp>
    <dsp:sp modelId="{28544C1A-A102-4DE6-8588-66D038B0FEFC}">
      <dsp:nvSpPr>
        <dsp:cNvPr id="0" name=""/>
        <dsp:cNvSpPr/>
      </dsp:nvSpPr>
      <dsp:spPr>
        <a:xfrm>
          <a:off x="5245396" y="1056876"/>
          <a:ext cx="1603623" cy="80181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Proyectos políticos</a:t>
          </a:r>
        </a:p>
      </dsp:txBody>
      <dsp:txXfrm>
        <a:off x="5245396" y="1056876"/>
        <a:ext cx="1603623" cy="80181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FA192-3B59-41E4-ACFA-6C7FF60E1257}">
      <dsp:nvSpPr>
        <dsp:cNvPr id="0" name=""/>
        <dsp:cNvSpPr/>
      </dsp:nvSpPr>
      <dsp:spPr>
        <a:xfrm>
          <a:off x="1646135" y="0"/>
          <a:ext cx="5578773" cy="5578773"/>
        </a:xfrm>
        <a:prstGeom prst="diamond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5ED157-7853-4D53-8E04-54D0296C1929}">
      <dsp:nvSpPr>
        <dsp:cNvPr id="0" name=""/>
        <dsp:cNvSpPr/>
      </dsp:nvSpPr>
      <dsp:spPr>
        <a:xfrm>
          <a:off x="2176119" y="529983"/>
          <a:ext cx="2175721" cy="217572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Reforma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Agraria</a:t>
          </a:r>
        </a:p>
      </dsp:txBody>
      <dsp:txXfrm>
        <a:off x="2282329" y="636193"/>
        <a:ext cx="1963301" cy="1963301"/>
      </dsp:txXfrm>
    </dsp:sp>
    <dsp:sp modelId="{5A490245-8459-4CBC-89D2-F0D5074E2051}">
      <dsp:nvSpPr>
        <dsp:cNvPr id="0" name=""/>
        <dsp:cNvSpPr/>
      </dsp:nvSpPr>
      <dsp:spPr>
        <a:xfrm>
          <a:off x="4519204" y="529983"/>
          <a:ext cx="2175721" cy="2175721"/>
        </a:xfrm>
        <a:prstGeom prst="roundRect">
          <a:avLst/>
        </a:prstGeom>
        <a:solidFill>
          <a:schemeClr val="accent4">
            <a:hueOff val="-303945"/>
            <a:satOff val="-1535"/>
            <a:lumOff val="-215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Nacionalización del Cobre</a:t>
          </a:r>
        </a:p>
      </dsp:txBody>
      <dsp:txXfrm>
        <a:off x="4625414" y="636193"/>
        <a:ext cx="1963301" cy="1963301"/>
      </dsp:txXfrm>
    </dsp:sp>
    <dsp:sp modelId="{799FC347-6C42-4F61-83BA-B6649D152ECC}">
      <dsp:nvSpPr>
        <dsp:cNvPr id="0" name=""/>
        <dsp:cNvSpPr/>
      </dsp:nvSpPr>
      <dsp:spPr>
        <a:xfrm>
          <a:off x="2176119" y="2873068"/>
          <a:ext cx="2175721" cy="2175721"/>
        </a:xfrm>
        <a:prstGeom prst="roundRect">
          <a:avLst/>
        </a:prstGeom>
        <a:solidFill>
          <a:schemeClr val="accent4">
            <a:hueOff val="-607889"/>
            <a:satOff val="-3070"/>
            <a:lumOff val="-431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Políticas habitacionales</a:t>
          </a:r>
        </a:p>
      </dsp:txBody>
      <dsp:txXfrm>
        <a:off x="2282329" y="2979278"/>
        <a:ext cx="1963301" cy="1963301"/>
      </dsp:txXfrm>
    </dsp:sp>
    <dsp:sp modelId="{C49B1A56-48C4-4DFF-A30F-DD0703513803}">
      <dsp:nvSpPr>
        <dsp:cNvPr id="0" name=""/>
        <dsp:cNvSpPr/>
      </dsp:nvSpPr>
      <dsp:spPr>
        <a:xfrm>
          <a:off x="4519204" y="2873068"/>
          <a:ext cx="2175721" cy="2175721"/>
        </a:xfrm>
        <a:prstGeom prst="roundRect">
          <a:avLst/>
        </a:prstGeom>
        <a:solidFill>
          <a:schemeClr val="accent4">
            <a:hueOff val="-911834"/>
            <a:satOff val="-4605"/>
            <a:lumOff val="-647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Reformas políticas-culturales</a:t>
          </a:r>
        </a:p>
      </dsp:txBody>
      <dsp:txXfrm>
        <a:off x="4625414" y="2979278"/>
        <a:ext cx="1963301" cy="19633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1D29-5FBA-4DE5-88E9-149CD064924F}" type="datetimeFigureOut">
              <a:rPr lang="es-CL" smtClean="0"/>
              <a:t>19-03-2020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FCEA-0628-4D17-81C7-5269D31FEEE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17793368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1D29-5FBA-4DE5-88E9-149CD064924F}" type="datetimeFigureOut">
              <a:rPr lang="es-CL" smtClean="0"/>
              <a:t>19-03-2020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FCEA-0628-4D17-81C7-5269D31FEEE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32850673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1D29-5FBA-4DE5-88E9-149CD064924F}" type="datetimeFigureOut">
              <a:rPr lang="es-CL" smtClean="0"/>
              <a:t>19-03-2020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FCEA-0628-4D17-81C7-5269D31FEEE6}" type="slidenum">
              <a:rPr lang="es-CL" smtClean="0"/>
              <a:t>‹Nº›</a:t>
            </a:fld>
            <a:endParaRPr lang="es-C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9911931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1D29-5FBA-4DE5-88E9-149CD064924F}" type="datetimeFigureOut">
              <a:rPr lang="es-CL" smtClean="0"/>
              <a:t>19-03-2020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FCEA-0628-4D17-81C7-5269D31FEEE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65170690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1D29-5FBA-4DE5-88E9-149CD064924F}" type="datetimeFigureOut">
              <a:rPr lang="es-CL" smtClean="0"/>
              <a:t>19-03-2020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FCEA-0628-4D17-81C7-5269D31FEEE6}" type="slidenum">
              <a:rPr lang="es-CL" smtClean="0"/>
              <a:t>‹Nº›</a:t>
            </a:fld>
            <a:endParaRPr lang="es-C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47808413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1D29-5FBA-4DE5-88E9-149CD064924F}" type="datetimeFigureOut">
              <a:rPr lang="es-CL" smtClean="0"/>
              <a:t>19-03-2020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FCEA-0628-4D17-81C7-5269D31FEEE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09157456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1D29-5FBA-4DE5-88E9-149CD064924F}" type="datetimeFigureOut">
              <a:rPr lang="es-CL" smtClean="0"/>
              <a:t>19-03-2020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FCEA-0628-4D17-81C7-5269D31FEEE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70665843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1D29-5FBA-4DE5-88E9-149CD064924F}" type="datetimeFigureOut">
              <a:rPr lang="es-CL" smtClean="0"/>
              <a:t>19-03-2020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FCEA-0628-4D17-81C7-5269D31FEEE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33672740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1D29-5FBA-4DE5-88E9-149CD064924F}" type="datetimeFigureOut">
              <a:rPr lang="es-CL" smtClean="0"/>
              <a:t>19-03-2020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FCEA-0628-4D17-81C7-5269D31FEEE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55931882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1D29-5FBA-4DE5-88E9-149CD064924F}" type="datetimeFigureOut">
              <a:rPr lang="es-CL" smtClean="0"/>
              <a:t>19-03-2020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FCEA-0628-4D17-81C7-5269D31FEEE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60059908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1D29-5FBA-4DE5-88E9-149CD064924F}" type="datetimeFigureOut">
              <a:rPr lang="es-CL" smtClean="0"/>
              <a:t>19-03-2020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FCEA-0628-4D17-81C7-5269D31FEEE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2799894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1D29-5FBA-4DE5-88E9-149CD064924F}" type="datetimeFigureOut">
              <a:rPr lang="es-CL" smtClean="0"/>
              <a:t>19-03-2020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FCEA-0628-4D17-81C7-5269D31FEEE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80143655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1D29-5FBA-4DE5-88E9-149CD064924F}" type="datetimeFigureOut">
              <a:rPr lang="es-CL" smtClean="0"/>
              <a:t>19-03-2020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FCEA-0628-4D17-81C7-5269D31FEEE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4669111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1D29-5FBA-4DE5-88E9-149CD064924F}" type="datetimeFigureOut">
              <a:rPr lang="es-CL" smtClean="0"/>
              <a:t>19-03-2020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FCEA-0628-4D17-81C7-5269D31FEEE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95751043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1D29-5FBA-4DE5-88E9-149CD064924F}" type="datetimeFigureOut">
              <a:rPr lang="es-CL" smtClean="0"/>
              <a:t>19-03-2020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FCEA-0628-4D17-81C7-5269D31FEEE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95134824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1D29-5FBA-4DE5-88E9-149CD064924F}" type="datetimeFigureOut">
              <a:rPr lang="es-CL" smtClean="0"/>
              <a:t>19-03-2020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FCEA-0628-4D17-81C7-5269D31FEEE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09100294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F1D29-5FBA-4DE5-88E9-149CD064924F}" type="datetimeFigureOut">
              <a:rPr lang="es-CL" smtClean="0"/>
              <a:t>19-03-2020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35FFCEA-0628-4D17-81C7-5269D31FEEE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612502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ransition spd="slow">
    <p:cover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WPb4_qo6d4U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bc.com/mundo/noticias-america-latina-45458820" TargetMode="External"/><Relationship Id="rId4" Type="http://schemas.openxmlformats.org/officeDocument/2006/relationships/image" Target="../media/image4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youtube.com/watch?v=Ufwjfnhfkwg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1419225" y="62707"/>
            <a:ext cx="9001462" cy="2387600"/>
          </a:xfrm>
        </p:spPr>
        <p:txBody>
          <a:bodyPr/>
          <a:lstStyle/>
          <a:p>
            <a:r>
              <a:rPr lang="es-CL" dirty="0"/>
              <a:t>Periodo de transformaciones estructurales </a:t>
            </a: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1374799" y="2375911"/>
            <a:ext cx="9001462" cy="1655762"/>
          </a:xfrm>
        </p:spPr>
        <p:txBody>
          <a:bodyPr/>
          <a:lstStyle/>
          <a:p>
            <a:r>
              <a:rPr lang="es-CL" dirty="0"/>
              <a:t>Entre la reforma y la revolución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269" y="3667990"/>
            <a:ext cx="5022272" cy="256135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60" y="3667991"/>
            <a:ext cx="6503309" cy="256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32477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l="16064" t="13036" r="12353" b="1857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450940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4818" name="Picture 2" descr="Resultado de imagen para elecciones 1964 chi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700" y="179128"/>
            <a:ext cx="11581500" cy="6494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7253046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2110" t="2802" r="30570"/>
          <a:stretch>
            <a:fillRect/>
          </a:stretch>
        </p:blipFill>
        <p:spPr bwMode="auto">
          <a:xfrm>
            <a:off x="247635" y="132318"/>
            <a:ext cx="4560848" cy="6378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6382078"/>
            <a:ext cx="51592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cs typeface="Arial" pitchFamily="34" charset="0"/>
              </a:rPr>
              <a:t>Verdejo: …Déjeme ver Don Pinocho. ¡Sí! Le creció varios centímetros”</a:t>
            </a:r>
            <a:endParaRPr kumimoji="0" lang="es-C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cs typeface="Arial" pitchFamily="34" charset="0"/>
              </a:rPr>
              <a:t>TOPAZE, 1964</a:t>
            </a:r>
            <a:endParaRPr kumimoji="0" lang="es-CL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AutoShape 5" descr="data:image/png;base64,iVBORw0KGgoAAAANSUhEUgAAA6wAAAG+CAYAAACXuon9AAAgAElEQVR4Xu3XMREAAAwCseLfdG38kCrgQhd2jgABAgQIECBAgAABAgQIBAUWzCQSAQIECBAgQIAAAQIECBA4g9UTECBAgAABAgQIECBAgEBSwGBN1iIUAQIECBAgQIAAAQIECBisfoAAAQIECBAgQIAAAQIEkgIGa7IWoQgQIECAAAECBAgQIEDAYPUDBAgQIECAAAECBAgQIJAUMFiTtQhFgAABAgQIECBAgAABAgarHyBAgAABAgQIECBAgACBpIDBmqxFKAIECBAgQIAAAQIECBAwWP0AAQIECBAgQIAAAQIECCQFDNZkLUIRIECAAAECBAgQIECAgMHqBwgQIECAAAECBAgQIEAgKWCwJmsRigABAgQIECBAgAABAgQMVj9AgAABAgQIECBAgAABAkkBgzVZi1AECBAgQIAAAQIECBAgYLD6AQIECBAgQIAAAQIECBBIChisyVqEIkCAAAECBAgQIECAAAGD1Q8QIECAAAECBAgQIECAQFLAYE3WIhQBAgQIECBAgAABAgQIGKx+gAABAgQIECBAgAABAgSSAgZrshahCBAgQIAAAQIECBAgQMBg9QMECBAgQIAAAQIECBAgkBQwWJO1CEWAAAECBAgQIECAAAECBqsfIECAAAECBAgQIECAAIGkgMGarEUoAgQIECBAgAABAgQIEDBY/QABAgQIECBAgAABAgQIJAUM1mQtQhEgQIAAAQIECBAgQICAweoHCBAgQIAAAQIECBAgQCApYLAmaxGKAAECBAgQIECAAAECBAxWP0CAAAECBAgQIECAAAECSQGDNVmLUAQIECBAgAABAgQIECBgsPoBAgQIECBAgAABAgQIEEgKGKzJWoQiQIAAAQIECBAgQIAAAYPVDxAgQIAAAQIECBAgQIBAUsBgTdYiFAECBAgQIECAAAECBAgYrH6AAAECBAgQIECAAAECBJICBmuyFqEIECBAgAABAgQIECBAwGD1AwQIECBAgAABAgQIECCQFDBYk7UIRYAAAQIECBAgQIAAAQIGqx8gQIAAAQIECBAgQIAAgaSAwZqsRSgCBAgQIECAAAECBAgQMFj9AAECBAgQIECAAAECBAgkBQzWZC1CESBAgAABAgQIECBAgIDB6gcIECBAgAABAgQIECBAIClgsCZrEYoAAQIECBAgQIAAAQIEDFY/QIAAAQIECBAgQIAAAQJJAYM1WYtQBAgQIECAAAECBAgQIGCw+gECBAgQIECAAAECBAgQSAoYrMlahCJAgAABAgQIECBAgAABg9UPECBAgAABAgQIECBAgEBSwGBN1iIUAQIECBAgQIAAAQIECBisfoAAAQIECBAgQIAAAQIEkgIGa7IWoQgQIECAAAECBAgQIEDAYPUDBAgQIECAAAECBAgQIJAUMFiTtQhFgAABAgQIECBAgAABAgarHyBAgAABAgQIECBAgACBpIDBmqxFKAIECBAgQIAAAQIECBAwWP0AAQIECBAgQIAAAQIECCQFDNZkLUIRIECAAAECBAgQIECAgMHqBwgQIECAAAECBAgQIEAgKWCwJmsRigABAgQIECBAgAABAgQMVj9AgAABAgQIECBAgAABAkkBgzVZi1AECBAgQIAAAQIECBAgYLD6AQIECBAgQIAAAQIECBBIChisyVqEIkCAAAECBAgQIECAAAGD1Q8QIECAAAECBAgQIECAQFLAYE3WIhQBAgQIECBAgAABAgQIGKx+gAABAgQIECBAgAABAgSSAgZrshahCBAgQIAAAQIECBAgQMBg9QMECBAgQIAAAQIECBAgkBQwWJO1CEWAAAECBAgQIECAAAECBqsfIECAAAECBAgQIECAAIGkgMGarEUoAgQIECBAgAABAgQIEDBY/QABAgQIECBAgAABAgQIJAUM1mQtQhEgQIAAAQIECBAgQICAweoHCBAgQIAAAQIECBAgQCApYLAmaxGKAAECBAgQIECAAAECBAxWP0CAAAECBAgQIECAAAECSQGDNVmLUAQIECBAgAABAgQIECBgsPoBAgQIECBAgAABAgQIEEgKGKzJWoQiQIAAAQIECBAgQIAAAYPVDxAgQIAAAQIECBAgQIBAUsBgTdYiFAECBAgQIECAAAECBAgYrH6AAAECBAgQIECAAAECBJICBmuyFqEIECBAgAABAgQIECBAwGD1AwQIECBAgAABAgQIECCQFDBYk7UIRYAAAQIECBAgQIAAAQIGqx8gQIAAAQIECBAgQIAAgaSAwZqsRSgCBAgQIECAAAECBAgQMFj9AAECBAgQIECAAAECBAgkBQzWZC1CESBAgAABAgQIECBAgIDB6gcIECBAgAABAgQIECBAIClgsCZrEYoAAQIECBAgQIAAAQIEDFY/QIAAAQIECBAgQIAAAQJJAYM1WYtQBAgQIECAAAECBAgQIGCw+gECBAgQIECAAAECBAgQSAoYrMlahCJAgAABAgQIECBAgAABg9UPECBAgAABAgQIECBAgEBSwGBN1iIUAQIECBAgQIAAAQIECBisfoAAAQIECBAgQIAAAQIEkgIGa7IWoQgQIECAAAECBAgQIEDAYPUDBAgQIECAAAECBAgQIJAUMFiTtQhFgAABAgQIECBAgAABAgarHyBAgAABAgQIECBAgACBpIDBmqxFKAIECBAgQIAAAQIECBAwWP0AAQIECBAgQIAAAQIECCQFDNZkLUIRIECAAAECBAgQIECAgMHqBwgQIECAAAECBAgQIEAgKWCwJmsRigABAgQIECBAgAABAgQMVj9AgAABAgQIECBAgAABAkkBgzVZi1AECBAgQIAAAQIECBAgYLD6AQIECBAgQIAAAQIECBBIChisyVqEIkCAAAECBAgQIECAAAGD1Q8QIECAAAECBAgQIECAQFLAYE3WIhQBAgQIECBAgAABAgQIGKx+gAABAgQIECBAgAABAgSSAgZrshahCBAgQIAAAQIECBAgQMBg9QMECBAgQIAAAQIECBAgkBQwWJO1CEWAAAECBAgQIECAAAECBqsfIECAAAECBAgQIECAAIGkgMGarEUoAgQIECBAgAABAgQIEDBY/QABAgQIECBAgAABAgQIJAUM1mQtQhEgQIAAAQIECBAgQICAweoHCBAgQIAAAQIECBAgQCApYLAmaxGKAAECBAgQIECAAAECBAxWP0CAAAECBAgQIECAAAECSQGDNVmLUAQIECBAgAABAgQIECBgsPoBAgQIECBAgAABAgQIEEgKGKzJWoQiQIAAAQIECBAgQIAAAYPVDxAgQIAAAQIECBAgQIBAUsBgTdYiFAECBAgQIECAAAECBAgYrH6AAAECBAgQIECAAAECBJICBmuyFqEIECBAgAABAgQIECBAwGD1AwQIECBAgAABAgQIECCQFDBYk7UIRYAAAQIECBAgQIAAAQIGqx8gQIAAAQIECBAgQIAAgaSAwZqsRSgCBAgQIECAAAECBAgQMFj9AAECBAgQIECAAAECBAgkBQzWZC1CESBAgAABAgQIECBAgIDB6gcIECBAgAABAgQIECBAIClgsCZrEYoAAQIECBAgQIAAAQIEDFY/QIAAAQIECBAgQIAAAQJJAYM1WYtQBAgQIECAAAECBAgQIGCw+gECBAgQIECAAAECBAgQSAoYrMlahCJAgAABAgQIECBAgAABg9UPECBAgAABAgQIECBAgEBSwGBN1iIUAQIECBAgQIAAAQIECBisfoAAAQIECBAgQIAAAQIEkgIGa7IWoQgQIECAAAECBAgQIEDAYPUDBAgQIECAAAECBAgQIJAUMFiTtQhFgAABAgQIECBAgAABAgarHyBAgAABAgQIECBAgACBpIDBmqxFKAIECBAgQIAAAQIECBAwWP0AAQIECBAgQIAAAQIECCQFDNZkLUIRIECAAAECBAgQIECAgMHqBwgQIECAAAECBAgQIEAgKWCwJmsRigABAgQIECBAgAABAgQMVj9AgAABAgQIECBAgAABAkkBgzVZi1AECBAgQIAAAQIECBAgYLD6AQIECBAgQIAAAQIECBBIChisyVqEIkCAAAECBAgQIECAAAGD1Q8QIECAAAECBAgQIECAQFLAYE3WIhQBAgQIECBAgAABAgQIGKx+gAABAgQIECBAgAABAgSSAgZrshahCBAgQIAAAQIECBAgQMBg9QMECBAgQIAAAQIECBAgkBQwWJO1CEWAAAECBAgQIECAAAECBqsfIECAAAECBAgQIECAAIGkgMGarEUoAgQIECBAgAABAgQIEDBY/QABAgQIECBAgAABAgQIJAUM1mQtQhEgQIAAAQIECBAgQICAweoHCBAgQIAAAQIECBAgQCApYLAmaxGKAAECBAgQIECAAAECBAxWP0CAAAECBAgQIECAAAECSQGDNVmLUAQIECBAgAABAgQIECBgsPoBAgQIECBAgAABAgQIEEgKGKzJWoQiQIAAAQIECBAgQIAAAYPVDxAgQIAAAQIECBAgQIBAUsBgTdYiFAECBAgQIECAAAECBAgYrH6AAAECBAgQIECAAAECBJICBmuyFqEIECBAgAABAgQIECBAwGD1AwQIECBAgAABAgQIECCQFDBYk7UIRYAAAQIECBAgQIAAAQIGqx8gQIAAAQIECBAgQIAAgaSAwZqsRSgCBAgQIECAAAECBAgQMFj9AAECBAgQIECAAAECBAgkBQzWZC1CESBAgAABAgQIECBAgIDB6gcIECBAgAABAgQIECBAIClgsCZrEYoAAQIECBAgQIAAAQIEDFY/QIAAAQIECBAgQIAAAQJJAYM1WYtQBAgQIECAAAECBAgQIGCw+gECBAgQIECAAAECBAgQSAoYrMlahCJAgAABAgQIECBAgAABg9UPECBAgAABAgQIECBAgEBSwGBN1iIUAQIECBAgQIAAAQIECBisfoAAAQIECBAgQIAAAQIEkgIGa7IWoQgQIECAAAECBAgQIEDAYPUDBAgQIECAAAECBAgQIJAUMFiTtQhFgAABAgQIECBAgAABAgarHyBAgAABAgQIECBAgACBpIDBmqxFKAIECBAgQIAAAQIECBAwWP0AAQIECBAgQIAAAQIECCQFDNZkLUIRIECAAAECBAgQIECAgMHqBwgQIECAAAECBAgQIEAgKWCwJmsRigABAgQIECBAgAABAgQMVj9AgAABAgQIECBAgAABAkkBgzVZi1AECBAgQIAAAQIECBAgYLD6AQIECBAgQIAAAQIECBBIChisyVqEIkCAAAECBAgQIECAAAGD1Q8QIECAAAECBAgQIECAQFLAYE3WIhQBAgQIECBAgAABAgQIGKx+gAABAgQIECBAgAABAgSSAgZrshahCBAgQIAAAQIECBAgQMBg9QMECBAgQIAAAQIECBAgkBQwWJO1CEWAAAECBAgQIECAAAECBqsfIECAAAECBAgQIECAAIGkgMGarEUoAgQIECBAgAABAgQIEDBY/QABAgQIECBAgAABAgQIJAUM1mQtQhEgQIAAAQIECBAgQICAweoHCBAgQIAAAQIECBAgQCApYLAmaxGKAAECBAgQIECAAAECBAxWP0CAAAECBAgQIECAAAECSQGDNVmLUAQIECBAgAABAgQIECBgsPoBAgQIECBAgAABAgQIEEgKGKzJWoQiQIAAAQIECBAgQIAAAYPVDxAgQIAAAQIECBAgQIBAUsBgTdYiFAECBAgQIECAAAECBAgYrH6AAAECBAgQIECAAAECBJICBmuyFqEIECBAgAABAgQIECBAwGD1AwQIECBAgAABAgQIECCQFDBYk7UIRYAAAQIECBAgQIAAAQIGqx8gQIAAAQIECBAgQIAAgaSAwZqsRSgCBAgQIECAAAECBAgQMFj9AAECBAgQIECAAAECBAgkBQzWZC1CESBAgAABAgQIECBAgIDB6gcIECBAgAABAgQIECBAIClgsCZrEYoAAQIECBAgQIAAAQIEDFY/QIAAAQIECBAgQIAAAQJJAYM1WYtQBAgQIECAAAECBAgQIGCw+gECBAgQIECAAAECBAgQSAoYrMlahCJAgAABAgQIECBAgAABg9UPECBAgAABAgQIECBAgEBSwGBN1iIUAQIECBAgQIAAAQIECBisfoAAAQIECBAgQIAAAQIEkgIGa7IWoQgQIECAAAECBAgQIEDAYPUDBAgQIECAAAECBAgQIJAUMFiTtQhFgAABAgQIECBAgAABAgarHyBAgAABAgQIECBAgACBpIDBmqxFKAIECBAgQIAAAQIECBAwWP0AAQIECBAgQIAAAQIECCQFDNZkLUIRIECAAAECBAgQIECAgMHqBwgQIECAAAECBAgQIEAgKWCwJmsRigABAgQIECBAgAABAgQMVj9AgAABAgQIECBAgAABAkkBgzVZi1AECBAgQIAAAQIECBAgYLD6AQIECBAgQIAAAQIECBBIChisyVqEIkCAAAECBAgQIECAAAGD1Q8QIECAAAECBAgQIECAQFLAYE3WIhQBAgQIECBAgAABAgQIGKx+gAABAgQIECBAgAABAgSSAgZrshahCBAgQIAAAQIECBAgQMBg9QMECBAgQIAAAQIECBAgkBQwWJO1CEWAAAECBAgQIECAAAECBqsfIECAAAECBAgQIECAAIGkgMGarEUoAgQIECBAgAABAgQIEDBY/QABAgQIECBAgAABAgQIJAUM1mQtQhEgQIAAAQIECBAgQICAweoHCBAgQIAAAQIECBAgQCApYLAmaxGKAAECBAgQIECAAAECBAxWP0CAAAECBAgQIECAAAECSQGDNVmLUAQIECBAgAABAgQIECBgsPoBAgQIECBAgAABAgQIEEgKGKzJWoQiQIAAAQIECBAgQIAAAYPVDxAgQIAAAQIECBAgQIBAUsBgTdYiFAECBAgQIECAAAECBAgYrH6AAAECBAgQIECAAAECBJICBmuyFqEIECBAgAABAgQIECBAwGD1AwQIECBAgAABAgQIECCQFDBYk7UIRYAAAQIECBAgQIAAAQIGqx8gQIAAAQIECBAgQIAAgaSAwZqsRSgCBAgQIECAAAECBAgQMFj9AAECBAgQIECAAAECBAgkBQzWZC1CESBAgAABAgQIECBAgIDB6gcIECBAgAABAgQIECBAIClgsCZrEYoAAQIECBAgQIAAAQIEDFY/QIAAAQIECBAgQIAAAQJJAYM1WYtQBAgQIECAAAECBAgQIGCw+gECBAgQIECAAAECBAgQSAoYrMlahCJAgAABAgQIECBAgAABg9UPECBAgAABAgQIECBAgEBSwGBN1iIUAQIECBAgQIAAAQIECBisfoAAAQIECBAgQIAAAQIEkgIGa7IWoQgQIECAAAECBAgQIEDAYPUDBAgQIECAAAECBAgQIJAUMFiTtQhFgAABAgQIECBAgAABAgarHyBAgAABAgQIECBAgACBpIDBmqxFKAIECBAgQIAAAQIECBAwWP0AAQIECBAgQIAAAQIECCQFDNZkLUIRIECAAAECBAgQIECAgMHqBwgQIECAAAECBAgQIEAgKWCwJmsRigABAgQIECBAgAABAgQMVj9AgAABAgQIECBAgAABAkkBgzVZi1AECBAgQIAAAQIECBAgYLD6AQIECBAgQIAAAQIECBBIChisyVqEIkCAAAECBAgQIECAAAGD1Q8QIECAAAECBAgQIECAQFLAYE3WIhQBAgQIECBAgAABAgQIGKx+gAABAgQIECBAgAABAgSSAgZrshahCBAgQIAAAQIECBAgQMBg9QMECBAgQIAAAQIECBAgkBQwWJO1CEWAAAECBAgQIECAAAECBqsfIECAAAECBAgQIECAAIGkgMGarEUoAgQIECBAgAABAgQIEDBY/QABAgQIECBAgAABAgQIJAUM1mQtQhEgQIAAAQIECBAgQICAweoHCBAgQIAAAQIECBAgQCApYLAmaxGKAAECBAgQIECAAAECBAxWP0CAAAECBAgQIECAAAECSQGDNVmLUAQIECBAgAABAgQIECBgsPoBAgQIECBAgAABAgQIEEgKGKzJWoQiQIAAAQIECBAgQIAAAYPVDxAgQIAAAQIECBAgQIBAUsBgTdYiFAECBAgQIECAAAECBAgYrH6AAAECBAgQIECAAAECBJICBmuyFqEIECBAgAABAgQIECBAwGD1AwQIECBAgAABAgQIECCQFDBYk7UIRYAAAQIECBAgQIAAAQIGqx8gQIAAAQIECBAgQIAAgaSAwZqsRSgCBAgQIECAAAECBAgQMFj9AAECBAgQIECAAAECBAgkBQzWZC1CESBAgAABAgQIECBAgIDB6gcIECBAgAABAgQIECBAIClgsCZrEYoAAQIECBAgQIAAAQIEDFY/QIAAAQIECBAgQIAAAQJJAYM1WYtQBAgQIECAAAECBAgQIGCw+gECBAgQIECAAAECBAgQSAoYrMlahCJAgAABAgQIECBAgAABg9UPECBAgAABAgQIECBAgEBSwGBN1iIUAQIECBAgQIAAAQIECBisfoAAAQIECBAgQIAAAQIEkgIGa7IWoQgQIECAAAECBAgQIEDAYPUDBAgQIECAAAECBAgQIJAUMFiTtQhFgAABAgQIECBAgAABAgarHyBAgAABAgQIECBAgACBpIDBmqxFKAIECBAgQIAAAQIECBAwWP0AAQIECBAgQIAAAQIECCQFDNZkLUIRIECAAAECBAgQIECAgMHqBwgQIECAAAECBAgQIEAgKWCwJmsRigABAgQIECBAgAABAgQMVj9AgAABAgQIECBAgAABAkkBgzVZi1AECBAgQIAAAQIECBAgYLD6AQIECBAgQIAAAQIECBBIChisyVqEIkCAAAECBAgQIECAAAGD1Q8QIECAAAECBAgQIECAQFLAYE3WIhQBAgQIECBAgAABAgQIGKx+gAABAgQIECBAgAABAgSSAgZrshahCBAgQIAAAQIECBAgQMBg9QMECBAgQIAAAQIECBAgkBQwWJO1CEWAAAECBAgQIECAAAECBqsfIECAAAECBAgQIECAAIGkgMGarEUoAgQIECBAgAABAgQIEDBY/QABAgQIECBAgAABAgQIJAUM1mQtQhEgQIAAAQIECBAgQICAweoHCBAgQIAAAQIECBAgQCApYLAmaxGKAAECBAgQIECAAAECBAxWP0CAAAECBAgQIECAAAECSQGDNVmLUAQIECBAgAABAgQIECBgsPoBAgQIECBAgAABAgQIEEgKGKzJWoQiQIAAAQIECBAgQIAAAYPVDxAgQIAAAQIECBAgQIBAUsBgTdYiFAECBAgQIECAAAECBAgYrH6AAAECBAgQIECAAAECBJICBmuyFqEIECBAgAABAgQIECBAwGD1AwQIECBAgAABAgQIECCQFDBYk7UIRYAAAQIECBAgQIAAAQIGqx8gQIAAAQIECBAgQIAAgaSAwZqsRSgCBAgQIECAAAECBAgQMFj9AAECBAgQIECAAAECBAgkBQzWZC1CESBAgAABAgQIECBAgIDB6gcIECBAgAABAgQIECBAIClgsCZrEYoAAQIECBAgQIAAAQIEDFY/QIAAAQIECBAgQIAAAQJJAYM1WYtQBAgQIECAAAECBAgQIGCw+gECBAgQIECAAAECBAgQSAoYrMlahCJAgAABAgQIECBAgAABg9UPECBAgAABAgQIECBAgEBSwGBN1iIUAQIECBAgQIAAAQIECBisfoAAAQIECBAgQIAAAQIEkgIGa7IWoQgQIECAAAECBAgQIEDAYPUDBAgQIECAAAECBAgQIJAUMFiTtQhFgAABAgQIECBAgAABAgarHyBAgAABAgQIECBAgACBpIDBmqxFKAIECBAgQIAAAQIECBAwWP0AAQIECBAgQIAAAQIECCQFDNZkLUIRIECAAAECBAgQIECAgMHqBwgQIECAAAECBAgQIEAgKWCwJmsRigABAgQIECBAgAABAgQMVj9AgAABAgQIECBAgAABAkkBgzVZi1AECBAgQIAAAQIECBAgYLD6AQIECBAgQIAAAQIECBBIChisyVqEIkCAAAECBAgQIECAAAGD1Q8QIECAAAECBAgQIECAQFLAYE3WIhQBAgQIECBAgAABAgQIGKx+gAABAgQIECBAgAABAgSSAgZrshahCBAgQIAAAQIECBAgQMBg9QMECBAgQIAAAQIECBAgkBQwWJO1CEWAAAECBAgQIECAAAECBqsfIECAAAECBAgQIECAAIGkgMGarEUoAgQIECBAgAABAgQIEDBY/QABAgQIECBAgAABAgQIJAUM1mQtQhEgQIAAAQIECBAgQICAweoHCBAgQIAAAQIECBAgQCApYLAmaxGKAAECBAgQIECAAAECBAxWP0CAAAECBAgQIECAAAECSQGDNVmLUAQIECBAgAABAgQIECBgsPoBAgQIECBAgAABAgQIEEgKGKzJWoQiQIAAAQIECBAgQIAAAYPVDxAgQIAAAQIECBAgQIBAUsBgTdYiFAECBAgQIECAAAECBAgYrH6AAAECBAgQIECAAAECBJICBmuyFqEIECBAgAABAgQIECBAwGD1AwQIECBAgAABAgQIECCQFDBYk7UIRYAAAQIECBAgQIAAAQIGqx8gQIAAAQIECBAgQIAAgaSAwZqsRSgCBAgQIECAAAECBAgQMFj9AAECBAgQIECAAAECBAgkBQzWZC1CESBAgAABAgQIECBAgIDB6gcIECBAgAABAgQIECBAIClgsCZrEYoAAQIECBAgQIAAAQIEDFY/QIAAAQIECBAgQIAAAQJJAYM1WYtQBAgQIECAAAECBAgQIGCw+gECBAgQIECAAAECBAgQSAoYrMlahCJAgAABAgQIECBAgAABg9UPECBAgAABAgQIECBAgEBSwGBN1iIUAQIECBAgQIAAAQIECBisfoAAAQIECBAgQIAAAQIEkgIGa7IWoV8wYBMAAACoSURBVAgQIECAAAECBAgQIEDAYPUDBAgQIECAAAECBAgQIJAUMFiTtQhFgAABAgQIECBAgAABAgarHyBAgAABAgQIECBAgACBpIDBmqxFKAIECBAgQIAAAQIECBAwWP0AAQIECBAgQIAAAQIECCQFDNZkLUIRIECAAAECBAgQIECAgMHqBwgQIECAAAECBAgQIEAgKWCwJmsRigABAgQIECBAgAABAgQebywBv9YkX3Q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 l="33561" t="13039" r="34208" b="13901"/>
          <a:stretch>
            <a:fillRect/>
          </a:stretch>
        </p:blipFill>
        <p:spPr bwMode="auto">
          <a:xfrm>
            <a:off x="6038193" y="0"/>
            <a:ext cx="5013434" cy="6495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7788168" y="6470639"/>
            <a:ext cx="3925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/>
              <a:t>16 marzo 1964, El Mercurio</a:t>
            </a:r>
          </a:p>
        </p:txBody>
      </p:sp>
    </p:spTree>
    <p:extLst>
      <p:ext uri="{BB962C8B-B14F-4D97-AF65-F5344CB8AC3E}">
        <p14:creationId xmlns:p14="http://schemas.microsoft.com/office/powerpoint/2010/main" val="304714361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14662" t="36047" r="16159" b="31469"/>
          <a:stretch>
            <a:fillRect/>
          </a:stretch>
        </p:blipFill>
        <p:spPr bwMode="auto">
          <a:xfrm>
            <a:off x="1024127" y="116632"/>
            <a:ext cx="10118489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657" y="2996952"/>
            <a:ext cx="4158343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96952"/>
            <a:ext cx="3866606" cy="386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607" y="2996952"/>
            <a:ext cx="4167050" cy="386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2758223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48224" y="1975777"/>
            <a:ext cx="3935609" cy="4023360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es-CL" sz="1800" dirty="0"/>
              <a:t>Richard Nixon: “Acción para el progreso” (1969)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s-CL" sz="1800" dirty="0"/>
              <a:t>Financiamiento Campaña del terror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s-CL" sz="1800" dirty="0" err="1"/>
              <a:t>Track</a:t>
            </a:r>
            <a:r>
              <a:rPr lang="es-CL" sz="1800" dirty="0"/>
              <a:t> I y </a:t>
            </a:r>
            <a:r>
              <a:rPr lang="es-CL" sz="1800" dirty="0" err="1"/>
              <a:t>Track</a:t>
            </a:r>
            <a:r>
              <a:rPr lang="es-CL" sz="1800" dirty="0"/>
              <a:t> II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s-CL" sz="1800" dirty="0"/>
              <a:t>8 de oct. Estatuto de Garantías democráticas: documento inédito para “Asegurar que Allende y su gobierno respeten la democracia y la Constitución”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3" t="21455" r="12939" b="10821"/>
          <a:stretch/>
        </p:blipFill>
        <p:spPr bwMode="auto">
          <a:xfrm>
            <a:off x="6023993" y="0"/>
            <a:ext cx="4608905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51384" y="478542"/>
            <a:ext cx="4032449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3600" b="1" dirty="0"/>
              <a:t>Intervención norteamericana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180" y="2157413"/>
            <a:ext cx="4671820" cy="470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180" y="1"/>
            <a:ext cx="4671820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847" y="43039"/>
            <a:ext cx="4718050" cy="681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6" t="30970" r="29992" b="29665"/>
          <a:stretch/>
        </p:blipFill>
        <p:spPr bwMode="auto">
          <a:xfrm>
            <a:off x="1375189" y="5289599"/>
            <a:ext cx="2384837" cy="114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7" cstate="print"/>
          <a:srcRect l="26837" t="15375" r="45491" b="6250"/>
          <a:stretch>
            <a:fillRect/>
          </a:stretch>
        </p:blipFill>
        <p:spPr bwMode="auto">
          <a:xfrm>
            <a:off x="5951984" y="0"/>
            <a:ext cx="47160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36391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7064" y="776647"/>
            <a:ext cx="4854414" cy="1737360"/>
          </a:xfr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C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Reforma agraria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>
          <a:xfrm>
            <a:off x="529711" y="3093528"/>
            <a:ext cx="4389120" cy="2157740"/>
          </a:xfrm>
        </p:spPr>
        <p:txBody>
          <a:bodyPr>
            <a:normAutofit/>
          </a:bodyPr>
          <a:lstStyle/>
          <a:p>
            <a:pPr algn="ctr"/>
            <a:r>
              <a:rPr lang="es-CL" b="1" dirty="0"/>
              <a:t>Objetivo de clase:</a:t>
            </a:r>
          </a:p>
          <a:p>
            <a:pPr algn="ctr"/>
            <a:r>
              <a:rPr lang="es-CL" b="1" dirty="0"/>
              <a:t>Contenido: </a:t>
            </a:r>
            <a:r>
              <a:rPr lang="es-CL" dirty="0"/>
              <a:t>Describir el contexto histórico , etapas y efectos de la Reforma Agraria en Chile.</a:t>
            </a:r>
          </a:p>
          <a:p>
            <a:pPr algn="ctr"/>
            <a:r>
              <a:rPr lang="es-CL" b="1" dirty="0"/>
              <a:t>Habilidad: </a:t>
            </a:r>
            <a:r>
              <a:rPr lang="es-CL" dirty="0"/>
              <a:t>Análisis de fuentes primarias y secundarias </a:t>
            </a:r>
          </a:p>
          <a:p>
            <a:pPr algn="ctr"/>
            <a:r>
              <a:rPr lang="es-CL" b="1" dirty="0"/>
              <a:t>Actitudinal: </a:t>
            </a:r>
            <a:r>
              <a:rPr lang="es-CL" dirty="0"/>
              <a:t>Respetar opiniones y perspectivas distintas a las propias.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29646" y="0"/>
            <a:ext cx="6862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73988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4651" y="401557"/>
            <a:ext cx="9720072" cy="917013"/>
          </a:xfrm>
        </p:spPr>
        <p:txBody>
          <a:bodyPr/>
          <a:lstStyle/>
          <a:p>
            <a:r>
              <a:rPr lang="es-CL" b="1" dirty="0"/>
              <a:t>JORGE ALESSANDRI RODRIGUEZ </a:t>
            </a:r>
            <a:r>
              <a:rPr lang="es-CL" dirty="0"/>
              <a:t>EN CIFRAS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/>
          <a:srcRect t="9872" b="9564"/>
          <a:stretch/>
        </p:blipFill>
        <p:spPr>
          <a:xfrm>
            <a:off x="148291" y="1506908"/>
            <a:ext cx="12043709" cy="47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425053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data:image/png;base64,iVBORw0KGgoAAAANSUhEUgAAA6wAAAG+CAYAAACXuon9AAAgAElEQVR4Xu3XMREAAAwCseLfdG38kCrgQhd2jgABAgQIECBAgAABAgQIBAUWzCQSAQIECBAgQIAAAQIECBA4g9UTECBAgAABAgQIECBAgEBSwGBN1iIUAQIECBAgQIAAAQIECBisfoAAAQIECBAgQIAAAQIEkgIGa7IWoQgQIECAAAECBAgQIEDAYPUDBAgQIECAAAECBAgQIJAUMFiTtQhFgAABAgQIECBAgAABAgarHyBAgAABAgQIECBAgACBpIDBmqxFKAIECBAgQIAAAQIECBAwWP0AAQIECBAgQIAAAQIECCQFDNZkLUIRIECAAAECBAgQIECAgMHqBwgQIECAAAECBAgQIEAgKWCwJmsRigABAgQIECBAgAABAgQMVj9AgAABAgQIECBAgAABAkkBgzVZi1AECBAgQIAAAQIECBAgYLD6AQIECBAgQIAAAQIECBBIChisyVqEIkCAAAECBAgQIECAAAGD1Q8QIECAAAECBAgQIECAQFLAYE3WIhQBAgQIECBAgAABAgQIGKx+gAABAgQIECBAgAABAgSSAgZrshahCBAgQIAAAQIECBAgQMBg9QMECBAgQIAAAQIECBAgkBQwWJO1CEWAAAECBAgQIECAAAECBqsfIECAAAECBAgQIECAAIGkgMGarEUoAgQIECBAgAABAgQIEDBY/QABAgQIECBAgAABAgQIJAUM1mQtQhEgQIAAAQIECBAgQICAweoHCBAgQIAAAQIECBAgQCApYLAmaxGKAAECBAgQIECAAAECBAxWP0CAAAECBAgQIECAAAECSQGDNVmLUAQIECBAgAABAgQIECBgsPoBAgQIECBAgAABAgQIEEgKGKzJWoQiQIAAAQIECBAgQIAAAYPVDxAgQIAAAQIECBAgQIBAUsBgTdYiFAECBAgQIECAAAECBAgYrH6AAAECBAgQIECAAAECBJICBmuyFqEIECBAgAABAgQIECBAwGD1AwQIECBAgAABAgQIECCQFDBYk7UIRYAAAQIECBAgQIAAAQIGqx8gQIAAAQIECBAgQIAAgaSAwZqsRSgCBAgQIECAAAECBAgQMFj9AAECBAgQIECAAAECBAgkBQzWZC1CESBAgAABAgQIECBAgIDB6gcIECBAgAABAgQIECBAIClgsCZrEYoAAQIECBAgQIAAAQIEDFY/QIAAAQIECBAgQIAAAQJJAYM1WYtQBAgQIECAAAECBAgQIGCw+gECBAgQIECAAAECBAgQSAoYrMlahCJAgAABAgQIECBAgAABg9UPECBAgAABAgQIECBAgEBSwGBN1iIUAQIECBAgQIAAAQIECBisfoAAAQIECBAgQIAAAQIEkgIGa7IWoQgQIECAAAECBAgQIEDAYPUDBAgQIECAAAECBAgQIJAUMFiTtQhFgAABAgQIECBAgAABAgarHyBAgAABAgQIECBAgACBpIDBmqxFKAIECBAgQIAAAQIECBAwWP0AAQIECBAgQIAAAQIECCQFDNZkLUIRIECAAAECBAgQIECAgMHqBwgQIECAAAECBAgQIEAgKWCwJmsRigABAgQIECBAgAABAgQMVj9AgAABAgQIECBAgAABAkkBgzVZi1AECBAgQIAAAQIECBAgYLD6AQIECBAgQIAAAQIECBBIChisyVqEIkCAAAECBAgQIECAAAGD1Q8QIECAAAECBAgQIECAQFLAYE3WIhQBAgQIECBAgAABAgQIGKx+gAABAgQIECBAgAABAgSSAgZrshahCBAgQIAAAQIECBAgQMBg9QMECBAgQIAAAQIECBAgkBQwWJO1CEWAAAECBAgQIECAAAECBqsfIECAAAECBAgQIECAAIGkgMGarEUoAgQIECBAgAABAgQIEDBY/QABAgQIECBAgAABAgQIJAUM1mQtQhEgQIAAAQIECBAgQICAweoHCBAgQIAAAQIECBAgQCApYLAmaxGKAAECBAgQIECAAAECBAxWP0CAAAECBAgQIECAAAECSQGDNVmLUAQIECBAgAABAgQIECBgsPoBAgQIECBAgAABAgQIEEgKGKzJWoQiQIAAAQIECBAgQIAAAYPVDxAgQIAAAQIECBAgQIBAUsBgTdYiFAECBAgQIECAAAECBAgYrH6AAAECBAgQIECAAAECBJICBmuyFqEIECBAgAABAgQIECBAwGD1AwQIECBAgAABAgQIECCQFDBYk7UIRYAAAQIECBAgQIAAAQIGqx8gQIAAAQIECBAgQIAAgaSAwZqsRSgCBAgQIECAAAECBAgQMFj9AAECBAgQIECAAAECBAgkBQzWZC1CESBAgAABAgQIECBAgIDB6gcIECBAgAABAgQIECBAIClgsCZrEYoAAQIECBAgQIAAAQIEDFY/QIAAAQIECBAgQIAAAQJJAYM1WYtQBAgQIECAAAECBAgQIGCw+gECBAgQIECAAAECBAgQSAoYrMlahCJAgAABAgQIECBAgAABg9UPECBAgAABAgQIECBAgEBSwGBN1iIUAQIECBAgQIAAAQIECBisfoAAAQIECBAgQIAAAQIEkgIGa7IWoQgQIECAAAECBAgQIEDAYPUDBAgQIECAAAECBAgQIJAUMFiTtQhFgAABAgQIECBAgAABAgarHyBAgAABAgQIECBAgACBpIDBmqxFKAIECBAgQIAAAQIECBAwWP0AAQIECBAgQIAAAQIECCQFDNZkLUIRIECAAAECBAgQIECAgMHqBwgQIECAAAECBAgQIEAgKWCwJmsRigABAgQIECBAgAABAgQMVj9AgAABAgQIECBAgAABAkkBgzVZi1AECBAgQIAAAQIECBAgYLD6AQIECBAgQIAAAQIECBBIChisyVqEIkCAAAECBAgQIECAAAGD1Q8QIECAAAECBAgQIECAQFLAYE3WIhQBAgQIECBAgAABAgQIGKx+gAABAgQIECBAgAABAgSSAgZrshahCBAgQIAAAQIECBAgQMBg9QMECBAgQIAAAQIECBAgkBQwWJO1CEWAAAECBAgQIECAAAECBqsfIECAAAECBAgQIECAAIGkgMGarEUoAgQIECBAgAABAgQIEDBY/QABAgQIECBAgAABAgQIJAUM1mQtQhEgQIAAAQIECBAgQICAweoHCBAgQIAAAQIECBAgQCApYLAmaxGKAAECBAgQIECAAAECBAxWP0CAAAECBAgQIECAAAECSQGDNVmLUAQIECBAgAABAgQIECBgsPoBAgQIECBAgAABAgQIEEgKGKzJWoQiQIAAAQIECBAgQIAAAYPVDxAgQIAAAQIECBAgQIBAUsBgTdYiFAECBAgQIECAAAECBAgYrH6AAAECBAgQIECAAAECBJICBmuyFqEIECBAgAABAgQIECBAwGD1AwQIECBAgAABAgQIECCQFDBYk7UIRYAAAQIECBAgQIAAAQIGqx8gQIAAAQIECBAgQIAAgaSAwZqsRSgCBAgQIECAAAECBAgQMFj9AAECBAgQIECAAAECBAgkBQzWZC1CESBAgAABAgQIECBAgIDB6gcIECBAgAABAgQIECBAIClgsCZrEYoAAQIECBAgQIAAAQIEDFY/QIAAAQIECBAgQIAAAQJJAYM1WYtQBAgQIECAAAECBAgQIGCw+gECBAgQIECAAAECBAgQSAoYrMlahCJAgAABAgQIECBAgAABg9UPECBAgAABAgQIECBAgEBSwGBN1iIUAQIECBAgQIAAAQIECBisfoAAAQIECBAgQIAAAQIEkgIGa7IWoQgQIECAAAECBAgQIEDAYPUDBAgQIECAAAECBAgQIJAUMFiTtQhFgAABAgQIECBAgAABAgarHyBAgAABAgQIECBAgACBpIDBmqxFKAIECBAgQIAAAQIECBAwWP0AAQIECBAgQIAAAQIECCQFDNZkLUIRIECAAAECBAgQIECAgMHqBwgQIECAAAECBAgQIEAgKWCwJmsRigABAgQIECBAgAABAgQMVj9AgAABAgQIECBAgAABAkkBgzVZi1AECBAgQIAAAQIECBAgYLD6AQIECBAgQIAAAQIECBBIChisyVqEIkCAAAECBAgQIECAAAGD1Q8QIECAAAECBAgQIECAQFLAYE3WIhQBAgQIECBAgAABAgQIGKx+gAABAgQIECBAgAABAgSSAgZrshahCBAgQIAAAQIECBAgQMBg9QMECBAgQIAAAQIECBAgkBQwWJO1CEWAAAECBAgQIECAAAECBqsfIECAAAECBAgQIECAAIGkgMGarEUoAgQIECBAgAABAgQIEDBY/QABAgQIECBAgAABAgQIJAUM1mQtQhEgQIAAAQIECBAgQICAweoHCBAgQIAAAQIECBAgQCApYLAmaxGKAAECBAgQIECAAAECBAxWP0CAAAECBAgQIECAAAECSQGDNVmLUAQIECBAgAABAgQIECBgsPoBAgQIECBAgAABAgQIEEgKGKzJWoQiQIAAAQIECBAgQIAAAYPVDxAgQIAAAQIECBAgQIBAUsBgTdYiFAECBAgQIECAAAECBAgYrH6AAAECBAgQIECAAAECBJICBmuyFqEIECBAgAABAgQIECBAwGD1AwQIECBAgAABAgQIECCQFDBYk7UIRYAAAQIECBAgQIAAAQIGqx8gQIAAAQIECBAgQIAAgaSAwZqsRSgCBAgQIECAAAECBAgQMFj9AAECBAgQIECAAAECBAgkBQzWZC1CESBAgAABAgQIECBAgIDB6gcIECBAgAABAgQIECBAIClgsCZrEYoAAQIECBAgQIAAAQIEDFY/QIAAAQIECBAgQIAAAQJJAYM1WYtQBAgQIECAAAECBAgQIGCw+gECBAgQIECAAAECBAgQSAoYrMlahCJAgAABAgQIECBAgAABg9UPECBAgAABAgQIECBAgEBSwGBN1iIUAQIECBAgQIAAAQIECBisfoAAAQIECBAgQIAAAQIEkgIGa7IWoQgQIECAAAECBAgQIEDAYPUDBAgQIECAAAECBAgQIJAUMFiTtQhFgAABAgQIECBAgAABAgarHyBAgAABAgQIECBAgACBpIDBmqxFKAIECBAgQIAAAQIECBAwWP0AAQIECBAgQIAAAQIECCQFDNZkLUIRIECAAAECBAgQIECAgMHqBwgQIECAAAECBAgQIEAgKWCwJmsRigABAgQIECBAgAABAgQMVj9AgAABAgQIECBAgAABAkkBgzVZi1AECBAgQIAAAQIECBAgYLD6AQIECBAgQIAAAQIECBBIChisyVqEIkCAAAECBAgQIECAAAGD1Q8QIECAAAECBAgQIECAQFLAYE3WIhQBAgQIECBAgAABAgQIGKx+gAABAgQIECBAgAABAgSSAgZrshahCBAgQIAAAQIECBAgQMBg9QMECBAgQIAAAQIECBAgkBQwWJO1CEWAAAECBAgQIECAAAECBqsfIECAAAECBAgQIECAAIGkgMGarEUoAgQIECBAgAABAgQIEDBY/QABAgQIECBAgAABAgQIJAUM1mQtQhEgQIAAAQIECBAgQICAweoHCBAgQIAAAQIECBAgQCApYLAmaxGKAAECBAgQIECAAAECBAxWP0CAAAECBAgQIECAAAECSQGDNVmLUAQIECBAgAABAgQIECBgsPoBAgQIECBAgAABAgQIEEgKGKzJWoQiQIAAAQIECBAgQIAAAYPVDxAgQIAAAQIECBAgQIBAUsBgTdYiFAECBAgQIECAAAECBAgYrH6AAAECBAgQIECAAAECBJICBmuyFqEIECBAgAABAgQIECBAwGD1AwQIECBAgAABAgQIECCQFDBYk7UIRYAAAQIECBAgQIAAAQIGqx8gQIAAAQIECBAgQIAAgaSAwZqsRSgCBAgQIECAAAECBAgQMFj9AAECBAgQIECAAAECBAgkBQzWZC1CESBAgAABAgQIECBAgIDB6gcIECBAgAABAgQIECBAIClgsCZrEYoAAQIECBAgQIAAAQIEDFY/QIAAAQIECBAgQIAAAQJJAYM1WYtQBAgQIECAAAECBAgQIGCw+gECBAgQIECAAAECBAgQSAoYrMlahCJAgAABAgQIECBAgAABg9UPECBAgAABAgQIECBAgEBSwGBN1iIUAQIECBAgQIAAAQIECBisfoAAAQIECBAgQIAAAQIEkgIGa7IWoQgQIECAAAECBAgQIEDAYPUDBAgQIECAAAECBAgQIJAUMFiTtQhFgAABAgQIECBAgAABAgarHyBAgAABAgQIECBAgACBpIDBmqxFKAIECBAgQIAAAQIECBAwWP0AAQIECBAgQIAAAQIECCQFDNZkLUIRIECAAAECBAgQIECAgMHqBwgQIECAAAECBAgQIEAgKWCwJmsRigABAgQIECBAgAABAgQMVj9AgAABAgQIECBAgAABAkkBgzVZi1AECBAgQIAAAQIECBAgYLD6AQIECBAgQIAAAQIECBBIChisyVqEIkCAAAECBAgQIECAAAGD1Q8QIECAAAECBAgQIECAQFLAYE3WIhQBAgQIECBAgAABAgQIGKx+gAABAgQIECBAgAABAgSSAgZrshahCBAgQIAAAQIECBAgQMBg9QMECBAgQIAAAQIECBAgkBQwWJO1CEWAAAECBAgQIECAAAECBqsfIECAAAECBAgQIECAAIGkgMGarEUoAgQIECBAgAABAgQIEDBY/QABAgQIECBAgAABAgQIJAUM1mQtQhEgQIAAAQIECBAgQICAweoHCBAgQIAAAQIECBAgQCApYLAmaxGKAAECBAgQIECAAAECBAxWP0CAAAECBAgQIECAAAECSQGDNVmLUAQIECBAgAABAgQIECBgsPoBAgQIECBAgAABAgQIEEgKGKzJWoQiQIAAAQIECBAgQIAAAYPVDxAgQIAAAQIECBAgQIBAUsBgTdYiFAECBAgQIECAAAECBAgYrH6AAAECBAgQIECAAAECBJICBmuyFqEIECBAgAABAgQIECBAwGD1AwQIECBAgAABAgQIECCQFDBYk7UIRYAAAQIECBAgQIAAAQIGqx8gQIAAAQIECBAgQIAAgaSAwZqsRSgCBAgQIECAAAECBAgQMFj9AAECBAgQIECAAAECBAgkBQzWZC1CESBAgAABAgQIECBAgIDB6gcIECBAgAABAgQIECBAIClgsCZrEYoAAQIECBAgQIAAAQIEDFY/QIAAAQIECBAgQIAAAQJJAYM1WYtQBAgQIECAAAECBAgQIGCw+gECBAgQIECAAAECBAgQSAoYrMlahCJAgAABAgQIECBAgAABg9UPECBAgAABAgQIECBAgEBSwGBN1iIUAQIECBAgQIAAAQIECBisfoAAAQIECBAgQIAAAQIEkgIGa7IWoQgQIECAAAECBAgQIEDAYPUDBAgQIECAAAECBAgQIJAUMFiTtQhFgAABAgQIECBAgAABAgarHyBAgAABAgQIECBAgACBpIDBmqxFKAIECBAgQIAAAQIECBAwWP0AAQIECBAgQIAAAQIECCQFDNZkLUIRIECAAAECBAgQIECAgMHqBwgQIECAAAECBAgQIEAgKWCwJmsRigABAgQIECBAgAABAgQMVj9AgAABAgQIECBAgAABAkkBgzVZi1AECBAgQIAAAQIECBAgYLD6AQIECBAgQIAAAQIECBBIChisyVqEIkCAAAECBAgQIECAAAGD1Q8QIECAAAECBAgQIECAQFLAYE3WIhQBAgQIECBAgAABAgQIGKx+gAABAgQIECBAgAABAgSSAgZrshahCBAgQIAAAQIECBAgQMBg9QMECBAgQIAAAQIECBAgkBQwWJO1CEWAAAECBAgQIECAAAECBqsfIECAAAECBAgQIECAAIGkgMGarEUoAgQIECBAgAABAgQIEDBY/QABAgQIECBAgAABAgQIJAUM1mQtQhEgQIAAAQIECBAgQICAweoHCBAgQIAAAQIECBAgQCApYLAmaxGKAAECBAgQIECAAAECBAxWP0CAAAECBAgQIECAAAECSQGDNVmLUAQIECBAgAABAgQIECBgsPoBAgQIECBAgAABAgQIEEgKGKzJWoQiQIAAAQIECBAgQIAAAYPVDxAgQIAAAQIECBAgQIBAUsBgTdYiFAECBAgQIECAAAECBAgYrH6AAAECBAgQIECAAAECBJICBmuyFqEIECBAgAABAgQIECBAwGD1AwQIECBAgAABAgQIECCQFDBYk7UIRYAAAQIECBAgQIAAAQIGqx8gQIAAAQIECBAgQIAAgaSAwZqsRSgCBAgQIECAAAECBAgQMFj9AAECBAgQIECAAAECBAgkBQzWZC1CESBAgAABAgQIECBAgIDB6gcIECBAgAABAgQIECBAIClgsCZrEYoAAQIECBAgQIAAAQIEDFY/QIAAAQIECBAgQIAAAQJJAYM1WYtQBAgQIECAAAECBAgQIGCw+gECBAgQIECAAAECBAgQSAoYrMlahCJAgAABAgQIECBAgAABg9UPECBAgAABAgQIECBAgEBSwGBN1iIUAQIECBAgQIAAAQIECBisfoAAAQIECBAgQIAAAQIEkgIGa7IWoQgQIECAAAECBAgQIEDAYPUDBAgQIECAAAECBAgQIJAUMFiTtQhFgAABAgQIECBAgAABAgarHyBAgAABAgQIECBAgACBpIDBmqxFKAIECBAgQIAAAQIECBAwWP0AAQIECBAgQIAAAQIECCQFDNZkLUIRIECAAAECBAgQIECAgMHqBwgQIECAAAECBAgQIEAgKWCwJmsRigABAgQIECBAgAABAgQMVj9AgAABAgQIECBAgAABAkkBgzVZi1AECBAgQIAAAQIECBAgYLD6AQIECBAgQIAAAQIECBBIChisyVqEIkCAAAECBAgQIECAAAGD1Q8QIECAAAECBAgQIECAQFLAYE3WIhQBAgQIECBAgAABAgQIGKx+gAABAgQIECBAgAABAgSSAgZrshahCBAgQIAAAQIECBAgQMBg9QMECBAgQIAAAQIECBAgkBQwWJO1CEWAAAECBAgQIECAAAECBqsfIECAAAECBAgQIECAAIGkgMGarEUoAgQIECBAgAABAgQIEDBY/QABAgQIECBAgAABAgQIJAUM1mQtQhEgQIAAAQIECBAgQICAweoHCBAgQIAAAQIECBAgQCApYLAmaxGKAAECBAgQIECAAAECBAxWP0CAAAECBAgQIECAAAECSQGDNVmLUAQIECBAgAABAgQIECBgsPoBAgQIECBAgAABAgQIEEgKGKzJWoQiQIAAAQIECBAgQIAAAYPVDxAgQIAAAQIECBAgQIBAUsBgTdYiFAECBAgQIECAAAECBAgYrH6AAAECBAgQIECAAAECBJICBmuyFqEIECBAgAABAgQIECBAwGD1AwQIECBAgAABAgQIECCQFDBYk7UIRYAAAQIECBAgQIAAAQIGqx8gQIAAAQIECBAgQIAAgaSAwZqsRSgCBAgQIECAAAECBAgQMFj9AAECBAgQIECAAAECBAgkBQzWZC1CESBAgAABAgQIECBAgIDB6gcIECBAgAABAgQIECBAIClgsCZrEYoAAQIECBAgQIAAAQIEDFY/QIAAAQIECBAgQIAAAQJJAYM1WYtQBAgQIECAAAECBAgQIGCw+gECBAgQIECAAAECBAgQSAoYrMlahCJAgAABAgQIECBAgAABg9UPECBAgAABAgQIECBAgEBSwGBN1iIUAQIECBAgQIAAAQIECBisfoAAAQIECBAgQIAAAQIEkgIGa7IWoQgQIECAAAECBAgQIEDAYPUDBAgQIECAAAECBAgQIJAUMFiTtQhFgAABAgQIECBAgAABAgarHyBAgAABAgQIECBAgACBpIDBmqxFKAIECBAgQIAAAQIECBAwWP0AAQIECBAgQIAAAQIECCQFDNZkLUIRIECAAAECBAgQIECAgMHqBwgQIECAAAECBAgQIEAgKWCwJmsRigABAgQIECBAgAABAgQMVj9AgAABAgQIECBAgAABAkkBgzVZi1AECBAgQIAAAQIECBAgYLD6AQIECBAgQIAAAQIECBBIChisyVqEIkCAAAECBAgQIECAAAGD1Q8QIECAAAECBAgQIECAQFLAYE3WIhQBAgQIECBAgAABAgQIGKx+gAABAgQIECBAgAABAgSSAgZrshahCBAgQIAAAQIECBAgQMBg9QMECBAgQIAAAQIECBAgkBQwWJO1CEWAAAECBAgQIECAAAECBqsfIECAAAECBAgQIECAAIGkgMGarEUoAgQIECBAgAABAgQIEDBY/QABAgQIECBAgAABAgQIJAUM1mQtQhEgQIAAAQIECBAgQICAweoHCBAgQIAAAQIECBAgQCApYLAmaxGKAAECBAgQIECAAAECBAxWP0CAAAECBAgQIECAAAECSQGDNVmLUAQIECBAgAABAgQIECBgsPoBAgQIECBAgAABAgQIEEgKGKzJWoQiQIAAAQIECBAgQIAAAYPVDxAgQIAAAQIECBAgQIBAUsBgTdYiFAECBAgQIECAAAECBAgYrH6AAAECBAgQIECAAAECBJICBmuyFqEIECBAgAABAgQIECBAwGD1AwQIECBAgAABAgQIECCQFDBYk7UIRYAAAQIECBAgQIAAAQIGqx8gQIAAAQIECBAgQIAAgaSAwZqsRSgCBAgQIECAAAECBAgQMFj9AAECBAgQIECAAAECBAgkBQzWZC1CESBAgAABAgQIECBAgIDB6gcIECBAgAABAgQIECBAIClgsCZrEYoAAQIECBAgQIAAAQIEDFY/QIAAAQIECBAgQIAAAQJJAYM1WYtQBAgQIECAAAECBAgQIGCw+gECBAgQIECAAAECBAgQSAoYrMlahCJAgAABAgQIECBAgAABg9UPECBAgAABAgQIECBAgEBSwGBN1iIUAQIECBAgQIAAAQIECBisfoAAAQIECBAgQIAAAQIEkgIGa7IWoV8wYBMAAACoSURBVAgQIECAAAECBAgQIEDAYPUDBAgQIECAAAECBAgQIJAUMFiTtQhFgAABAgQIECBAgAABAgarHyBAgAABAgQIECBAgACBpIDBmqxFKAIECBAgQIAAAQIECBAwWP0AAQIECBAgQIAAAQIECCQFDNZkLUIRIECAAAECBAgQIECAgMHqBwgQIECAAAECBAgQIEAgKWCwJmsRigABAgQIECBAgAABAgQebywBv9YkX3Q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2052" name="AutoShape 4" descr="data:image/png;base64,iVBORw0KGgoAAAANSUhEUgAAA6wAAAG+CAYAAACXuon9AAAgAElEQVR4Xu3XMREAAAwCseLfdG38kCrgQhd2jgABAgQIECBAgAABAgQIBAUWzCQSAQIECBAgQIAAAQIECBA4g9UTECBAgAABAgQIECBAgEBSwGBN1iIUAQIECBAgQIAAAQIECBisfoAAAQIECBAgQIAAAQIEkgIGa7IWoQgQIECAAAECBAgQIEDAYPUDBAgQIECAAAECBAgQIJAUMFiTtQhFgAABAgQIECBAgAABAgarHyBAgAABAgQIECBAgACBpIDBmqxFKAIECBAgQIAAAQIECBAwWP0AAQIECBAgQIAAAQIECCQFDNZkLUIRIECAAAECBAgQIECAgMHqBwgQIECAAAECBAgQIEAgKWCwJmsRigABAgQIECBAgAABAgQMVj9AgAABAgQIECBAgAABAkkBgzVZi1AECBAgQIAAAQIECBAgYLD6AQIECBAgQIAAAQIECBBIChisyVqEIkCAAAECBAgQIECAAAGD1Q8QIECAAAECBAgQIECAQFLAYE3WIhQBAgQIECBAgAABAgQIGKx+gAABAgQIECBAgAABAgSSAgZrshahCBAgQIAAAQIECBAgQMBg9QMECBAgQIAAAQIECBAgkBQwWJO1CEWAAAECBAgQIECAAAECBqsfIECAAAECBAgQIECAAIGkgMGarEUoAgQIECBAgAABAgQIEDBY/QABAgQIECBAgAABAgQIJAUM1mQtQhEgQIAAAQIECBAgQICAweoHCBAgQIAAAQIECBAgQCApYLAmaxGKAAECBAgQIECAAAECBAxWP0CAAAECBAgQIECAAAECSQGDNVmLUAQIECBAgAABAgQIECBgsPoBAgQIECBAgAABAgQIEEgKGKzJWoQiQIAAAQIECBAgQIAAAYPVDxAgQIAAAQIECBAgQIBAUsBgTdYiFAECBAgQIECAAAECBAgYrH6AAAECBAgQIECAAAECBJICBmuyFqEIECBAgAABAgQIECBAwGD1AwQIECBAgAABAgQIECCQFDBYk7UIRYAAAQIECBAgQIAAAQIGqx8gQIAAAQIECBAgQIAAgaSAwZqsRSgCBAgQIECAAAECBAgQMFj9AAECBAgQIECAAAECBAgkBQzWZC1CESBAgAABAgQIECBAgIDB6gcIECBAgAABAgQIECBAIClgsCZrEYoAAQIECBAgQIAAAQIEDFY/QIAAAQIECBAgQIAAAQJJAYM1WYtQBAgQIECAAAECBAgQIGCw+gECBAgQIECAAAECBAgQSAoYrMlahCJAgAABAgQIECBAgAABg9UPECBAgAABAgQIECBAgEBSwGBN1iIUAQIECBAgQIAAAQIECBisfoAAAQIECBAgQIAAAQIEkgIGa7IWoQgQIECAAAECBAgQIEDAYPUDBAgQIECAAAECBAgQIJAUMFiTtQhFgAABAgQIECBAgAABAgarHyBAgAABAgQIECBAgACBpIDBmqxFKAIECBAgQIAAAQIECBAwWP0AAQIECBAgQIAAAQIECCQFDNZkLUIRIECAAAECBAgQIECAgMHqBwgQIECAAAECBAgQIEAgKWCwJmsRigABAgQIECBAgAABAgQMVj9AgAABAgQIECBAgAABAkkBgzVZi1AECBAgQIAAAQIECBAgYLD6AQIECBAgQIAAAQIECBBIChisyVqEIkCAAAECBAgQIECAAAGD1Q8QIECAAAECBAgQIECAQFLAYE3WIhQBAgQIECBAgAABAgQIGKx+gAABAgQIECBAgAABAgSSAgZrshahCBAgQIAAAQIECBAgQMBg9QMECBAgQIAAAQIECBAgkBQwWJO1CEWAAAECBAgQIECAAAECBqsfIECAAAECBAgQIECAAIGkgMGarEUoAgQIECBAgAABAgQIEDBY/QABAgQIECBAgAABAgQIJAUM1mQtQhEgQIAAAQIECBAgQICAweoHCBAgQIAAAQIECBAgQCApYLAmaxGKAAECBAgQIECAAAECBAxWP0CAAAECBAgQIECAAAECSQGDNVmLUAQIECBAgAABAgQIECBgsPoBAgQIECBAgAABAgQIEEgKGKzJWoQiQIAAAQIECBAgQIAAAYPVDxAgQIAAAQIECBAgQIBAUsBgTdYiFAECBAgQIECAAAECBAgYrH6AAAECBAgQIECAAAECBJICBmuyFqEIECBAgAABAgQIECBAwGD1AwQIECBAgAABAgQIECCQFDBYk7UIRYAAAQIECBAgQIAAAQIGqx8gQIAAAQIECBAgQIAAgaSAwZqsRSgCBAgQIECAAAECBAgQMFj9AAECBAgQIECAAAECBAgkBQzWZC1CESBAgAABAgQIECBAgIDB6gcIECBAgAABAgQIECBAIClgsCZrEYoAAQIECBAgQIAAAQIEDFY/QIAAAQIECBAgQIAAAQJJAYM1WYtQBAgQIECAAAECBAgQIGCw+gECBAgQIECAAAECBAgQSAoYrMlahCJAgAABAgQIECBAgAABg9UPECBAgAABAgQIECBAgEBSwGBN1iIUAQIECBAgQIAAAQIECBisfoAAAQIECBAgQIAAAQIEkgIGa7IWoQgQIECAAAECBAgQIEDAYPUDBAgQIECAAAECBAgQIJAUMFiTtQhFgAABAgQIECBAgAABAgarHyBAgAABAgQIECBAgACBpIDBmqxFKAIECBAgQIAAAQIECBAwWP0AAQIECBAgQIAAAQIECCQFDNZkLUIRIECAAAECBAgQIECAgMHqBwgQIECAAAECBAgQIEAgKWCwJmsRigABAgQIECBAgAABAgQMVj9AgAABAgQIECBAgAABAkkBgzVZi1AECBAgQIAAAQIECBAgYLD6AQIECBAgQIAAAQIECBBIChisyVqEIkCAAAECBAgQIECAAAGD1Q8QIECAAAECBAgQIECAQFLAYE3WIhQBAgQIECBAgAABAgQIGKx+gAABAgQIECBAgAABAgSSAgZrshahCBAgQIAAAQIECBAgQMBg9QMECBAgQIAAAQIECBAgkBQwWJO1CEWAAAECBAgQIECAAAECBqsfIECAAAECBAgQIECAAIGkgMGarEUoAgQIECBAgAABAgQIEDBY/QABAgQIECBAgAABAgQIJAUM1mQtQhEgQIAAAQIECBAgQICAweoHCBAgQIAAAQIECBAgQCApYLAmaxGKAAECBAgQIECAAAECBAxWP0CAAAECBAgQIECAAAECSQGDNVmLUAQIECBAgAABAgQIECBgsPoBAgQIECBAgAABAgQIEEgKGKzJWoQiQIAAAQIECBAgQIAAAYPVDxAgQIAAAQIECBAgQIBAUsBgTdYiFAECBAgQIECAAAECBAgYrH6AAAECBAgQIECAAAECBJICBmuyFqEIECBAgAABAgQIECBAwGD1AwQIECBAgAABAgQIECCQFDBYk7UIRYAAAQIECBAgQIAAAQIGqx8gQIAAAQIECBAgQIAAgaSAwZqsRSgCBAgQIECAAAECBAgQMFj9AAECBAgQIECAAAECBAgkBQzWZC1CESBAgAABAgQIECBAgIDB6gcIECBAgAABAgQIECBAIClgsCZrEYoAAQIECBAgQIAAAQIEDFY/QIAAAQIECBAgQIAAAQJJAYM1WYtQBAgQIECAAAECBAgQIGCw+gECBAgQIECAAAECBAgQSAoYrMlahCJAgAABAgQIECBAgAABg9UPECBAgAABAgQIECBAgEBSwGBN1iIUAQIECBAgQIAAAQIECBisfoAAAQIECBAgQIAAAQIEkgIGa7IWoQgQIECAAAECBAgQIEDAYPUDBAgQIECAAAECBAgQIJAUMFiTtQhFgAABAgQIECBAgAABAgarHyBAgAABAgQIECBAgACBpIDBmqxFKAIECBAgQIAAAQIECBAwWP0AAQIECBAgQIAAAQIECCQFDNZkLUIRIECAAAECBAgQIECAgMHqBwgQIECAAAECBAgQIEAgKWCwJmsRigABAgQIECBAgAABAgQMVj9AgAABAgQIECBAgAABAkkBgzVZi1AECBAgQIAAAQIECBAgYLD6AQIECBAgQIAAAQIECBBIChisyVqEIkCAAAECBAgQIECAAAGD1Q8QIECAAAECBAgQIECAQFLAYE3WIhQBAgQIECBAgAABAgQIGKx+gAABAgQIECBAgAABAgSSAgZrshahCBAgQIAAAQIECBAgQMBg9QMECBAgQIAAAQIECBAgkBQwWJO1CEWAAAECBAgQIECAAAECBqsfIECAAAECBAgQIECAAIGkgMGarEUoAgQIECBAgAABAgQIEDBY/QABAgQIECBAgAABAgQIJAUM1mQtQhEgQIAAAQIECBAgQICAweoHCBAgQIAAAQIECBAgQCApYLAmaxGKAAECBAgQIECAAAECBAxWP0CAAAECBAgQIECAAAECSQGDNVmLUAQIECBAgAABAgQIECBgsPoBAgQIECBAgAABAgQIEEgKGKzJWoQiQIAAAQIECBAgQIAAAYPVDxAgQIAAAQIECBAgQIBAUsBgTdYiFAECBAgQIECAAAECBAgYrH6AAAECBAgQIECAAAECBJICBmuyFqEIECBAgAABAgQIECBAwGD1AwQIECBAgAABAgQIECCQFDBYk7UIRYAAAQIECBAgQIAAAQIGqx8gQIAAAQIECBAgQIAAgaSAwZqsRSgCBAgQIECAAAECBAgQMFj9AAECBAgQIECAAAECBAgkBQzWZC1CESBAgAABAgQIECBAgIDB6gcIECBAgAABAgQIECBAIClgsCZrEYoAAQIECBAgQIAAAQIEDFY/QIAAAQIECBAgQIAAAQJJAYM1WYtQBAgQIECAAAECBAgQIGCw+gECBAgQIECAAAECBAgQSAoYrMlahCJAgAABAgQIECBAgAABg9UPECBAgAABAgQIECBAgEBSwGBN1iIUAQIECBAgQIAAAQIECBisfoAAAQIECBAgQIAAAQIEkgIGa7IWoQgQIECAAAECBAgQIEDAYPUDBAgQIECAAAECBAgQIJAUMFiTtQhFgAABAgQIECBAgAABAgarHyBAgAABAgQIECBAgACBpIDBmqxFKAIECBAgQIAAAQIECBAwWP0AAQIECBAgQIAAAQIECCQFDNZkLUIRIECAAAECBAgQIECAgMHqBwgQIECAAAECBAgQIEAgKWCwJmsRigABAgQIECBAgAABAgQMVj9AgAABAgQIECBAgAABAkkBgzVZi1AECBAgQIAAAQIECBAgYLD6AQIECBAgQIAAAQIECBBIChisyVqEIkCAAAECBAgQIECAAAGD1Q8QIECAAAECBAgQIECAQFLAYE3WIhQBAgQIECBAgAABAgQIGKx+gAABAgQIECBAgAABAgSSAgZrshahCBAgQIAAAQIECBAgQMBg9QMECBAgQIAAAQIECBAgkBQwWJO1CEWAAAECBAgQIECAAAECBqsfIECAAAECBAgQIECAAIGkgMGarEUoAgQIECBAgAABAgQIEDBY/QABAgQIECBAgAABAgQIJAUM1mQtQhEgQIAAAQIECBAgQICAweoHCBAgQIAAAQIECBAgQCApYLAmaxGKAAECBAgQIECAAAECBAxWP0CAAAECBAgQIECAAAECSQGDNVmLUAQIECBAgAABAgQIECBgsPoBAgQIECBAgAABAgQIEEgKGKzJWoQiQIAAAQIECBAgQIAAAYPVDxAgQIAAAQIECBAgQIBAUsBgTdYiFAECBAgQIECAAAECBAgYrH6AAAECBAgQIECAAAECBJICBmuyFqEIECBAgAABAgQIECBAwGD1AwQIECBAgAABAgQIECCQFDBYk7UIRYAAAQIECBAgQIAAAQIGqx8gQIAAAQIECBAgQIAAgaSAwZqsRSgCBAgQIECAAAECBAgQMFj9AAECBAgQIECAAAECBAgkBQzWZC1CESBAgAABAgQIECBAgIDB6gcIECBAgAABAgQIECBAIClgsCZrEYoAAQIECBAgQIAAAQIEDFY/QIAAAQIECBAgQIAAAQJJAYM1WYtQBAgQIECAAAECBAgQIGCw+gECBAgQIECAAAECBAgQSAoYrMlahCJAgAABAgQIECBAgAABg9UPECBAgAABAgQIECBAgEBSwGBN1iIUAQIECBAgQIAAAQIECBisfoAAAQIECBAgQIAAAQIEkgIGa7IWoQgQIECAAAECBAgQIEDAYPUDBAgQIECAAAECBAgQIJAUMFiTtQhFgAABAgQIECBAgAABAgarHyBAgAABAgQIECBAgACBpIDBmqxFKAIECBAgQIAAAQIECBAwWP0AAQIECBAgQIAAAQIECCQFDNZkLUIRIECAAAECBAgQIECAgMHqBwgQIECAAAECBAgQIEAgKWCwJmsRigABAgQIECBAgAABAgQMVj9AgAABAgQIECBAgAABAkkBgzVZi1AECBAgQIAAAQIECBAgYLD6AQIECBAgQIAAAQIECBBIChisyVqEIkCAAAECBAgQIECAAAGD1Q8QIECAAAECBAgQIECAQFLAYE3WIhQBAgQIECBAgAABAgQIGKx+gAABAgQIECBAgAABAgSSAgZrshahCBAgQIAAAQIECBAgQMBg9QMECBAgQIAAAQIECBAgkBQwWJO1CEWAAAECBAgQIECAAAECBqsfIECAAAECBAgQIECAAIGkgMGarEUoAgQIECBAgAABAgQIEDBY/QABAgQIECBAgAABAgQIJAUM1mQtQhEgQIAAAQIECBAgQICAweoHCBAgQIAAAQIECBAgQCApYLAmaxGKAAECBAgQIECAAAECBAxWP0CAAAECBAgQIECAAAECSQGDNVmLUAQIECBAgAABAgQIECBgsPoBAgQIECBAgAABAgQIEEgKGKzJWoQiQIAAAQIECBAgQIAAAYPVDxAgQIAAAQIECBAgQIBAUsBgTdYiFAECBAgQIECAAAECBAgYrH6AAAECBAgQIECAAAECBJICBmuyFqEIECBAgAABAgQIECBAwGD1AwQIECBAgAABAgQIECCQFDBYk7UIRYAAAQIECBAgQIAAAQIGqx8gQIAAAQIECBAgQIAAgaSAwZqsRSgCBAgQIECAAAECBAgQMFj9AAECBAgQIECAAAECBAgkBQzWZC1CESBAgAABAgQIECBAgIDB6gcIECBAgAABAgQIECBAIClgsCZrEYoAAQIECBAgQIAAAQIEDFY/QIAAAQIECBAgQIAAAQJJAYM1WYtQBAgQIECAAAECBAgQIGCw+gECBAgQIECAAAECBAgQSAoYrMlahCJAgAABAgQIECBAgAABg9UPECBAgAABAgQIECBAgEBSwGBN1iIUAQIECBAgQIAAAQIECBisfoAAAQIECBAgQIAAAQIEkgIGa7IWoQgQIECAAAECBAgQIEDAYPUDBAgQIECAAAECBAgQIJAUMFiTtQhFgAABAgQIECBAgAABAgarHyBAgAABAgQIECBAgACBpIDBmqxFKAIECBAgQIAAAQIECBAwWP0AAQIECBAgQIAAAQIECCQFDNZkLUIRIECAAAECBAgQIECAgMHqBwgQIECAAAECBAgQIEAgKWCwJmsRigABAgQIECBAgAABAgQMVj9AgAABAgQIECBAgAABAkkBgzVZi1AECBAgQIAAAQIECBAgYLD6AQIECBAgQIAAAQIECBBIChisyVqEIkCAAAECBAgQIECAAAGD1Q8QIECAAAECBAgQIECAQFLAYE3WIhQBAgQIECBAgAABAgQIGKx+gAABAgQIECBAgAABAgSSAgZrshahCBAgQIAAAQIECBAgQMBg9QMECBAgQIAAAQIECBAgkBQwWJO1CEWAAAECBAgQIECAAAECBqsfIECAAAECBAgQIECAAIGkgMGarEUoAgQIECBAgAABAgQIEDBY/QABAgQIECBAgAABAgQIJAUM1mQtQhEgQIAAAQIECBAgQICAweoHCBAgQIAAAQIECBAgQCApYLAmaxGKAAECBAgQIECAAAECBAxWP0CAAAECBAgQIECAAAECSQGDNVmLUAQIECBAgAABAgQIECBgsPoBAgQIECBAgAABAgQIEEgKGKzJWoQiQIAAAQIECBAgQIAAAYPVDxAgQIAAAQIECBAgQIBAUsBgTdYiFAECBAgQIECAAAECBAgYrH6AAAECBAgQIECAAAECBJICBmuyFqEIECBAgAABAgQIECBAwGD1AwQIECBAgAABAgQIECCQFDBYk7UIRYAAAQIECBAgQIAAAQIGqx8gQIAAAQIECBAgQIAAgaSAwZqsRSgCBAgQIECAAAECBAgQMFj9AAECBAgQIECAAAECBAgkBQzWZC1CESBAgAABAgQIECBAgIDB6gcIECBAgAABAgQIECBAIClgsCZrEYoAAQIECBAgQIAAAQIEDFY/QIAAAQIECBAgQIAAAQJJAYM1WYtQBAgQIECAAAECBAgQIGCw+gECBAgQIECAAAECBAgQSAoYrMlahCJAgAABAgQIECBAgAABg9UPECBAgAABAgQIECBAgEBSwGBN1iIUAQIECBAgQIAAAQIECBisfoAAAQIECBAgQIAAAQIEkgIGa7IWoQgQIECAAAECBAgQIEDAYPUDBAgQIECAAAECBAgQIJAUMFiTtQhFgAABAgQIECBAgAABAgarHyBAgAABAgQIECBAgACBpIDBmqxFKAIECBAgQIAAAQIECBAwWP0AAQIECBAgQIAAAQIECCQFDNZkLUIRIECAAAECBAgQIECAgMHqBwgQIECAAAECBAgQIEAgKWCwJmsRigABAgQIECBAgAABAgQMVj9AgAABAgQIECBAgAABAkkBgzVZi1AECBAgQIAAAQIECBAgYLD6AQIECBAgQIAAAQIECBBIChisyVqEIkCAAAECBAgQIECAAAGD1Q8QIECAAAECBAgQIECAQFLAYE3WIhQBAgQIECBAgAABAgQIGKx+gAABAgQIECBAgAABAgSSAgZrshahCBAgQIAAAQIECBAgQMBg9QMECBAgQIAAAQIECBAgkBQwWJO1CEWAAAECBAgQIECAAAECBqsfIECAAAECBAgQIECAAIGkgMGarEUoAgQIECBAgAABAgQIEDBY/QABAgQIECBAgAABAgQIJAUM1mQtQhEgQIAAAQIECBAgQICAweoHCBAgQIAAAQIECBAgQCApYLAmaxGKAAECBAgQIECAAAECBAxWP0CAAAECBAgQIECAAAECSQGDNVmLUAQIECBAgAABAgQIECBgsPoBAgQIECBAgAABAgQIEEgKGKzJWoQiQIAAAQIECBAgQIAAAYPVDxAgQIAAAQIECBAgQIBAUsBgTdYiFAECBAgQIECAAAECBAgYrH6AAAECBAgQIECAAAECBJICBmuyFqEIECBAgAABAgQIECBAwGD1AwQIECBAgAABAgQIECCQFDBYk7UIRYAAAQIECBAgQIAAAQIGqx8gQIAAAQIECBAgQIAAgaSAwZqsRSgCBAgQIECAAAECBAgQMFj9AAECBAgQIECAAAECBAgkBQzWZC1CESBAgAABAgQIECBAgIDB6gcIECBAgAABAgQIECBAIClgsCZrEYoAAQIECBAgQIAAAQIEDFY/QIAAAQIECBAgQIAAAQJJAYM1WYtQBAgQIECAAAECBAgQIGCw+gECBAgQIECAAAECBAgQSAoYrMlahCJAgAABAgQIECBAgAABg9UPECBAgAABAgQIECBAgEBSwGBN1iIUAQIECBAgQIAAAQIECBisfoAAAQIECBAgQIAAAQIEkgIGa7IWoQgQIECAAAECBAgQIEDAYPUDBAgQIECAAAECBAgQIJAUMFiTtQhFgAABAgQIECBAgAABAgarHyBAgAABAgQIECBAgACBpIDBmqxFKAIECBAgQIAAAQIECBAwWP0AAQIECBAgQIAAAQIECCQFDNZkLUIRIECAAAECBAgQIECAgMHqBwgQIECAAAECBAgQIEAgKWCwJmsRigABAgQIECBAgAABAgQMVj9AgAABAgQIECBAgAABAkkBgzVZi1AECBAgQIAAAQIECBAgYLD6AQIECBAgQIAAAQIECBBIChisyVqEIkCAAAECBAgQIECAAAGD1Q8QIECAAAECBAgQIECAQFLAYE3WIhQBAgQIECBAgAABAgQIGKx+gAABAgQIECBAgAABAgSSAgZrshahCBAgQIAAAQIECBAgQMBg9QMECBAgQIAAAQIECBAgkBQwWJO1CEWAAAECBAgQIECAAAECBqsfIECAAAECBAgQIECAAIGkgMGarEUoAgQIECBAgAABAgQIEDBY/QABAgQIECBAgAABAgQIJAUM1mQtQhEgQIAAAQIECBAgQICAweoHCBAgQIAAAQIECBAgQCApYLAmaxGKAAECBAgQIECAAAECBAxWP0CAAAECBAgQIECAAAECSQGDNVmLUAQIECBAgAABAgQIECBgsPoBAgQIECBAgAABAgQIEEgKGKzJWoQiQIAAAQIECBAgQIAAAYPVDxAgQIAAAQIECBAgQIBAUsBgTdYiFAECBAgQIECAAAECBAgYrH6AAAECBAgQIECAAAECBJICBmuyFqEIECBAgAABAgQIECBAwGD1AwQIECBAgAABAgQIECCQFDBYk7UIRYAAAQIECBAgQIAAAQIGqx8gQIAAAQIECBAgQIAAgaSAwZqsRSgCBAgQIECAAAECBAgQMFj9AAECBAgQIECAAAECBAgkBQzWZC1CESBAgAABAgQIECBAgIDB6gcIECBAgAABAgQIECBAIClgsCZrEYoAAQIECBAgQIAAAQIEDFY/QIAAAQIECBAgQIAAAQJJAYM1WYtQBAgQIECAAAECBAgQIGCw+gECBAgQIECAAAECBAgQSAoYrMlahCJAgAABAgQIECBAgAABg9UPECBAgAABAgQIECBAgEBSwGBN1iIUAQIECBAgQIAAAQIECBisfoAAAQIECBAgQIAAAQIEkgIGa7IWoV8wYBMAAACoSURBVAgQIECAAAECBAgQIEDAYPUDBAgQIECAAAECBAgQIJAUMFiTtQhFgAABAgQIECBAgAABAgarHyBAgAABAgQIECBAgACBpIDBmqxFKAIECBAgQIAAAQIECBAwWP0AAQIECBAgQIAAAQIECCQFDNZkLUIRIECAAAECBAgQIECAgMHqBwgQIECAAAECBAgQIEAgKWCwJmsRigABAgQIECBAgAABAgQebywBv9YkX3Q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2054" name="AutoShape 6" descr="Image result for terremoto de 1960 chi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2056" name="AutoShape 8" descr="Image result for terremoto de 1960 chi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 cstate="print"/>
          <a:srcRect l="15160" t="32857" r="16369" b="26964"/>
          <a:stretch>
            <a:fillRect/>
          </a:stretch>
        </p:blipFill>
        <p:spPr bwMode="auto">
          <a:xfrm>
            <a:off x="2377440" y="287383"/>
            <a:ext cx="7654836" cy="23513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 cstate="print"/>
          <a:srcRect l="18875" t="23929" r="19883" b="19464"/>
          <a:stretch>
            <a:fillRect/>
          </a:stretch>
        </p:blipFill>
        <p:spPr bwMode="auto">
          <a:xfrm>
            <a:off x="1920240" y="2795452"/>
            <a:ext cx="8543108" cy="3861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849851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18614" y="502652"/>
            <a:ext cx="11109277" cy="1200329"/>
          </a:xfrm>
          <a:prstGeom prst="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CL" dirty="0"/>
              <a:t>La Reforma Agraria </a:t>
            </a:r>
            <a:r>
              <a:rPr lang="es-CL" b="1" dirty="0"/>
              <a:t>no es un asunto que tenga que ver con política</a:t>
            </a:r>
            <a:r>
              <a:rPr lang="es-CL" dirty="0"/>
              <a:t>, con partidismos; para nosotros es la vivencia concreta de la </a:t>
            </a:r>
            <a:r>
              <a:rPr lang="es-CL" b="1" dirty="0"/>
              <a:t>solidaridad</a:t>
            </a:r>
            <a:r>
              <a:rPr lang="es-CL" dirty="0"/>
              <a:t>. La Iglesia poseía tierras en los tiempos antiguos que al no ser totalmente trabajadas se decidió entregarlas a los trabajadores para que ellos pudieran sacarle un buen partido y que de esa manera pudieran </a:t>
            </a:r>
            <a:r>
              <a:rPr lang="es-CL" b="1" dirty="0"/>
              <a:t>crecer</a:t>
            </a:r>
            <a:r>
              <a:rPr lang="es-CL" dirty="0"/>
              <a:t>, como lo han hecho en distintos lugares de nuestro país.” </a:t>
            </a:r>
            <a:r>
              <a:rPr lang="es-CL" sz="1200" dirty="0"/>
              <a:t>Fuente: Iglesia.cl (junio 2017)</a:t>
            </a:r>
            <a:endParaRPr lang="es-CL" dirty="0"/>
          </a:p>
        </p:txBody>
      </p:sp>
      <p:pic>
        <p:nvPicPr>
          <p:cNvPr id="35842" name="Picture 2" descr="http://galerias.iglesia.cl/Gale_59415187c426e/Gale59415187ee447_14062017_1108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199" y="1873791"/>
            <a:ext cx="6660107" cy="47803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1855242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l="38954" t="14286" r="4221" b="10179"/>
          <a:stretch>
            <a:fillRect/>
          </a:stretch>
        </p:blipFill>
        <p:spPr bwMode="auto">
          <a:xfrm>
            <a:off x="404948" y="195944"/>
            <a:ext cx="11456125" cy="64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554118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5422" y="143397"/>
            <a:ext cx="10353761" cy="1326321"/>
          </a:xfrm>
        </p:spPr>
        <p:txBody>
          <a:bodyPr>
            <a:normAutofit/>
          </a:bodyPr>
          <a:lstStyle/>
          <a:p>
            <a:r>
              <a:rPr lang="es-CL" sz="4000" dirty="0"/>
              <a:t>Recordemos…Chile durante la Guerra Fría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193" y="2160588"/>
            <a:ext cx="4463652" cy="3881437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96" y="1257301"/>
            <a:ext cx="11706225" cy="53727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72" b="19243"/>
          <a:stretch/>
        </p:blipFill>
        <p:spPr>
          <a:xfrm>
            <a:off x="10298647" y="238990"/>
            <a:ext cx="1893353" cy="96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435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26" name="Picture 2" descr="Resultado de imagen para CARICATURA REFORMA AGRARIA TOPA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85" y="-1"/>
            <a:ext cx="12075615" cy="681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9313819" y="6556040"/>
            <a:ext cx="3657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dirty="0"/>
              <a:t>Héctor Correa, Diputado Partido conservador</a:t>
            </a:r>
          </a:p>
        </p:txBody>
      </p:sp>
    </p:spTree>
    <p:extLst>
      <p:ext uri="{BB962C8B-B14F-4D97-AF65-F5344CB8AC3E}">
        <p14:creationId xmlns:p14="http://schemas.microsoft.com/office/powerpoint/2010/main" val="4079801248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18458" y="5431538"/>
            <a:ext cx="10467990" cy="1371599"/>
          </a:xfrm>
        </p:spPr>
        <p:txBody>
          <a:bodyPr>
            <a:normAutofit/>
          </a:bodyPr>
          <a:lstStyle/>
          <a:p>
            <a:endParaRPr lang="es-CL" dirty="0"/>
          </a:p>
          <a:p>
            <a:r>
              <a:rPr lang="es-CL" dirty="0"/>
              <a:t>Cuesta, J. Et al. La Reforma Agraria Chilena: Hechos Estilizados A La Luz De Una Nueva Base De Datos. Revista </a:t>
            </a:r>
            <a:r>
              <a:rPr lang="es-CL" i="1" dirty="0"/>
              <a:t>ESTUDIOS PÚBLICOS</a:t>
            </a:r>
            <a:r>
              <a:rPr lang="es-CL" dirty="0"/>
              <a:t>, 146 (otoño 2017)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/>
          <a:srcRect l="22737" t="30090" r="25466" b="18124"/>
          <a:stretch/>
        </p:blipFill>
        <p:spPr>
          <a:xfrm>
            <a:off x="371637" y="415586"/>
            <a:ext cx="11620066" cy="526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060246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3 Imagen" descr="https://www.bcn.cl/obtieneimagen?id=documentos/10221.1/19100/16/Topaze_13071962_p1-G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90" y="81888"/>
            <a:ext cx="11546006" cy="6523630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82139" y="6588695"/>
            <a:ext cx="9526137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Calibri" pitchFamily="34" charset="0"/>
                <a:cs typeface="Times New Roman" pitchFamily="18" charset="0"/>
              </a:rPr>
              <a:t>El </a:t>
            </a:r>
            <a:r>
              <a:rPr kumimoji="0" lang="es-CL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Calibri" pitchFamily="34" charset="0"/>
                <a:cs typeface="Times New Roman" pitchFamily="18" charset="0"/>
              </a:rPr>
              <a:t>mahara-Jar</a:t>
            </a:r>
            <a:r>
              <a:rPr kumimoji="0" lang="es-CL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s-CL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¿</a:t>
            </a:r>
            <a:r>
              <a:rPr kumimoji="0" lang="es-CL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Calibri" pitchFamily="34" charset="0"/>
                <a:cs typeface="Times New Roman" pitchFamily="18" charset="0"/>
              </a:rPr>
              <a:t>te gusta el numerito que acabo de hacer? !Esta s</a:t>
            </a:r>
            <a:r>
              <a:rPr kumimoji="0" lang="es-CL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es-CL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Calibri" pitchFamily="34" charset="0"/>
                <a:cs typeface="Times New Roman" pitchFamily="18" charset="0"/>
              </a:rPr>
              <a:t> que es prueba!.</a:t>
            </a:r>
            <a:r>
              <a:rPr lang="es-CL" sz="1100" dirty="0">
                <a:latin typeface="Arial" pitchFamily="34" charset="0"/>
                <a:cs typeface="Arial" pitchFamily="34" charset="0"/>
              </a:rPr>
              <a:t> </a:t>
            </a:r>
            <a:r>
              <a:rPr kumimoji="0" lang="es-CL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Calibri" pitchFamily="34" charset="0"/>
                <a:cs typeface="Times New Roman" pitchFamily="18" charset="0"/>
              </a:rPr>
              <a:t>Verdejo: S</a:t>
            </a:r>
            <a:r>
              <a:rPr kumimoji="0" lang="es-CL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es-CL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Calibri" pitchFamily="34" charset="0"/>
                <a:cs typeface="Times New Roman" pitchFamily="18" charset="0"/>
              </a:rPr>
              <a:t>, pero le result</a:t>
            </a:r>
            <a:r>
              <a:rPr kumimoji="0" lang="es-CL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es-CL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Calibri" pitchFamily="34" charset="0"/>
                <a:cs typeface="Times New Roman" pitchFamily="18" charset="0"/>
              </a:rPr>
              <a:t> un puro elefante blanco</a:t>
            </a:r>
            <a:r>
              <a:rPr lang="es-CL" sz="1100" dirty="0">
                <a:latin typeface="Arial" pitchFamily="34" charset="0"/>
                <a:cs typeface="Arial" pitchFamily="34" charset="0"/>
              </a:rPr>
              <a:t> </a:t>
            </a:r>
            <a:r>
              <a:rPr kumimoji="0" lang="es-CL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Calibri" pitchFamily="34" charset="0"/>
                <a:cs typeface="Times New Roman" pitchFamily="18" charset="0"/>
              </a:rPr>
              <a:t>06 Julio 1962, TOPAZE.</a:t>
            </a:r>
            <a:endParaRPr kumimoji="0" lang="es-CL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699037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3 Imagen" descr="https://www.bcn.cl/obtieneimagen?id=documentos/10221.1/19090/17/Topaze_06071962_p1-G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r="4303"/>
          <a:stretch/>
        </p:blipFill>
        <p:spPr bwMode="auto">
          <a:xfrm>
            <a:off x="341194" y="204716"/>
            <a:ext cx="11573302" cy="64280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Calibri" pitchFamily="34" charset="0"/>
                <a:cs typeface="Times New Roman" pitchFamily="18" charset="0"/>
              </a:rPr>
              <a:t>13 Julio 1962, TOPAZE.</a:t>
            </a:r>
            <a:endParaRPr kumimoji="0" lang="es-CL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608133"/>
      </p:ext>
    </p:extLst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Durante el gobierno de Salvador Allende…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1015" y="2856780"/>
            <a:ext cx="8596668" cy="2827047"/>
          </a:xfrm>
        </p:spPr>
        <p:txBody>
          <a:bodyPr/>
          <a:lstStyle/>
          <a:p>
            <a:r>
              <a:rPr lang="es-CL" dirty="0" err="1">
                <a:hlinkClick r:id="rId2"/>
              </a:rPr>
              <a:t>https</a:t>
            </a:r>
            <a:r>
              <a:rPr lang="es-CL" dirty="0">
                <a:hlinkClick r:id="rId2"/>
              </a:rPr>
              <a:t>://</a:t>
            </a:r>
            <a:r>
              <a:rPr lang="es-CL" dirty="0" err="1">
                <a:hlinkClick r:id="rId2"/>
              </a:rPr>
              <a:t>www.youtube.com</a:t>
            </a:r>
            <a:r>
              <a:rPr lang="es-CL" dirty="0">
                <a:hlinkClick r:id="rId2"/>
              </a:rPr>
              <a:t>/</a:t>
            </a:r>
            <a:r>
              <a:rPr lang="es-CL" dirty="0" err="1">
                <a:hlinkClick r:id="rId2"/>
              </a:rPr>
              <a:t>watch?v</a:t>
            </a:r>
            <a:r>
              <a:rPr lang="es-CL" dirty="0">
                <a:hlinkClick r:id="rId2"/>
              </a:rPr>
              <a:t>=</a:t>
            </a:r>
            <a:r>
              <a:rPr lang="es-CL" dirty="0" err="1">
                <a:hlinkClick r:id="rId2"/>
              </a:rPr>
              <a:t>WPb4_qo6d4U</a:t>
            </a:r>
            <a:endParaRPr lang="es-CL" dirty="0"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val="451018085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647846" y="350912"/>
            <a:ext cx="8229600" cy="822920"/>
          </a:xfrm>
        </p:spPr>
        <p:txBody>
          <a:bodyPr>
            <a:normAutofit fontScale="90000"/>
          </a:bodyPr>
          <a:lstStyle/>
          <a:p>
            <a:pPr algn="ctr"/>
            <a:r>
              <a:rPr lang="es-CL" dirty="0"/>
              <a:t>¿Cómo fue ese 11 de Septiembre de 1973?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7961" y="994626"/>
            <a:ext cx="3310089" cy="194421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378" y="3582556"/>
            <a:ext cx="2600206" cy="21846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11190" y="994626"/>
            <a:ext cx="4760981" cy="399772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4270664" y="5112326"/>
            <a:ext cx="7616536" cy="130925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chemeClr val="bg1"/>
                </a:solidFill>
              </a:rPr>
              <a:t>Revisa el siguiente link con los 11 sonidos que marcaron el 11 de septiembre: </a:t>
            </a:r>
          </a:p>
          <a:p>
            <a:pPr algn="ctr"/>
            <a:r>
              <a:rPr lang="es-CL" b="1" dirty="0" err="1">
                <a:solidFill>
                  <a:schemeClr val="bg1"/>
                </a:solidFill>
              </a:rPr>
              <a:t>https</a:t>
            </a:r>
            <a:r>
              <a:rPr lang="es-CL" b="1" dirty="0">
                <a:solidFill>
                  <a:schemeClr val="bg1"/>
                </a:solidFill>
              </a:rPr>
              <a:t>://</a:t>
            </a:r>
            <a:r>
              <a:rPr lang="es-CL" b="1" dirty="0" err="1">
                <a:solidFill>
                  <a:schemeClr val="bg1"/>
                </a:solidFill>
                <a:hlinkClick r:id="rId5"/>
              </a:rPr>
              <a:t>www.bbc.com</a:t>
            </a:r>
            <a:r>
              <a:rPr lang="es-CL" b="1" dirty="0">
                <a:solidFill>
                  <a:schemeClr val="bg1"/>
                </a:solidFill>
                <a:hlinkClick r:id="rId5"/>
              </a:rPr>
              <a:t>/mundo/noticias-</a:t>
            </a:r>
            <a:r>
              <a:rPr lang="es-CL" b="1" dirty="0" err="1">
                <a:solidFill>
                  <a:schemeClr val="bg1"/>
                </a:solidFill>
                <a:hlinkClick r:id="rId5"/>
              </a:rPr>
              <a:t>america</a:t>
            </a:r>
            <a:r>
              <a:rPr lang="es-CL" b="1" dirty="0">
                <a:solidFill>
                  <a:schemeClr val="bg1"/>
                </a:solidFill>
                <a:hlinkClick r:id="rId5"/>
              </a:rPr>
              <a:t>-latina-45458820</a:t>
            </a:r>
            <a:endParaRPr lang="es-C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587009"/>
      </p:ext>
    </p:extLst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¿Qué pensaran los historiadores sobre Salvador Allende y Augusto Pinochet?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>
                <a:hlinkClick r:id="rId2"/>
              </a:rPr>
              <a:t>A partir del minuto</a:t>
            </a:r>
            <a:r>
              <a:rPr lang="es-CL">
                <a:hlinkClick r:id="rId2"/>
              </a:rPr>
              <a:t>: 39:38</a:t>
            </a:r>
          </a:p>
          <a:p>
            <a:r>
              <a:rPr lang="es-CL" dirty="0" err="1">
                <a:hlinkClick r:id="rId2"/>
              </a:rPr>
              <a:t>https</a:t>
            </a:r>
            <a:r>
              <a:rPr lang="es-CL" dirty="0">
                <a:hlinkClick r:id="rId2"/>
              </a:rPr>
              <a:t>://</a:t>
            </a:r>
            <a:r>
              <a:rPr lang="es-CL" dirty="0" err="1">
                <a:hlinkClick r:id="rId2"/>
              </a:rPr>
              <a:t>www.youtube.com</a:t>
            </a:r>
            <a:r>
              <a:rPr lang="es-CL" dirty="0">
                <a:hlinkClick r:id="rId2"/>
              </a:rPr>
              <a:t>/</a:t>
            </a:r>
            <a:r>
              <a:rPr lang="es-CL" dirty="0" err="1">
                <a:hlinkClick r:id="rId2"/>
              </a:rPr>
              <a:t>watch?v</a:t>
            </a:r>
            <a:r>
              <a:rPr lang="es-CL" dirty="0">
                <a:hlinkClick r:id="rId2"/>
              </a:rPr>
              <a:t>=</a:t>
            </a:r>
            <a:r>
              <a:rPr lang="es-CL" dirty="0" err="1">
                <a:hlinkClick r:id="rId2"/>
              </a:rPr>
              <a:t>Ufwjfnhfkwg</a:t>
            </a:r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002" y="478478"/>
            <a:ext cx="199966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52227"/>
      </p:ext>
    </p:extLst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Evaluemos lo aprendido…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1930401"/>
            <a:ext cx="8596668" cy="4110962"/>
          </a:xfrm>
        </p:spPr>
        <p:txBody>
          <a:bodyPr>
            <a:normAutofit/>
          </a:bodyPr>
          <a:lstStyle/>
          <a:p>
            <a:r>
              <a:rPr lang="es-CL" sz="2800" dirty="0"/>
              <a:t>Lee atentamente las siguiente preguntas.</a:t>
            </a:r>
          </a:p>
          <a:p>
            <a:r>
              <a:rPr lang="es-CL" sz="2800" dirty="0"/>
              <a:t>Haz </a:t>
            </a:r>
            <a:r>
              <a:rPr lang="es-CL" sz="2800" dirty="0" err="1"/>
              <a:t>click</a:t>
            </a:r>
            <a:r>
              <a:rPr lang="es-CL" sz="2800" dirty="0"/>
              <a:t> en la alternativa que consideres correcta.</a:t>
            </a:r>
          </a:p>
          <a:p>
            <a:r>
              <a:rPr lang="es-CL" sz="2800" dirty="0"/>
              <a:t>De acuerdo al sonido, sabrás si es correcta o no.</a:t>
            </a:r>
          </a:p>
          <a:p>
            <a:r>
              <a:rPr lang="es-CL" sz="2800" dirty="0"/>
              <a:t>Vuelve a revisar los contenidos más débiles.</a:t>
            </a:r>
          </a:p>
          <a:p>
            <a:r>
              <a:rPr lang="es-CL" sz="2800" dirty="0"/>
              <a:t>Que la fuerza te acompañe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482" y="4747780"/>
            <a:ext cx="2110220" cy="211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263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1153391" y="438398"/>
            <a:ext cx="11149446" cy="64196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b="1" dirty="0">
                <a:solidFill>
                  <a:schemeClr val="tx1"/>
                </a:solidFill>
              </a:rPr>
              <a:t>1.-</a:t>
            </a:r>
          </a:p>
          <a:p>
            <a:pPr marL="0" indent="0">
              <a:buNone/>
            </a:pPr>
            <a:endParaRPr lang="es-CL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CL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CL" b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s-CL" b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s-CL" b="1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s-CL" b="1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s-CL" b="1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s-CL" b="1" dirty="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s-CL" b="1" dirty="0">
                <a:solidFill>
                  <a:schemeClr val="tx1"/>
                </a:solidFill>
              </a:rPr>
              <a:t>A partir de los resultados de la elección presidencial de 1970 en Chile, se infiere que: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s-CL" b="1" dirty="0">
                <a:solidFill>
                  <a:schemeClr val="tx1"/>
                </a:solidFill>
              </a:rPr>
              <a:t>I. ninguno de los tres candidatos obtuvo la mayoría absoluta de los votos para ser mandatario.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s-CL" b="1" dirty="0">
                <a:solidFill>
                  <a:schemeClr val="tx1"/>
                </a:solidFill>
              </a:rPr>
              <a:t>II. Salvador Allende debió ser ratificado por el Poder Judicial como presidente de la República.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s-CL" b="1" dirty="0">
                <a:solidFill>
                  <a:schemeClr val="tx1"/>
                </a:solidFill>
              </a:rPr>
              <a:t>III. la población votante estaba dividida casi en tres tercios: izquierda, centro y derecha.</a:t>
            </a:r>
          </a:p>
          <a:p>
            <a:pPr>
              <a:spcBef>
                <a:spcPts val="0"/>
              </a:spcBef>
            </a:pPr>
            <a:r>
              <a:rPr lang="es-CL" b="1" dirty="0">
                <a:solidFill>
                  <a:schemeClr val="bg1"/>
                </a:solidFill>
                <a:hlinkClick r:id="" action="ppaction://noaction">
                  <a:snd r:embed="rId2" name="incorrecta.wav"/>
                </a:hlinkClick>
              </a:rPr>
              <a:t>A)	Solo I</a:t>
            </a:r>
            <a:endParaRPr lang="es-CL" b="1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s-CL" b="1" dirty="0">
                <a:solidFill>
                  <a:schemeClr val="bg1"/>
                </a:solidFill>
                <a:hlinkClick r:id="" action="ppaction://noaction">
                  <a:snd r:embed="rId2" name="incorrecta.wav"/>
                </a:hlinkClick>
              </a:rPr>
              <a:t>B)	Solo III</a:t>
            </a:r>
            <a:endParaRPr lang="es-CL" b="1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s-CL" b="1" dirty="0">
                <a:solidFill>
                  <a:schemeClr val="bg1"/>
                </a:solidFill>
                <a:hlinkClick r:id="" action="ppaction://noaction">
                  <a:snd r:embed="rId2" name="incorrecta.wav"/>
                </a:hlinkClick>
              </a:rPr>
              <a:t>C)	I y II</a:t>
            </a:r>
            <a:endParaRPr lang="es-CL" b="1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s-CL" b="1" dirty="0">
                <a:solidFill>
                  <a:schemeClr val="bg1"/>
                </a:solidFill>
                <a:hlinkClick r:id="" action="ppaction://noaction">
                  <a:snd r:embed="rId3" name="correcta.wav"/>
                </a:hlinkClick>
              </a:rPr>
              <a:t>D)	I y III</a:t>
            </a:r>
            <a:endParaRPr lang="es-CL" b="1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s-CL" b="1" dirty="0">
                <a:solidFill>
                  <a:schemeClr val="bg1"/>
                </a:solidFill>
                <a:hlinkClick r:id="" action="ppaction://noaction">
                  <a:snd r:embed="rId2" name="incorrecta.wav"/>
                </a:hlinkClick>
              </a:rPr>
              <a:t>E)	I, II y III</a:t>
            </a:r>
            <a:endParaRPr lang="es-CL" b="1" dirty="0">
              <a:solidFill>
                <a:schemeClr val="bg1"/>
              </a:solidFill>
            </a:endParaRPr>
          </a:p>
          <a:p>
            <a:endParaRPr lang="es-CL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7404023"/>
              </p:ext>
            </p:extLst>
          </p:nvPr>
        </p:nvGraphicFramePr>
        <p:xfrm>
          <a:off x="2130136" y="271244"/>
          <a:ext cx="8198428" cy="2949939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3958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12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8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8742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000" dirty="0">
                          <a:effectLst/>
                        </a:rPr>
                        <a:t>Elección Presidencia de 1970</a:t>
                      </a:r>
                      <a:endParaRPr lang="es-C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7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000">
                          <a:effectLst/>
                        </a:rPr>
                        <a:t>candidato</a:t>
                      </a:r>
                      <a:endParaRPr lang="es-C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000">
                          <a:effectLst/>
                        </a:rPr>
                        <a:t>N° de votos</a:t>
                      </a:r>
                      <a:endParaRPr lang="es-C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000">
                          <a:effectLst/>
                        </a:rPr>
                        <a:t>%</a:t>
                      </a:r>
                      <a:endParaRPr lang="es-C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74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000" dirty="0">
                          <a:effectLst/>
                        </a:rPr>
                        <a:t>Salvador Allende</a:t>
                      </a:r>
                      <a:endParaRPr lang="es-C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000">
                          <a:effectLst/>
                        </a:rPr>
                        <a:t>1.070.334</a:t>
                      </a:r>
                      <a:endParaRPr lang="es-C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000">
                          <a:effectLst/>
                        </a:rPr>
                        <a:t>36,6</a:t>
                      </a:r>
                      <a:endParaRPr lang="es-C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74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000" dirty="0" err="1">
                          <a:effectLst/>
                        </a:rPr>
                        <a:t>Radomiro</a:t>
                      </a:r>
                      <a:r>
                        <a:rPr lang="es-CL" sz="2000" dirty="0">
                          <a:effectLst/>
                        </a:rPr>
                        <a:t> Tomic</a:t>
                      </a:r>
                      <a:endParaRPr lang="es-C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000">
                          <a:effectLst/>
                        </a:rPr>
                        <a:t>821.801</a:t>
                      </a:r>
                      <a:endParaRPr lang="es-C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000">
                          <a:effectLst/>
                        </a:rPr>
                        <a:t>27,9</a:t>
                      </a:r>
                      <a:endParaRPr lang="es-C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74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000" dirty="0">
                          <a:effectLst/>
                        </a:rPr>
                        <a:t>Jorge Alessandri</a:t>
                      </a:r>
                      <a:endParaRPr lang="es-C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000">
                          <a:effectLst/>
                        </a:rPr>
                        <a:t>1.031.159</a:t>
                      </a:r>
                      <a:endParaRPr lang="es-C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000" dirty="0">
                          <a:effectLst/>
                        </a:rPr>
                        <a:t>34,9</a:t>
                      </a:r>
                      <a:endParaRPr lang="es-C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2912641"/>
      </p:ext>
    </p:extLst>
  </p:cSld>
  <p:clrMapOvr>
    <a:masterClrMapping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1524000" y="44624"/>
            <a:ext cx="9978736" cy="6813376"/>
          </a:xfrm>
        </p:spPr>
        <p:txBody>
          <a:bodyPr>
            <a:normAutofit/>
          </a:bodyPr>
          <a:lstStyle/>
          <a:p>
            <a:r>
              <a:rPr lang="es-CL" sz="2800" b="1" dirty="0">
                <a:solidFill>
                  <a:schemeClr val="tx1"/>
                </a:solidFill>
              </a:rPr>
              <a:t>2.- En octubre de 1972, los principales gremios de camioneros y transportistas llevaron a cabo un paro indefinido que impidió el transporte de bienes y productos y bloqueó las principales arterias viales de Chile. Una de las principales consecuencias de esto fue que:</a:t>
            </a:r>
          </a:p>
          <a:p>
            <a:r>
              <a:rPr lang="es-CL" b="1" dirty="0">
                <a:solidFill>
                  <a:schemeClr val="bg1"/>
                </a:solidFill>
                <a:hlinkClick r:id="" action="ppaction://noaction">
                  <a:snd r:embed="rId2" name="incorrecta.wav"/>
                </a:hlinkClick>
              </a:rPr>
              <a:t>A)	Robusteció el pacto de ayuda mutua entre el gobierno y el Partido Demócrata Cristiano.</a:t>
            </a:r>
            <a:endParaRPr lang="es-CL" b="1" dirty="0">
              <a:solidFill>
                <a:schemeClr val="bg1"/>
              </a:solidFill>
            </a:endParaRPr>
          </a:p>
          <a:p>
            <a:r>
              <a:rPr lang="es-CL" b="1" dirty="0">
                <a:solidFill>
                  <a:schemeClr val="bg1"/>
                </a:solidFill>
                <a:hlinkClick r:id="" action="ppaction://noaction">
                  <a:snd r:embed="rId3" name="correcta.wav"/>
                </a:hlinkClick>
              </a:rPr>
              <a:t>B)	Incremento la inestabilidad económica y política del gobierno de la Unidad Popular.</a:t>
            </a:r>
            <a:endParaRPr lang="es-CL" b="1" dirty="0">
              <a:solidFill>
                <a:schemeClr val="bg1"/>
              </a:solidFill>
            </a:endParaRPr>
          </a:p>
          <a:p>
            <a:r>
              <a:rPr lang="es-CL" b="1" dirty="0">
                <a:solidFill>
                  <a:schemeClr val="bg1"/>
                </a:solidFill>
                <a:hlinkClick r:id="" action="ppaction://noaction">
                  <a:snd r:embed="rId2" name="incorrecta.wav"/>
                </a:hlinkClick>
              </a:rPr>
              <a:t>C)	Causó una situación inédita de desabastecimiento en el país.</a:t>
            </a:r>
            <a:endParaRPr lang="es-CL" b="1" dirty="0">
              <a:solidFill>
                <a:schemeClr val="bg1"/>
              </a:solidFill>
            </a:endParaRPr>
          </a:p>
          <a:p>
            <a:r>
              <a:rPr lang="es-CL" b="1" dirty="0">
                <a:solidFill>
                  <a:schemeClr val="bg1"/>
                </a:solidFill>
                <a:hlinkClick r:id="" action="ppaction://noaction">
                  <a:snd r:embed="rId2" name="incorrecta.wav"/>
                </a:hlinkClick>
              </a:rPr>
              <a:t>D)	Enemistó a los principales dirigentes gremiales con el Partido Nacional.</a:t>
            </a:r>
            <a:endParaRPr lang="es-CL" b="1" dirty="0">
              <a:solidFill>
                <a:schemeClr val="bg1"/>
              </a:solidFill>
            </a:endParaRPr>
          </a:p>
          <a:p>
            <a:r>
              <a:rPr lang="es-CL" b="1" dirty="0">
                <a:solidFill>
                  <a:schemeClr val="bg1"/>
                </a:solidFill>
                <a:hlinkClick r:id="" action="ppaction://noaction">
                  <a:snd r:embed="rId2" name="incorrecta.wav"/>
                </a:hlinkClick>
              </a:rPr>
              <a:t>E)	Generó la renuncia en masa de camioneros y transportistas sindicados.</a:t>
            </a:r>
            <a:endParaRPr lang="es-CL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34682302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9495" y="225136"/>
            <a:ext cx="10353761" cy="1326321"/>
          </a:xfrm>
        </p:spPr>
        <p:txBody>
          <a:bodyPr/>
          <a:lstStyle/>
          <a:p>
            <a:r>
              <a:rPr lang="es-CL" dirty="0"/>
              <a:t>La política chilena: reforma o revolución 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</p:nvPr>
        </p:nvGraphicFramePr>
        <p:xfrm>
          <a:off x="273007" y="1357585"/>
          <a:ext cx="7395484" cy="5344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7"/>
          <a:srcRect l="55352" t="16923" r="1777" b="42694"/>
          <a:stretch/>
        </p:blipFill>
        <p:spPr>
          <a:xfrm>
            <a:off x="7898540" y="1357585"/>
            <a:ext cx="3944680" cy="261174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/>
          <a:srcRect l="55352" t="57524" r="1777" b="1699"/>
          <a:stretch/>
        </p:blipFill>
        <p:spPr>
          <a:xfrm>
            <a:off x="7898540" y="4064858"/>
            <a:ext cx="3944680" cy="263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90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F977CA2-99C8-498F-AD3F-657D97C0A4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5F977CA2-99C8-498F-AD3F-657D97C0A4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F880835-F561-4F82-AFFB-2F71DE68DB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5F880835-F561-4F82-AFFB-2F71DE68DB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33C7769-1F66-4F38-9768-9C8F923AAF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133C7769-1F66-4F38-9768-9C8F923AAF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3EC9668-A5CD-4F15-B8EF-4BAF15BDF9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C3EC9668-A5CD-4F15-B8EF-4BAF15BDF9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CE28AE4-4139-41FB-8596-5832966243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2CE28AE4-4139-41FB-8596-5832966243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BA264E-F4F7-41FA-A300-E2D956D3FB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dgm id="{BEBA264E-F4F7-41FA-A300-E2D956D3FB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16313A0-1C2D-43D4-87A1-66E51E6D56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graphicEl>
                                              <a:dgm id="{816313A0-1C2D-43D4-87A1-66E51E6D56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5202C2B-E3EA-45BC-8107-4A1103CA9B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dgm id="{45202C2B-E3EA-45BC-8107-4A1103CA9B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1524000" y="44624"/>
            <a:ext cx="9144000" cy="6813376"/>
          </a:xfrm>
        </p:spPr>
        <p:txBody>
          <a:bodyPr/>
          <a:lstStyle/>
          <a:p>
            <a:endParaRPr lang="es-CL" dirty="0"/>
          </a:p>
          <a:p>
            <a:pPr algn="just"/>
            <a:r>
              <a:rPr lang="es-CL" sz="2400" b="1" dirty="0">
                <a:solidFill>
                  <a:schemeClr val="tx1"/>
                </a:solidFill>
              </a:rPr>
              <a:t>3.- La politización de la sociedad fue uno de los procesos centrales de la década de 1960 y comienzos de la de 1970. Dicho proceso se manifestó en:</a:t>
            </a:r>
          </a:p>
          <a:p>
            <a:pPr algn="just"/>
            <a:r>
              <a:rPr lang="es-CL" sz="2400" b="1" dirty="0">
                <a:solidFill>
                  <a:schemeClr val="tx1"/>
                </a:solidFill>
              </a:rPr>
              <a:t>I. la alta participación ciudadana en los procesos eleccionarios.</a:t>
            </a:r>
          </a:p>
          <a:p>
            <a:pPr algn="just"/>
            <a:r>
              <a:rPr lang="es-CL" sz="2400" b="1" dirty="0">
                <a:solidFill>
                  <a:schemeClr val="tx1"/>
                </a:solidFill>
              </a:rPr>
              <a:t>II. el aumento de la militancia en los partidos políticos.</a:t>
            </a:r>
          </a:p>
          <a:p>
            <a:pPr algn="just"/>
            <a:r>
              <a:rPr lang="es-CL" sz="2400" b="1" dirty="0">
                <a:solidFill>
                  <a:schemeClr val="tx1"/>
                </a:solidFill>
              </a:rPr>
              <a:t>III. la asistencia masiva a las manifestaciones públicas.</a:t>
            </a:r>
          </a:p>
          <a:p>
            <a:r>
              <a:rPr lang="es-CL" b="1" dirty="0">
                <a:solidFill>
                  <a:schemeClr val="bg1"/>
                </a:solidFill>
                <a:hlinkClick r:id="" action="ppaction://noaction">
                  <a:snd r:embed="rId2" name="incorrecta.wav"/>
                </a:hlinkClick>
              </a:rPr>
              <a:t>A)	Solo I</a:t>
            </a:r>
            <a:endParaRPr lang="es-CL" b="1" dirty="0">
              <a:solidFill>
                <a:schemeClr val="bg1"/>
              </a:solidFill>
            </a:endParaRPr>
          </a:p>
          <a:p>
            <a:r>
              <a:rPr lang="es-CL" b="1" dirty="0">
                <a:solidFill>
                  <a:schemeClr val="bg1"/>
                </a:solidFill>
                <a:hlinkClick r:id="" action="ppaction://noaction">
                  <a:snd r:embed="rId2" name="incorrecta.wav"/>
                </a:hlinkClick>
              </a:rPr>
              <a:t>B)	Solo II</a:t>
            </a:r>
            <a:endParaRPr lang="es-CL" b="1" dirty="0">
              <a:solidFill>
                <a:schemeClr val="bg1"/>
              </a:solidFill>
            </a:endParaRPr>
          </a:p>
          <a:p>
            <a:r>
              <a:rPr lang="es-CL" b="1" dirty="0">
                <a:solidFill>
                  <a:schemeClr val="bg1"/>
                </a:solidFill>
                <a:hlinkClick r:id="" action="ppaction://noaction">
                  <a:snd r:embed="rId2" name="incorrecta.wav"/>
                </a:hlinkClick>
              </a:rPr>
              <a:t>C)	Solo III</a:t>
            </a:r>
            <a:endParaRPr lang="es-CL" b="1" dirty="0">
              <a:solidFill>
                <a:schemeClr val="bg1"/>
              </a:solidFill>
            </a:endParaRPr>
          </a:p>
          <a:p>
            <a:r>
              <a:rPr lang="es-CL" b="1" dirty="0">
                <a:solidFill>
                  <a:schemeClr val="bg1"/>
                </a:solidFill>
                <a:hlinkClick r:id="" action="ppaction://noaction">
                  <a:snd r:embed="rId2" name="incorrecta.wav"/>
                </a:hlinkClick>
              </a:rPr>
              <a:t>D)	II y III</a:t>
            </a:r>
            <a:endParaRPr lang="es-CL" b="1" dirty="0">
              <a:solidFill>
                <a:schemeClr val="bg1"/>
              </a:solidFill>
            </a:endParaRPr>
          </a:p>
          <a:p>
            <a:r>
              <a:rPr lang="es-CL" b="1" dirty="0">
                <a:solidFill>
                  <a:schemeClr val="bg1"/>
                </a:solidFill>
                <a:hlinkClick r:id="" action="ppaction://noaction">
                  <a:snd r:embed="rId3" name="correcta.wav"/>
                </a:hlinkClick>
              </a:rPr>
              <a:t>E)	I, II y III</a:t>
            </a:r>
            <a:endParaRPr lang="es-CL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45501084"/>
      </p:ext>
    </p:extLst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62445" y="976745"/>
            <a:ext cx="11003973" cy="4890655"/>
          </a:xfrm>
        </p:spPr>
        <p:txBody>
          <a:bodyPr/>
          <a:lstStyle/>
          <a:p>
            <a:pPr marL="0" indent="0" algn="just">
              <a:buNone/>
            </a:pPr>
            <a:r>
              <a:rPr lang="es-CL" sz="2400" b="1" dirty="0"/>
              <a:t>4.- La UP tenía una propuesta denominada “Vía chilena al Socialismo”, definida como una manera de alcanzar el socialismo a través de la institucionalidad de la democracia liberal, ¿Qué características económicas tuvo este programa de gobierno? </a:t>
            </a:r>
          </a:p>
          <a:p>
            <a:pPr algn="just"/>
            <a:r>
              <a:rPr lang="es-CL" sz="2400" b="1" dirty="0"/>
              <a:t>I. Establecer un área de propiedad social. </a:t>
            </a:r>
          </a:p>
          <a:p>
            <a:pPr algn="just"/>
            <a:r>
              <a:rPr lang="es-CL" sz="2400" b="1" dirty="0"/>
              <a:t>II. Nacionalización de empresas de sectores estratégicos. </a:t>
            </a:r>
          </a:p>
          <a:p>
            <a:pPr algn="just"/>
            <a:r>
              <a:rPr lang="es-CL" sz="2400" b="1" dirty="0"/>
              <a:t>III. Reforma generalizada del sistema educacional. </a:t>
            </a:r>
          </a:p>
          <a:p>
            <a:pPr marL="0" indent="0">
              <a:buNone/>
            </a:pPr>
            <a:endParaRPr lang="es-CL" sz="2400" dirty="0"/>
          </a:p>
          <a:p>
            <a:pPr marL="0" indent="0">
              <a:buNone/>
            </a:pPr>
            <a:r>
              <a:rPr lang="es-CL" sz="2400" dirty="0">
                <a:hlinkClick r:id="" action="ppaction://noaction">
                  <a:snd r:embed="rId2" name="incorrecta.wav"/>
                </a:hlinkClick>
              </a:rPr>
              <a:t>A) Solo I</a:t>
            </a:r>
            <a:r>
              <a:rPr lang="es-CL" sz="2400" dirty="0"/>
              <a:t>	         </a:t>
            </a:r>
            <a:r>
              <a:rPr lang="es-CL" sz="2400" dirty="0">
                <a:hlinkClick r:id="" action="ppaction://noaction">
                  <a:snd r:embed="rId2" name="incorrecta.wav"/>
                </a:hlinkClick>
              </a:rPr>
              <a:t>B) Solo II	</a:t>
            </a:r>
            <a:r>
              <a:rPr lang="es-CL" sz="2400" dirty="0"/>
              <a:t>        	   </a:t>
            </a:r>
            <a:r>
              <a:rPr lang="es-CL" sz="2400" dirty="0">
                <a:hlinkClick r:id="" action="ppaction://noaction">
                  <a:snd r:embed="rId3" name="correcta.wav"/>
                </a:hlinkClick>
              </a:rPr>
              <a:t>C) I y II</a:t>
            </a:r>
            <a:r>
              <a:rPr lang="es-CL" sz="2400" dirty="0"/>
              <a:t>	        	</a:t>
            </a:r>
            <a:r>
              <a:rPr lang="es-CL" sz="2400" dirty="0">
                <a:hlinkClick r:id="" action="ppaction://noaction">
                  <a:snd r:embed="rId2" name="incorrecta.wav"/>
                </a:hlinkClick>
              </a:rPr>
              <a:t>D) II y III</a:t>
            </a:r>
            <a:r>
              <a:rPr lang="es-CL" sz="2400" dirty="0"/>
              <a:t>	     </a:t>
            </a:r>
            <a:r>
              <a:rPr lang="es-CL" sz="2400" dirty="0">
                <a:hlinkClick r:id="" action="ppaction://noaction">
                  <a:snd r:embed="rId2" name="incorrecta.wav"/>
                </a:hlinkClick>
              </a:rPr>
              <a:t>E) I, II y III</a:t>
            </a:r>
            <a:endParaRPr lang="es-CL" sz="2400" dirty="0"/>
          </a:p>
          <a:p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75216484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508" y="168939"/>
            <a:ext cx="11247119" cy="654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64716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Llamada rectangular 3"/>
          <p:cNvSpPr/>
          <p:nvPr/>
        </p:nvSpPr>
        <p:spPr>
          <a:xfrm>
            <a:off x="540327" y="488373"/>
            <a:ext cx="6712528" cy="1101436"/>
          </a:xfrm>
          <a:prstGeom prst="wedgeRectCallout">
            <a:avLst>
              <a:gd name="adj1" fmla="val 68486"/>
              <a:gd name="adj2" fmla="val -29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b="1" dirty="0"/>
              <a:t>Pero… ¿Qué es el periodo de Reformas Estructurales? </a:t>
            </a:r>
          </a:p>
        </p:txBody>
      </p:sp>
      <p:pic>
        <p:nvPicPr>
          <p:cNvPr id="5" name="Picture 2" descr="http://blog.vicensvives.com/wp-content/uploads/2019/02/GATO1-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421" y="136680"/>
            <a:ext cx="2866171" cy="158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 rot="-660000">
            <a:off x="9723764" y="1287119"/>
            <a:ext cx="1140138" cy="432000"/>
          </a:xfrm>
          <a:prstGeom prst="rect">
            <a:avLst/>
          </a:prstGeom>
          <a:solidFill>
            <a:srgbClr val="2C3C43"/>
          </a:solidFill>
          <a:ln>
            <a:noFill/>
          </a:ln>
        </p:spPr>
        <p:style>
          <a:lnRef idx="3">
            <a:schemeClr val="lt1"/>
          </a:lnRef>
          <a:fillRef idx="1001">
            <a:schemeClr val="dk1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050" dirty="0"/>
              <a:t>Historia del Siglo XX chileno</a:t>
            </a:r>
          </a:p>
        </p:txBody>
      </p:sp>
      <p:sp>
        <p:nvSpPr>
          <p:cNvPr id="7" name="Llamada rectangular 6"/>
          <p:cNvSpPr/>
          <p:nvPr/>
        </p:nvSpPr>
        <p:spPr>
          <a:xfrm>
            <a:off x="827809" y="1717450"/>
            <a:ext cx="5977028" cy="4153414"/>
          </a:xfrm>
          <a:prstGeom prst="wedgeRectCallout">
            <a:avLst>
              <a:gd name="adj1" fmla="val 85387"/>
              <a:gd name="adj2" fmla="val -556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b="1" dirty="0"/>
              <a:t>Es la etapa de la Historia de Chile , década del 50 al 70, donde cada sector político intentó cambiar algún aspecto de la estructura económica o social a través de proyectos políticos excluyentes. </a:t>
            </a: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1234599749"/>
              </p:ext>
            </p:extLst>
          </p:nvPr>
        </p:nvGraphicFramePr>
        <p:xfrm>
          <a:off x="7688734" y="2615609"/>
          <a:ext cx="4008578" cy="3952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ángulo 8"/>
          <p:cNvSpPr/>
          <p:nvPr/>
        </p:nvSpPr>
        <p:spPr>
          <a:xfrm>
            <a:off x="8723421" y="1930400"/>
            <a:ext cx="2866171" cy="65331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Recuerda lo siguiente:</a:t>
            </a:r>
          </a:p>
        </p:txBody>
      </p:sp>
    </p:spTree>
    <p:extLst>
      <p:ext uri="{BB962C8B-B14F-4D97-AF65-F5344CB8AC3E}">
        <p14:creationId xmlns:p14="http://schemas.microsoft.com/office/powerpoint/2010/main" val="21787200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Graphic spid="8" grpId="0">
        <p:bldAsOne/>
      </p:bldGraphic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</p:nvPr>
        </p:nvGraphicFramePr>
        <p:xfrm>
          <a:off x="0" y="1"/>
          <a:ext cx="12192000" cy="6709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11233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51B2514-9A70-4D56-A0C4-633651F57C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dgm id="{751B2514-9A70-4D56-A0C4-633651F57C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graphicEl>
                                              <a:dgm id="{751B2514-9A70-4D56-A0C4-633651F57C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graphicEl>
                                              <a:dgm id="{751B2514-9A70-4D56-A0C4-633651F57C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A155FF6-DF11-48C9-8E2F-F7749640FD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graphicEl>
                                              <a:dgm id="{3A155FF6-DF11-48C9-8E2F-F7749640FD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dgm id="{3A155FF6-DF11-48C9-8E2F-F7749640FD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graphicEl>
                                              <a:dgm id="{3A155FF6-DF11-48C9-8E2F-F7749640FD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8544C1A-A102-4DE6-8588-66D038B0FE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graphicEl>
                                              <a:dgm id="{28544C1A-A102-4DE6-8588-66D038B0FE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graphicEl>
                                              <a:dgm id="{28544C1A-A102-4DE6-8588-66D038B0FE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graphicEl>
                                              <a:dgm id="{28544C1A-A102-4DE6-8588-66D038B0FE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468D42D-C371-43C1-977F-DB84F927A6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graphicEl>
                                              <a:dgm id="{3468D42D-C371-43C1-977F-DB84F927A6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graphicEl>
                                              <a:dgm id="{3468D42D-C371-43C1-977F-DB84F927A6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graphicEl>
                                              <a:dgm id="{3468D42D-C371-43C1-977F-DB84F927A6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AC2851C-5AB2-4CE0-98DE-637832283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graphicEl>
                                              <a:dgm id="{EAC2851C-5AB2-4CE0-98DE-6378322831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graphicEl>
                                              <a:dgm id="{EAC2851C-5AB2-4CE0-98DE-637832283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graphicEl>
                                              <a:dgm id="{EAC2851C-5AB2-4CE0-98DE-637832283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4A4F619-2DD4-4C4C-8A13-65F71C790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graphicEl>
                                              <a:dgm id="{A4A4F619-2DD4-4C4C-8A13-65F71C7905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graphicEl>
                                              <a:dgm id="{A4A4F619-2DD4-4C4C-8A13-65F71C790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graphicEl>
                                              <a:dgm id="{A4A4F619-2DD4-4C4C-8A13-65F71C790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909B420-B61F-4CBC-92BE-C5AB1655F9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graphicEl>
                                              <a:dgm id="{7909B420-B61F-4CBC-92BE-C5AB1655F9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graphicEl>
                                              <a:dgm id="{7909B420-B61F-4CBC-92BE-C5AB1655F9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graphicEl>
                                              <a:dgm id="{7909B420-B61F-4CBC-92BE-C5AB1655F9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28C1BB8-740D-4744-810C-F0960C053C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>
                                            <p:graphicEl>
                                              <a:dgm id="{F28C1BB8-740D-4744-810C-F0960C053C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graphicEl>
                                              <a:dgm id="{F28C1BB8-740D-4744-810C-F0960C053C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graphicEl>
                                              <a:dgm id="{F28C1BB8-740D-4744-810C-F0960C053C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F56D293-418D-48D7-BA95-9E2EE9D897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graphicEl>
                                              <a:dgm id="{5F56D293-418D-48D7-BA95-9E2EE9D897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graphicEl>
                                              <a:dgm id="{5F56D293-418D-48D7-BA95-9E2EE9D897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graphicEl>
                                              <a:dgm id="{5F56D293-418D-48D7-BA95-9E2EE9D897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A142B18-080E-49DE-90D6-F78C223498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">
                                            <p:graphicEl>
                                              <a:dgm id="{4A142B18-080E-49DE-90D6-F78C223498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graphicEl>
                                              <a:dgm id="{4A142B18-080E-49DE-90D6-F78C223498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graphicEl>
                                              <a:dgm id="{4A142B18-080E-49DE-90D6-F78C223498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0430DE0-064A-4C6B-AB41-240DCBDBD4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>
                                            <p:graphicEl>
                                              <a:dgm id="{E0430DE0-064A-4C6B-AB41-240DCBDBD4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>
                                            <p:graphicEl>
                                              <a:dgm id="{E0430DE0-064A-4C6B-AB41-240DCBDBD4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graphicEl>
                                              <a:dgm id="{E0430DE0-064A-4C6B-AB41-240DCBDBD4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00AAC64-BC7D-44DB-8C52-224F241575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">
                                            <p:graphicEl>
                                              <a:dgm id="{E00AAC64-BC7D-44DB-8C52-224F241575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>
                                            <p:graphicEl>
                                              <a:dgm id="{E00AAC64-BC7D-44DB-8C52-224F241575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>
                                            <p:graphicEl>
                                              <a:dgm id="{E00AAC64-BC7D-44DB-8C52-224F241575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4C1DF64-60D4-49D8-B97B-6E80AA70BC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">
                                            <p:graphicEl>
                                              <a:dgm id="{D4C1DF64-60D4-49D8-B97B-6E80AA70BC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>
                                            <p:graphicEl>
                                              <a:dgm id="{D4C1DF64-60D4-49D8-B97B-6E80AA70BC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>
                                            <p:graphicEl>
                                              <a:dgm id="{D4C1DF64-60D4-49D8-B97B-6E80AA70BC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64AC2D5-DE56-4C7C-90BC-798C961CE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">
                                            <p:graphicEl>
                                              <a:dgm id="{064AC2D5-DE56-4C7C-90BC-798C961CE5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">
                                            <p:graphicEl>
                                              <a:dgm id="{064AC2D5-DE56-4C7C-90BC-798C961CE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">
                                            <p:graphicEl>
                                              <a:dgm id="{064AC2D5-DE56-4C7C-90BC-798C961CE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ECDE16F-56FF-4F29-B405-DC56DADACB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">
                                            <p:graphicEl>
                                              <a:dgm id="{8ECDE16F-56FF-4F29-B405-DC56DADACB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">
                                            <p:graphicEl>
                                              <a:dgm id="{8ECDE16F-56FF-4F29-B405-DC56DADACB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">
                                            <p:graphicEl>
                                              <a:dgm id="{8ECDE16F-56FF-4F29-B405-DC56DADACB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EE8483F-DB65-4CB7-BC8A-3C753F933D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">
                                            <p:graphicEl>
                                              <a:dgm id="{7EE8483F-DB65-4CB7-BC8A-3C753F933D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">
                                            <p:graphicEl>
                                              <a:dgm id="{7EE8483F-DB65-4CB7-BC8A-3C753F933D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">
                                            <p:graphicEl>
                                              <a:dgm id="{7EE8483F-DB65-4CB7-BC8A-3C753F933D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92ED1D4-6169-40C6-81AC-56A8B9DF33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">
                                            <p:graphicEl>
                                              <a:dgm id="{E92ED1D4-6169-40C6-81AC-56A8B9DF33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">
                                            <p:graphicEl>
                                              <a:dgm id="{E92ED1D4-6169-40C6-81AC-56A8B9DF33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">
                                            <p:graphicEl>
                                              <a:dgm id="{E92ED1D4-6169-40C6-81AC-56A8B9DF33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CC7F8B4-2FC1-494E-A9E1-96B5864A27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">
                                            <p:graphicEl>
                                              <a:dgm id="{ACC7F8B4-2FC1-494E-A9E1-96B5864A27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">
                                            <p:graphicEl>
                                              <a:dgm id="{ACC7F8B4-2FC1-494E-A9E1-96B5864A27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">
                                            <p:graphicEl>
                                              <a:dgm id="{ACC7F8B4-2FC1-494E-A9E1-96B5864A27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2C8FA5D-8C9B-4456-9CA6-4404BACE9A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">
                                            <p:graphicEl>
                                              <a:dgm id="{F2C8FA5D-8C9B-4456-9CA6-4404BACE9A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">
                                            <p:graphicEl>
                                              <a:dgm id="{F2C8FA5D-8C9B-4456-9CA6-4404BACE9A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">
                                            <p:graphicEl>
                                              <a:dgm id="{F2C8FA5D-8C9B-4456-9CA6-4404BACE9A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5F74AA5-7829-4433-AD76-BC30596786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">
                                            <p:graphicEl>
                                              <a:dgm id="{E5F74AA5-7829-4433-AD76-BC30596786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">
                                            <p:graphicEl>
                                              <a:dgm id="{E5F74AA5-7829-4433-AD76-BC30596786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">
                                            <p:graphicEl>
                                              <a:dgm id="{E5F74AA5-7829-4433-AD76-BC30596786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7A4084A-8D03-45AA-9599-BC47E264B9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">
                                            <p:graphicEl>
                                              <a:dgm id="{27A4084A-8D03-45AA-9599-BC47E264B9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">
                                            <p:graphicEl>
                                              <a:dgm id="{27A4084A-8D03-45AA-9599-BC47E264B9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">
                                            <p:graphicEl>
                                              <a:dgm id="{27A4084A-8D03-45AA-9599-BC47E264B9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536F40E-C49C-4634-B8A8-FBAF9CEC0D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">
                                            <p:graphicEl>
                                              <a:dgm id="{4536F40E-C49C-4634-B8A8-FBAF9CEC0D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">
                                            <p:graphicEl>
                                              <a:dgm id="{4536F40E-C49C-4634-B8A8-FBAF9CEC0D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">
                                            <p:graphicEl>
                                              <a:dgm id="{4536F40E-C49C-4634-B8A8-FBAF9CEC0D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9A521B5-BF8F-4F83-8191-012D3B9817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">
                                            <p:graphicEl>
                                              <a:dgm id="{79A521B5-BF8F-4F83-8191-012D3B9817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">
                                            <p:graphicEl>
                                              <a:dgm id="{79A521B5-BF8F-4F83-8191-012D3B9817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">
                                            <p:graphicEl>
                                              <a:dgm id="{79A521B5-BF8F-4F83-8191-012D3B9817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E1410F4-CF32-4658-989F-B8AEB0A773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5">
                                            <p:graphicEl>
                                              <a:dgm id="{8E1410F4-CF32-4658-989F-B8AEB0A773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">
                                            <p:graphicEl>
                                              <a:dgm id="{8E1410F4-CF32-4658-989F-B8AEB0A773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">
                                            <p:graphicEl>
                                              <a:dgm id="{8E1410F4-CF32-4658-989F-B8AEB0A773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404650B-3D5C-453E-BA7F-F135682D78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5">
                                            <p:graphicEl>
                                              <a:dgm id="{4404650B-3D5C-453E-BA7F-F135682D78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">
                                            <p:graphicEl>
                                              <a:dgm id="{4404650B-3D5C-453E-BA7F-F135682D78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">
                                            <p:graphicEl>
                                              <a:dgm id="{4404650B-3D5C-453E-BA7F-F135682D78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A5D03A1-D597-481C-BCE5-1BE2D96770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5">
                                            <p:graphicEl>
                                              <a:dgm id="{2A5D03A1-D597-481C-BCE5-1BE2D96770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">
                                            <p:graphicEl>
                                              <a:dgm id="{2A5D03A1-D597-481C-BCE5-1BE2D96770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">
                                            <p:graphicEl>
                                              <a:dgm id="{2A5D03A1-D597-481C-BCE5-1BE2D96770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A86952C-72A8-49A7-88EE-66EBDF3F9C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5">
                                            <p:graphicEl>
                                              <a:dgm id="{EA86952C-72A8-49A7-88EE-66EBDF3F9C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5">
                                            <p:graphicEl>
                                              <a:dgm id="{EA86952C-72A8-49A7-88EE-66EBDF3F9C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">
                                            <p:graphicEl>
                                              <a:dgm id="{EA86952C-72A8-49A7-88EE-66EBDF3F9C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28844" y="271318"/>
            <a:ext cx="9720072" cy="1499616"/>
          </a:xfrm>
        </p:spPr>
        <p:txBody>
          <a:bodyPr/>
          <a:lstStyle/>
          <a:p>
            <a:pPr algn="ctr"/>
            <a:r>
              <a:rPr lang="es-CL" b="1" dirty="0"/>
              <a:t>Chile hacia 1958: </a:t>
            </a:r>
            <a:r>
              <a:rPr lang="es-CL" dirty="0"/>
              <a:t>con Desafíos y problemáticas pendientes…</a:t>
            </a:r>
          </a:p>
        </p:txBody>
      </p:sp>
      <p:pic>
        <p:nvPicPr>
          <p:cNvPr id="1026" name="Picture 2" descr="Resultado de imagen para poblaciones callampas 1957 chi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543" y="1828800"/>
            <a:ext cx="4675732" cy="4763756"/>
          </a:xfrm>
          <a:prstGeom prst="rect">
            <a:avLst/>
          </a:prstGeom>
          <a:noFill/>
        </p:spPr>
      </p:pic>
      <p:sp>
        <p:nvSpPr>
          <p:cNvPr id="1028" name="AutoShape 4" descr="Resultado de imagen para poblaciones callampas 1957 chi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030" name="AutoShape 6" descr="Imagen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032" name="AutoShape 8" descr="Imagen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8" name="7 Imagen" descr="articles-164381_thumbnai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4888" y="1726748"/>
            <a:ext cx="5895834" cy="4919712"/>
          </a:xfrm>
          <a:prstGeom prst="rect">
            <a:avLst/>
          </a:prstGeom>
        </p:spPr>
      </p:pic>
      <p:pic>
        <p:nvPicPr>
          <p:cNvPr id="1034" name="Picture 10" descr="Resultado de imagen para toma de la victoria 19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093" y="1446663"/>
            <a:ext cx="11027391" cy="5172501"/>
          </a:xfrm>
          <a:prstGeom prst="rect">
            <a:avLst/>
          </a:prstGeom>
          <a:noFill/>
        </p:spPr>
      </p:pic>
      <p:pic>
        <p:nvPicPr>
          <p:cNvPr id="1036" name="Picture 12" descr="http://www.fotografiapatrimonial.cl/media/cache/55/56/555607129e8ddc395897ae0cdb4697da.jpg"/>
          <p:cNvPicPr>
            <a:picLocks noChangeAspect="1" noChangeArrowheads="1"/>
          </p:cNvPicPr>
          <p:nvPr/>
        </p:nvPicPr>
        <p:blipFill>
          <a:blip r:embed="rId5" cstate="print"/>
          <a:srcRect l="1880" r="3190"/>
          <a:stretch>
            <a:fillRect/>
          </a:stretch>
        </p:blipFill>
        <p:spPr bwMode="auto">
          <a:xfrm>
            <a:off x="614148" y="1774209"/>
            <a:ext cx="4858604" cy="4892724"/>
          </a:xfrm>
          <a:prstGeom prst="rect">
            <a:avLst/>
          </a:prstGeom>
          <a:noFill/>
        </p:spPr>
      </p:pic>
      <p:pic>
        <p:nvPicPr>
          <p:cNvPr id="1038" name="Picture 14" descr="http://www.fotografiapatrimonial.cl/media/cache/98/3e/983e644b5a933eb689d7e5f921feb2a2.jpg"/>
          <p:cNvPicPr>
            <a:picLocks noChangeAspect="1" noChangeArrowheads="1"/>
          </p:cNvPicPr>
          <p:nvPr/>
        </p:nvPicPr>
        <p:blipFill>
          <a:blip r:embed="rId6" cstate="print"/>
          <a:srcRect l="6030" r="6185"/>
          <a:stretch>
            <a:fillRect/>
          </a:stretch>
        </p:blipFill>
        <p:spPr bwMode="auto">
          <a:xfrm>
            <a:off x="5472752" y="1665027"/>
            <a:ext cx="6264323" cy="5023750"/>
          </a:xfrm>
          <a:prstGeom prst="rect">
            <a:avLst/>
          </a:prstGeom>
          <a:noFill/>
        </p:spPr>
      </p:pic>
      <p:pic>
        <p:nvPicPr>
          <p:cNvPr id="1040" name="Picture 16" descr="http://www.fotografiapatrimonial.cl/media/cache/6c/93/6c93c8d7a864a1c0c31af6837e9593f9.jpg"/>
          <p:cNvPicPr>
            <a:picLocks noChangeAspect="1" noChangeArrowheads="1"/>
          </p:cNvPicPr>
          <p:nvPr/>
        </p:nvPicPr>
        <p:blipFill>
          <a:blip r:embed="rId7" cstate="print"/>
          <a:srcRect t="11331" b="10696"/>
          <a:stretch>
            <a:fillRect/>
          </a:stretch>
        </p:blipFill>
        <p:spPr bwMode="auto">
          <a:xfrm>
            <a:off x="532262" y="1706810"/>
            <a:ext cx="11191164" cy="49805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24497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/>
        </p:nvGraphicFramePr>
        <p:xfrm>
          <a:off x="1801504" y="1023583"/>
          <a:ext cx="8871045" cy="5578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832514" y="232012"/>
            <a:ext cx="10345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b="1" dirty="0">
                <a:latin typeface="+mj-lt"/>
              </a:rPr>
              <a:t>Principales ejes de cambio en el periodo serán:</a:t>
            </a:r>
          </a:p>
        </p:txBody>
      </p:sp>
    </p:spTree>
    <p:extLst>
      <p:ext uri="{BB962C8B-B14F-4D97-AF65-F5344CB8AC3E}">
        <p14:creationId xmlns:p14="http://schemas.microsoft.com/office/powerpoint/2010/main" val="3731715701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grayscl/>
          </a:blip>
          <a:srcRect l="3800" t="12332" r="3993" b="11717"/>
          <a:stretch/>
        </p:blipFill>
        <p:spPr>
          <a:xfrm>
            <a:off x="108845" y="1227909"/>
            <a:ext cx="11974298" cy="510757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515282" y="298690"/>
            <a:ext cx="7158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JULIAN" panose="02000000000000000000" pitchFamily="2" charset="0"/>
              </a:rPr>
              <a:t>Elecciones de 1958</a:t>
            </a:r>
          </a:p>
        </p:txBody>
      </p:sp>
    </p:spTree>
    <p:extLst>
      <p:ext uri="{BB962C8B-B14F-4D97-AF65-F5344CB8AC3E}">
        <p14:creationId xmlns:p14="http://schemas.microsoft.com/office/powerpoint/2010/main" val="1556080596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899</Words>
  <Application>Microsoft Office PowerPoint</Application>
  <PresentationFormat>Panorámica</PresentationFormat>
  <Paragraphs>133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9" baseType="lpstr">
      <vt:lpstr>AR JULIAN</vt:lpstr>
      <vt:lpstr>Arial</vt:lpstr>
      <vt:lpstr>Calibri</vt:lpstr>
      <vt:lpstr>Garamond</vt:lpstr>
      <vt:lpstr>Trebuchet MS</vt:lpstr>
      <vt:lpstr>Wingdings</vt:lpstr>
      <vt:lpstr>Wingdings 3</vt:lpstr>
      <vt:lpstr>Faceta</vt:lpstr>
      <vt:lpstr>Periodo de transformaciones estructurales </vt:lpstr>
      <vt:lpstr>Recordemos…Chile durante la Guerra Fría</vt:lpstr>
      <vt:lpstr>La política chilena: reforma o revolución </vt:lpstr>
      <vt:lpstr>Presentación de PowerPoint</vt:lpstr>
      <vt:lpstr>Presentación de PowerPoint</vt:lpstr>
      <vt:lpstr>Presentación de PowerPoint</vt:lpstr>
      <vt:lpstr>Chile hacia 1958: con Desafíos y problemáticas pendientes…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Reforma agraria</vt:lpstr>
      <vt:lpstr>JORGE ALESSANDRI RODRIGUEZ EN CIFRAS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Durante el gobierno de Salvador Allende…</vt:lpstr>
      <vt:lpstr>¿Cómo fue ese 11 de Septiembre de 1973?</vt:lpstr>
      <vt:lpstr>¿Qué pensaran los historiadores sobre Salvador Allende y Augusto Pinochet?</vt:lpstr>
      <vt:lpstr>Evaluemos lo aprendido…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Periodo de transformaciones estructurales</dc:title>
  <dc:creator>christopher rivas</dc:creator>
  <cp:lastModifiedBy>HP</cp:lastModifiedBy>
  <cp:revision>36</cp:revision>
  <dcterms:created xsi:type="dcterms:W3CDTF">2020-03-19T15:07:55Z</dcterms:created>
  <dcterms:modified xsi:type="dcterms:W3CDTF">2020-03-19T17:10:26Z</dcterms:modified>
</cp:coreProperties>
</file>