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99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840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21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646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9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11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969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43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59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764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749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B309B-7C3F-C147-A57A-72D0FD88BDA5}" type="datetimeFigureOut">
              <a:rPr lang="es-CL" smtClean="0"/>
              <a:t>17-03-20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7A24-9DE0-7E44-850E-AD23982EB8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5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C9FD84-0FA6-5F4D-9D21-9BB536CBE352}"/>
              </a:ext>
            </a:extLst>
          </p:cNvPr>
          <p:cNvSpPr txBox="1"/>
          <p:nvPr/>
        </p:nvSpPr>
        <p:spPr>
          <a:xfrm>
            <a:off x="1805649" y="2118167"/>
            <a:ext cx="850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bg1"/>
                </a:solidFill>
                <a:latin typeface="Chalkduster" panose="03050602040202020205" pitchFamily="66" charset="77"/>
              </a:rPr>
              <a:t>¿Cómo leer libros en formato ePub?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3DB6B3-E35E-8C49-9614-15CFF888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3663">
            <a:off x="7066333" y="3083774"/>
            <a:ext cx="4500792" cy="30344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65BA2C-C474-F040-9416-CEFC729D6D9D}"/>
              </a:ext>
            </a:extLst>
          </p:cNvPr>
          <p:cNvSpPr txBox="1"/>
          <p:nvPr/>
        </p:nvSpPr>
        <p:spPr>
          <a:xfrm>
            <a:off x="289367" y="2812700"/>
            <a:ext cx="5173884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accent4">
                    <a:lumMod val="50000"/>
                  </a:schemeClr>
                </a:solidFill>
                <a:latin typeface="Chalkduster" panose="03050602040202020205" pitchFamily="66" charset="77"/>
              </a:rPr>
              <a:t>El formato ePub es más conveniente que PDF, pues pesa mucho menos y se adapta a tu pantalla. Cuando lo retomas, continúa en la página en la que interrumpiste tu lectura. </a:t>
            </a:r>
          </a:p>
        </p:txBody>
      </p:sp>
    </p:spTree>
    <p:extLst>
      <p:ext uri="{BB962C8B-B14F-4D97-AF65-F5344CB8AC3E}">
        <p14:creationId xmlns:p14="http://schemas.microsoft.com/office/powerpoint/2010/main" val="185927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B0D11-2166-8D42-B1B6-5691E839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575" y="173620"/>
            <a:ext cx="6623339" cy="2479856"/>
          </a:xfrm>
        </p:spPr>
        <p:txBody>
          <a:bodyPr>
            <a:noAutofit/>
          </a:bodyPr>
          <a:lstStyle/>
          <a:p>
            <a:r>
              <a:rPr lang="es-CL" sz="3200" dirty="0">
                <a:solidFill>
                  <a:srgbClr val="002060"/>
                </a:solidFill>
                <a:latin typeface="Chalkduster" panose="03050602040202020205" pitchFamily="66" charset="77"/>
              </a:rPr>
              <a:t>Si tienes Iphone o cualquier dispositivo Mac, podrás abrirlo sin problemas con la aplicación para lectura.  </a:t>
            </a:r>
            <a:br>
              <a:rPr lang="es-CL" sz="3200" dirty="0">
                <a:solidFill>
                  <a:srgbClr val="002060"/>
                </a:solidFill>
                <a:latin typeface="Chalkduster" panose="03050602040202020205" pitchFamily="66" charset="77"/>
              </a:rPr>
            </a:br>
            <a:r>
              <a:rPr lang="es-CL" sz="3200" dirty="0">
                <a:solidFill>
                  <a:srgbClr val="002060"/>
                </a:solidFill>
                <a:latin typeface="Chalkduster" panose="03050602040202020205" pitchFamily="66" charset="77"/>
              </a:rPr>
              <a:t> (Ícono abajo)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9A18BC-56B5-A64E-91A6-BE362B67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48928"/>
            <a:ext cx="4043423" cy="38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B0D11-2166-8D42-B1B6-5691E839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33" y="173620"/>
            <a:ext cx="7086326" cy="219919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2060"/>
                </a:solidFill>
                <a:latin typeface="Chalkduster" panose="03050602040202020205" pitchFamily="66" charset="77"/>
              </a:rPr>
              <a:t>Si tienes celular o tablet con sistema android, baja la aplicación gratuita “Aldiko classic”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8C8F33-45A6-A344-834A-71AC20B7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493" y="2708475"/>
            <a:ext cx="4732009" cy="291561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553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B0D11-2166-8D42-B1B6-5691E839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21" y="149775"/>
            <a:ext cx="11588879" cy="1666755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rgbClr val="002060"/>
                </a:solidFill>
                <a:latin typeface="Chalkduster" panose="03050602040202020205" pitchFamily="66" charset="77"/>
              </a:rPr>
              <a:t>Si recibes un libro en formato ePub por correo, probablemente el sistema te preguntará si quieres abrirlo con Aldiko. Descarga y acepta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224DB7-8665-E249-A676-FDB22BC7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8432">
            <a:off x="888630" y="2078249"/>
            <a:ext cx="4687747" cy="34932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DB5473-7C7D-364B-8BD6-0A2A3642C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276">
            <a:off x="7866154" y="1816530"/>
            <a:ext cx="2477674" cy="47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8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B0D11-2166-8D42-B1B6-5691E839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173620"/>
            <a:ext cx="10914927" cy="1423686"/>
          </a:xfrm>
        </p:spPr>
        <p:txBody>
          <a:bodyPr>
            <a:noAutofit/>
          </a:bodyPr>
          <a:lstStyle/>
          <a:p>
            <a:r>
              <a:rPr lang="es-CL" sz="2800" dirty="0">
                <a:solidFill>
                  <a:srgbClr val="002060"/>
                </a:solidFill>
                <a:latin typeface="Chalkduster" panose="03050602040202020205" pitchFamily="66" charset="77"/>
              </a:rPr>
              <a:t>Tu libro aparecerá en un estante virtual. Pincha encima y ya puedes empezar a leer. Explora la aplicación para ajustar brillo, cambiar tamaño de letra, etc.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7B8B82-2B9B-864F-9A08-FC55563A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86" y="1597306"/>
            <a:ext cx="4537024" cy="4938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67E956-8818-5B45-8035-78E4F53B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304" y="1597306"/>
            <a:ext cx="2495905" cy="5087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FA5773-308A-6044-ABCA-3A2140891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915" y="1597306"/>
            <a:ext cx="2582288" cy="5043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588309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{E3CB2F87-C107-D644-AD2E-A4D739D52478}tf16401369</Template>
  <TotalTime>35</TotalTime>
  <Words>139</Words>
  <Application>Microsoft Macintosh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 Light</vt:lpstr>
      <vt:lpstr>Chalkduster</vt:lpstr>
      <vt:lpstr>Rockwell</vt:lpstr>
      <vt:lpstr>Wingdings</vt:lpstr>
      <vt:lpstr>Atlas</vt:lpstr>
      <vt:lpstr>Presentación de PowerPoint</vt:lpstr>
      <vt:lpstr>Si tienes Iphone o cualquier dispositivo Mac, podrás abrirlo sin problemas con la aplicación para lectura.    (Ícono abajo) </vt:lpstr>
      <vt:lpstr>Si tienes celular o tablet con sistema android, baja la aplicación gratuita “Aldiko classic”</vt:lpstr>
      <vt:lpstr>Si recibes un libro en formato ePub por correo, probablemente el sistema te preguntará si quieres abrirlo con Aldiko. Descarga y acepta</vt:lpstr>
      <vt:lpstr>Tu libro aparecerá en un estante virtual. Pincha encima y ya puedes empezar a leer. Explora la aplicación para ajustar brillo, cambiar tamaño de letra, etc.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Fernandez Castro</dc:creator>
  <cp:lastModifiedBy>Lorena Fernandez Castro</cp:lastModifiedBy>
  <cp:revision>4</cp:revision>
  <dcterms:created xsi:type="dcterms:W3CDTF">2020-03-17T21:44:56Z</dcterms:created>
  <dcterms:modified xsi:type="dcterms:W3CDTF">2020-03-17T22:20:43Z</dcterms:modified>
</cp:coreProperties>
</file>