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6172200" cy="785818"/>
          </a:xfrm>
        </p:spPr>
        <p:txBody>
          <a:bodyPr/>
          <a:lstStyle/>
          <a:p>
            <a:r>
              <a:rPr lang="es-CL" dirty="0"/>
              <a:t>Unidad i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57356" y="1000108"/>
            <a:ext cx="6172200" cy="1371600"/>
          </a:xfrm>
        </p:spPr>
        <p:txBody>
          <a:bodyPr>
            <a:normAutofit/>
          </a:bodyPr>
          <a:lstStyle/>
          <a:p>
            <a:r>
              <a:rPr lang="es-CL" sz="3200" dirty="0"/>
              <a:t>Ondas y Sonido.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3108" y="2256907"/>
            <a:ext cx="700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"/>
                <a:cs typeface="OfficinaSans-Book"/>
              </a:rPr>
              <a:t>Identifican los principales parámetros cuantitativos que caracterizan una onda.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Reconocen</a:t>
            </a:r>
            <a:r>
              <a:rPr kumimoji="0" lang="es-CL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las características de </a:t>
            </a:r>
            <a:r>
              <a:rPr lang="es-CL" sz="3200" dirty="0">
                <a:latin typeface="Calibri" pitchFamily="34" charset="0"/>
                <a:cs typeface="Arial" pitchFamily="34" charset="0"/>
              </a:rPr>
              <a:t>lo</a:t>
            </a:r>
            <a:r>
              <a:rPr kumimoji="0" lang="es-CL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 fenómenos ondulatorios</a:t>
            </a:r>
            <a:endParaRPr kumimoji="0" lang="es-C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29078" y="1645086"/>
            <a:ext cx="2459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Objetivos</a:t>
            </a:r>
          </a:p>
        </p:txBody>
      </p:sp>
      <p:pic>
        <p:nvPicPr>
          <p:cNvPr id="7" name="Picture 2" descr="http://img09.deviantart.net/378b/i/2012/010/7/1/beemo_by_bombkirby-d4lyic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6930" y="4030662"/>
            <a:ext cx="2345251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Recuerda que puedes descargar tu libro, porque vamos a trabajar con él.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Cualquier duda con respecto a los ejercicios, puedes comunicarte con tu profesora o profesor a través de la plataforma virtual en el buzón de consulta. </a:t>
            </a:r>
          </a:p>
          <a:p>
            <a:r>
              <a:rPr lang="es-CL" dirty="0"/>
              <a:t>Pág. 10-11: para repaso</a:t>
            </a:r>
          </a:p>
          <a:p>
            <a:endParaRPr lang="es-CL" dirty="0"/>
          </a:p>
          <a:p>
            <a:r>
              <a:rPr lang="es-CL" dirty="0"/>
              <a:t>Guía n°1: ejercicios.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707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Recordando lo visto anteriormente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115300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Representación de </a:t>
            </a:r>
            <a:r>
              <a:rPr lang="es-CL" dirty="0"/>
              <a:t>la onda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Una onda periódica, es aquella  onda cuyos pulsos transcurren a un valor constante de tiempo, ejemplo olas producidas por una gota que cae cada 1 s. </a:t>
            </a:r>
          </a:p>
          <a:p>
            <a:r>
              <a:rPr lang="es-CL" dirty="0"/>
              <a:t>La representaremos de la siguiente forma.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542" t="52953" r="37961" b="24407"/>
          <a:stretch>
            <a:fillRect/>
          </a:stretch>
        </p:blipFill>
        <p:spPr bwMode="auto">
          <a:xfrm>
            <a:off x="539552" y="3645024"/>
            <a:ext cx="72121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que caracterizan una onda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Ciclo, es una oscilación completa, la partícula o perturbación ha vuelto a la misma posición con el mismo sentido.</a:t>
            </a:r>
          </a:p>
          <a:p>
            <a:r>
              <a:rPr lang="es-ES" b="1" dirty="0"/>
              <a:t>Elementos espaciales.</a:t>
            </a:r>
          </a:p>
          <a:p>
            <a:r>
              <a:rPr lang="es-ES" dirty="0"/>
              <a:t>A. Longitud de onda (</a:t>
            </a:r>
            <a:r>
              <a:rPr lang="el-GR" dirty="0">
                <a:latin typeface="Calibri"/>
              </a:rPr>
              <a:t>λ</a:t>
            </a:r>
            <a:r>
              <a:rPr lang="es-ES" dirty="0">
                <a:latin typeface="Calibri"/>
              </a:rPr>
              <a:t>) : Es la distancia que abarca un ciclo, se puede identificar fácilmente como la distancia entre dos valles o dos montes. Se mide en metros [m].</a:t>
            </a:r>
          </a:p>
          <a:p>
            <a:endParaRPr lang="es-ES" dirty="0">
              <a:latin typeface="Calibri"/>
            </a:endParaRPr>
          </a:p>
          <a:p>
            <a:r>
              <a:rPr lang="es-ES" dirty="0"/>
              <a:t>B. Amplitud (A): </a:t>
            </a:r>
            <a:r>
              <a:rPr lang="es-ES" dirty="0">
                <a:latin typeface="Calibri" pitchFamily="34" charset="0"/>
              </a:rPr>
              <a:t>Es la distancia máxima que alcanza la partícula o perturbación con respecto al eje de equilibrio.  En otras palabras la distancia entre el eje y un monte o un  valle. Se mide en metros [m].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Comparemos ondas.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851104" cy="48737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8975" t="28788" r="28334" b="56265"/>
          <a:stretch>
            <a:fillRect/>
          </a:stretch>
        </p:blipFill>
        <p:spPr bwMode="auto">
          <a:xfrm>
            <a:off x="827584" y="1628800"/>
            <a:ext cx="6192688" cy="229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49256" t="54922" r="28607" b="30313"/>
          <a:stretch>
            <a:fillRect/>
          </a:stretch>
        </p:blipFill>
        <p:spPr bwMode="auto">
          <a:xfrm>
            <a:off x="971600" y="4077072"/>
            <a:ext cx="61446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7390656" y="1628800"/>
            <a:ext cx="1573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La onda 1 tiene una Amplitud </a:t>
            </a:r>
            <a:r>
              <a:rPr lang="es-CL" b="1" dirty="0"/>
              <a:t>menor </a:t>
            </a:r>
            <a:r>
              <a:rPr lang="es-CL" dirty="0"/>
              <a:t>que la onda 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308304" y="4221088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La onda 1 tiene una longitud de onda </a:t>
            </a:r>
            <a:r>
              <a:rPr lang="es-CL" dirty="0">
                <a:latin typeface="+mj-lt"/>
              </a:rPr>
              <a:t>(</a:t>
            </a:r>
            <a:r>
              <a:rPr lang="el-GR" dirty="0">
                <a:latin typeface="+mj-lt"/>
              </a:rPr>
              <a:t>λ</a:t>
            </a:r>
            <a:r>
              <a:rPr lang="es-CL" dirty="0">
                <a:latin typeface="+mj-lt"/>
              </a:rPr>
              <a:t>) mayor </a:t>
            </a:r>
            <a:r>
              <a:rPr lang="es-CL" dirty="0"/>
              <a:t>que la onda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es-ES" b="1" dirty="0"/>
              <a:t>Elementos Temporales</a:t>
            </a:r>
          </a:p>
          <a:p>
            <a:r>
              <a:rPr lang="es-ES" dirty="0"/>
              <a:t>A. Periodo (T): corresponde al tiempo que se demora en producirse un ciclo completo. Se mide en segundos.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Frecuencia (f): Es el numero de </a:t>
            </a:r>
          </a:p>
          <a:p>
            <a:pPr>
              <a:buNone/>
            </a:pPr>
            <a:r>
              <a:rPr lang="es-ES" dirty="0"/>
              <a:t>Ciclos que se producen por unidad de tiempo. En el SI se mide a través del Hertz (Hz).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La frecuencia y el periodo son inversamente proporcionales.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44906" r="53239" b="27531"/>
          <a:stretch>
            <a:fillRect/>
          </a:stretch>
        </p:blipFill>
        <p:spPr bwMode="auto">
          <a:xfrm>
            <a:off x="5220072" y="1988841"/>
            <a:ext cx="2952328" cy="17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49080"/>
            <a:ext cx="2017372" cy="1305359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916832"/>
            <a:ext cx="2160240" cy="14353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669492" y="4457513"/>
            <a:ext cx="151157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Averigua:</a:t>
            </a:r>
          </a:p>
          <a:p>
            <a:r>
              <a:rPr lang="es-CL" dirty="0"/>
              <a:t>¿Quien fue</a:t>
            </a:r>
          </a:p>
          <a:p>
            <a:r>
              <a:rPr lang="es-CL" dirty="0"/>
              <a:t>Heinrich Hertz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0638" t="38948" r="41041" b="35325"/>
          <a:stretch>
            <a:fillRect/>
          </a:stretch>
        </p:blipFill>
        <p:spPr bwMode="auto">
          <a:xfrm>
            <a:off x="1043608" y="620688"/>
            <a:ext cx="638470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195736" y="5686075"/>
            <a:ext cx="43669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/>
              <a:t>¿Cuál de las dos tendrá mayor periodo?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467600" cy="4873752"/>
          </a:xfrm>
        </p:spPr>
        <p:txBody>
          <a:bodyPr/>
          <a:lstStyle/>
          <a:p>
            <a:r>
              <a:rPr lang="es-ES" dirty="0"/>
              <a:t>La rapidez de una onda (v), es la distancia que avanza la perturbación por unidad de tiempo, en otras palabras la longitud de onda dividida por el periodo ( o la longitud de onda por la frecuencia). Se mide en el SI a través de [m/s].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Puedes usar el siguiente triangulo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95936" y="2996952"/>
            <a:ext cx="183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= f * </a:t>
            </a:r>
            <a:r>
              <a:rPr lang="el-G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λ</a:t>
            </a:r>
            <a:endParaRPr lang="es-C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2996952"/>
            <a:ext cx="1774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= </a:t>
            </a:r>
            <a:r>
              <a:rPr lang="el-G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λ</a:t>
            </a:r>
            <a:r>
              <a:rPr lang="es-E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/ T</a:t>
            </a:r>
            <a:endParaRPr lang="es-C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Imagen 3"/>
          <p:cNvPicPr/>
          <p:nvPr/>
        </p:nvPicPr>
        <p:blipFill rotWithShape="1">
          <a:blip r:embed="rId2" cstate="print"/>
          <a:srcRect l="35088" t="35159" r="31526" b="16642"/>
          <a:stretch/>
        </p:blipFill>
        <p:spPr bwMode="auto">
          <a:xfrm>
            <a:off x="755576" y="4221088"/>
            <a:ext cx="1993900" cy="215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4"/>
          <p:cNvSpPr txBox="1"/>
          <p:nvPr/>
        </p:nvSpPr>
        <p:spPr>
          <a:xfrm>
            <a:off x="3143240" y="4143380"/>
            <a:ext cx="2775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rgbClr val="FF0000"/>
                </a:solidFill>
              </a:rPr>
              <a:t>Para usar el triangulo, debes tapar la incógnita (lo que se pregunta) y el triangulo te indicara que operación debes hacer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588224" y="2382700"/>
            <a:ext cx="16690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/>
              <a:t>¿Qué es el SI?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571500"/>
            <a:ext cx="7467600" cy="1143000"/>
          </a:xfrm>
        </p:spPr>
        <p:txBody>
          <a:bodyPr/>
          <a:lstStyle/>
          <a:p>
            <a:r>
              <a:rPr lang="es-ES" dirty="0"/>
              <a:t>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3250" r="29722" b="8829"/>
          <a:stretch>
            <a:fillRect/>
          </a:stretch>
        </p:blipFill>
        <p:spPr bwMode="auto">
          <a:xfrm>
            <a:off x="323528" y="476672"/>
            <a:ext cx="679685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62328"/>
      </a:hlink>
      <a:folHlink>
        <a:srgbClr val="85DFD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445</Words>
  <Application>Microsoft Office PowerPoint</Application>
  <PresentationFormat>Presentación en pantalla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Schoolbook</vt:lpstr>
      <vt:lpstr>Wingdings</vt:lpstr>
      <vt:lpstr>Wingdings 2</vt:lpstr>
      <vt:lpstr>Mirador</vt:lpstr>
      <vt:lpstr>Unidad i</vt:lpstr>
      <vt:lpstr>Recordando lo visto anteriormente</vt:lpstr>
      <vt:lpstr>Representación de la onda</vt:lpstr>
      <vt:lpstr>Elementos que caracterizan una onda</vt:lpstr>
      <vt:lpstr>Comparemos ondas.</vt:lpstr>
      <vt:lpstr>Presentación de PowerPoint</vt:lpstr>
      <vt:lpstr>Presentación de PowerPoint</vt:lpstr>
      <vt:lpstr>Presentación de PowerPoint</vt:lpstr>
      <vt:lpstr>Actividad</vt:lpstr>
      <vt:lpstr>Recuerda que puedes descargar tu libro, porque vamos a trabajar con él.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</dc:title>
  <dc:creator>Gabriela</dc:creator>
  <cp:lastModifiedBy>Barbara Cuevas M</cp:lastModifiedBy>
  <cp:revision>35</cp:revision>
  <dcterms:created xsi:type="dcterms:W3CDTF">2017-03-19T21:41:26Z</dcterms:created>
  <dcterms:modified xsi:type="dcterms:W3CDTF">2020-03-23T12:17:17Z</dcterms:modified>
</cp:coreProperties>
</file>