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4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41203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z="6400" spc="-128"/>
            </a:lvl1pPr>
          </a:lstStyle>
          <a:p>
            <a:r>
              <a:t>Texto del título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305296" y="9017000"/>
            <a:ext cx="406909" cy="3808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SzTx/>
              <a:buNone/>
              <a:defRPr sz="3600">
                <a:solidFill>
                  <a:srgbClr val="222222"/>
                </a:solidFill>
              </a:defRPr>
            </a:lvl1pPr>
          </a:lstStyle>
          <a:p>
            <a:r>
              <a:t>– Juan López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4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sz="4200" b="1" spc="-126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r>
              <a:t>“Escribir una cita aquí” 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 - Alt.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 - Alt.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22" name="Shape 22"/>
          <p:cNvSpPr>
            <a:spLocks noGrp="1"/>
          </p:cNvSpPr>
          <p:nvPr>
            <p:ph type="pic" idx="13"/>
          </p:nvPr>
        </p:nvSpPr>
        <p:spPr>
          <a:xfrm>
            <a:off x="387350" y="400050"/>
            <a:ext cx="12217400" cy="626728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z="6400" spc="-128"/>
            </a:lvl1pPr>
          </a:lstStyle>
          <a:p>
            <a:r>
              <a:t>Texto del título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z="6400" spc="-128"/>
            </a:lvl1pPr>
          </a:lstStyle>
          <a:p>
            <a:r>
              <a:t>Texto del título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86047" y="5082129"/>
            <a:ext cx="4512624" cy="71848"/>
          </a:xfrm>
          <a:prstGeom prst="rect">
            <a:avLst/>
          </a:prstGeom>
        </p:spPr>
      </p:pic>
      <p:sp>
        <p:nvSpPr>
          <p:cNvPr id="42" name="Shape 42"/>
          <p:cNvSpPr>
            <a:spLocks noGrp="1"/>
          </p:cNvSpPr>
          <p:nvPr>
            <p:ph type="pic" sz="half" idx="13"/>
          </p:nvPr>
        </p:nvSpPr>
        <p:spPr>
          <a:xfrm>
            <a:off x="6807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n 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n 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n 7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75" name="Shape 75"/>
          <p:cNvSpPr>
            <a:spLocks noGrp="1"/>
          </p:cNvSpPr>
          <p:nvPr>
            <p:ph type="pic" sz="half" idx="13"/>
          </p:nvPr>
        </p:nvSpPr>
        <p:spPr>
          <a:xfrm>
            <a:off x="1181100" y="3380452"/>
            <a:ext cx="5461000" cy="530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3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3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3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3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3"/>
              </a:buBlip>
              <a:defRPr sz="2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pic" sz="quarter" idx="13"/>
          </p:nvPr>
        </p:nvSpPr>
        <p:spPr>
          <a:xfrm>
            <a:off x="6692900" y="5082252"/>
            <a:ext cx="5334000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sz="quarter" idx="14"/>
          </p:nvPr>
        </p:nvSpPr>
        <p:spPr>
          <a:xfrm>
            <a:off x="6699118" y="751552"/>
            <a:ext cx="5334001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sz="half" idx="15"/>
          </p:nvPr>
        </p:nvSpPr>
        <p:spPr>
          <a:xfrm>
            <a:off x="965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t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LITERATURA E IDENTIDAD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PLAN DE ESTUDIOS.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331470" indent="0" defTabSz="457200">
              <a:lnSpc>
                <a:spcPct val="115000"/>
              </a:lnSpc>
              <a:spcBef>
                <a:spcPts val="1000"/>
              </a:spcBef>
              <a:buSzTx/>
              <a:buNone/>
              <a:defRPr sz="3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UNIDAD DE APRENDIZAJE Nº 1: ASPECTOS Y FORMAS DISCURSIVAS DEL TEMA DE LA IDENTIDAD.</a:t>
            </a:r>
          </a:p>
          <a:p>
            <a:pPr marL="0" marR="331470" indent="0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0" marR="331470" indent="0" defTabSz="457200">
              <a:spcBef>
                <a:spcPts val="0"/>
              </a:spcBef>
              <a:buSzTx/>
              <a:buNone/>
              <a:defRPr sz="3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Tema 1: Concepto de identidad</a:t>
            </a:r>
          </a:p>
          <a:p>
            <a:pPr marL="0" marR="331470" indent="0" defTabSz="457200">
              <a:spcBef>
                <a:spcPts val="0"/>
              </a:spcBef>
              <a:buSzTx/>
              <a:buNone/>
              <a:defRPr sz="3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Tema 2: Representaciones de la identidad.</a:t>
            </a:r>
          </a:p>
          <a:p>
            <a:pPr marL="0" marR="331470" indent="0" defTabSz="457200">
              <a:spcBef>
                <a:spcPts val="0"/>
              </a:spcBef>
              <a:buSzTx/>
              <a:buNone/>
              <a:defRPr sz="3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Tema 3: Identidad de género</a:t>
            </a:r>
            <a:endParaRPr b="0"/>
          </a:p>
          <a:p>
            <a:pPr marL="0" marR="331470" indent="0" algn="just" defTabSz="457200">
              <a:spcBef>
                <a:spcPts val="0"/>
              </a:spcBef>
              <a:buSzTx/>
              <a:buNone/>
              <a:defRPr sz="3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Tema 4:</a:t>
            </a:r>
            <a:r>
              <a:rPr b="0"/>
              <a:t> </a:t>
            </a:r>
            <a:r>
              <a:t>¿Quiénes somos?: hacia una definición de la sociedad chilena contemporánea.</a:t>
            </a:r>
          </a:p>
          <a:p>
            <a:pPr marL="0" marR="331470" indent="0" algn="just" defTabSz="457200">
              <a:spcBef>
                <a:spcPts val="0"/>
              </a:spcBef>
              <a:buSzTx/>
              <a:buNone/>
              <a:defRPr sz="3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Tema 5: La identidad en obras ensayísticas y literarias. </a:t>
            </a:r>
          </a:p>
          <a:p>
            <a:pPr marL="0" marR="331470" indent="0" algn="just" defTabSz="457200">
              <a:spcBef>
                <a:spcPts val="0"/>
              </a:spcBef>
              <a:buSzTx/>
              <a:buNone/>
              <a:defRPr sz="1000" b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  <a:p>
            <a:pPr marL="0" marR="331470" indent="0" defTabSz="457200">
              <a:spcBef>
                <a:spcPts val="0"/>
              </a:spcBef>
              <a:buSzTx/>
              <a:buNone/>
              <a:defRPr sz="1000" b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331470" indent="0" defTabSz="457200">
              <a:spcBef>
                <a:spcPts val="0"/>
              </a:spcBef>
              <a:buSzTx/>
              <a:buNone/>
              <a:defRPr sz="3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UNIDAD DE APRENDIZAJE Nº 2: EL DOCUMENTAL.</a:t>
            </a:r>
          </a:p>
          <a:p>
            <a:pPr marL="0" marR="331470" indent="0" defTabSz="457200">
              <a:spcBef>
                <a:spcPts val="0"/>
              </a:spcBef>
              <a:buSzTx/>
              <a:buNone/>
              <a:defRPr sz="3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Tema 1: El documental y su discurso.</a:t>
            </a:r>
          </a:p>
          <a:p>
            <a:pPr marL="0" marR="331470" indent="0" defTabSz="457200">
              <a:spcBef>
                <a:spcPts val="0"/>
              </a:spcBef>
              <a:buSzTx/>
              <a:buNone/>
              <a:defRPr sz="3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Tema 2: El tema de la identidad presente en distintos documentales.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331470" indent="0" defTabSz="457200">
              <a:spcBef>
                <a:spcPts val="0"/>
              </a:spcBef>
              <a:buSzTx/>
              <a:buNone/>
              <a:defRPr sz="3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UNIDAD DE APRENDIZAJE Nº 3: LA LITERATURA COMO MANIFESTACIÓN DE LA IDENTIDAD.</a:t>
            </a:r>
          </a:p>
          <a:p>
            <a:pPr marL="0" marR="331470" indent="0" defTabSz="457200">
              <a:spcBef>
                <a:spcPts val="0"/>
              </a:spcBef>
              <a:buSzTx/>
              <a:buNone/>
              <a:defRPr sz="3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Tema 1: Las manifestaciones artísticas como expresión de las identidades culturales</a:t>
            </a:r>
            <a:r>
              <a:rPr b="0"/>
              <a:t>.</a:t>
            </a:r>
          </a:p>
          <a:p>
            <a:pPr marL="0" marR="331470" indent="0" defTabSz="457200">
              <a:spcBef>
                <a:spcPts val="0"/>
              </a:spcBef>
              <a:buSzTx/>
              <a:buNone/>
              <a:defRPr sz="3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Tema 2: Formas discursivas literarias y no literarias (géneros del yo).</a:t>
            </a:r>
          </a:p>
          <a:p>
            <a:pPr marL="0" marR="331470" indent="0" defTabSz="457200">
              <a:spcBef>
                <a:spcPts val="0"/>
              </a:spcBef>
              <a:buSzTx/>
              <a:buNone/>
              <a:defRPr sz="3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Tema 3: Las manifestaciones de las identidades culturales en la literatura y el arte.</a:t>
            </a:r>
          </a:p>
          <a:p>
            <a:pPr marL="0" marR="331470" indent="0" defTabSz="457200">
              <a:spcBef>
                <a:spcPts val="0"/>
              </a:spcBef>
              <a:buSzTx/>
              <a:buNone/>
              <a:defRPr sz="3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Tema4: Lectura de obras literarias de diversas épocas, destacando en ellas el tema de la identidad.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331470" indent="0" defTabSz="457200">
              <a:lnSpc>
                <a:spcPct val="115000"/>
              </a:lnSpc>
              <a:spcBef>
                <a:spcPts val="1000"/>
              </a:spcBef>
              <a:buSzTx/>
              <a:buNone/>
              <a:defRPr sz="3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UNIDAD DE APRENDIZAJE N° 4: LA INVESTIGACIÓN MONOGRÁFICA. </a:t>
            </a:r>
          </a:p>
          <a:p>
            <a:pPr marL="0" marR="331470" indent="0" algn="just" defTabSz="457200">
              <a:lnSpc>
                <a:spcPct val="115000"/>
              </a:lnSpc>
              <a:spcBef>
                <a:spcPts val="1000"/>
              </a:spcBef>
              <a:buSzTx/>
              <a:buNone/>
              <a:defRPr sz="3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Tema 1: Teoría general de la investigación: </a:t>
            </a:r>
          </a:p>
          <a:p>
            <a:pPr marL="0" marR="331470" indent="0" algn="just" defTabSz="457200">
              <a:lnSpc>
                <a:spcPts val="4800"/>
              </a:lnSpc>
              <a:spcBef>
                <a:spcPts val="1000"/>
              </a:spcBef>
              <a:buSzTx/>
              <a:buNone/>
              <a:defRPr sz="3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Tema 3: Producción de una monografía que analice el tema de la identidad en una obra latinoamericana.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¿QUIÉN SOY YO?</a:t>
            </a:r>
          </a:p>
        </p:txBody>
      </p:sp>
      <p:pic>
        <p:nvPicPr>
          <p:cNvPr id="155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19" y="3237555"/>
            <a:ext cx="6218162" cy="4137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824" y="3132714"/>
            <a:ext cx="4395626" cy="4347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EEEEEE"/>
            </a:solidFill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EEEEEE"/>
            </a:solidFill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Personalizado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Garamond</vt:lpstr>
      <vt:lpstr>Helvetica Neue</vt:lpstr>
      <vt:lpstr>Helvetica Neue Bold Condensed</vt:lpstr>
      <vt:lpstr>Superclarendon</vt:lpstr>
      <vt:lpstr>New_Template6</vt:lpstr>
      <vt:lpstr>LITERATURA E IDENTIDAD</vt:lpstr>
      <vt:lpstr>Presentación de PowerPoint</vt:lpstr>
      <vt:lpstr>Presentación de PowerPoint</vt:lpstr>
      <vt:lpstr>Presentación de PowerPoint</vt:lpstr>
      <vt:lpstr>Presentación de PowerPoint</vt:lpstr>
      <vt:lpstr>¿QUIÉN SOY YO?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E IDENTIDAD</dc:title>
  <dc:creator>Usuario</dc:creator>
  <cp:lastModifiedBy>Usuario</cp:lastModifiedBy>
  <cp:revision>1</cp:revision>
  <dcterms:modified xsi:type="dcterms:W3CDTF">2020-03-19T01:31:35Z</dcterms:modified>
</cp:coreProperties>
</file>