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193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32B4E-736F-4146-A29E-495B90BE0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A9873B-15B1-41EA-92FE-AB1E1A82B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D0DAD-1FE8-4C87-ADC1-33B447BD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79E71-4B8E-4539-9BFE-C0060EE3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97449-EB9D-4856-BE7F-A01FABF0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26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945C-188A-4281-8307-DE71AAD7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C3726A-3192-4712-89ED-DA6456D02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99745-2445-41F3-B300-B335F7DC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F3368-B3C7-4970-AA2E-670C3903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F1070-4439-48EB-B9CC-F620B750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787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3BEEBF-9F55-4AA3-AAEC-A59480F86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6FE48A-AD8B-4C50-96D2-EB2FFB310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79A57-5522-44A6-BC32-117163DF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FC61C-CDFA-4995-9D81-5F6DF224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701D8-59DD-4CBC-8A6C-CC2EE6ED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7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01151-70BA-4A85-8C7A-B8947AB0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23C52-6134-4689-B4D5-23A57BDF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02A8E-D29C-4A37-AF42-2C3D7EE2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32A16-82EE-4751-8604-6928B773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09338C-ACD7-4108-8AC7-F5F12BED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445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40690-52C7-416A-B0DC-411A3B1B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FD93E0-9706-41F5-87A9-8A06227CA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D5F679-F580-4E81-A756-D3345823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20206-4D8B-4F80-9C10-A1C573FA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92BA9-3993-417A-94A8-2596D7C8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49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27941-747F-4192-8FD6-A7618C2D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8846F-49C4-4C66-8F9A-027521D50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B91B59-F647-41B3-9A4F-6C8DD3A89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1AB4AD-3C60-47DF-BBE0-67A18A4C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2ED9E3-894E-481A-BEB1-2B7BF80C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A7D3F8-7B54-4CF7-80F4-148F694E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22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9F210-2392-4BC3-88B6-11D281FF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040D0A-FC5F-4337-8CB1-B985E574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BC6860-DF8E-4BCF-A57D-1A8444B0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79BC2D-AAD2-4187-93D2-B4DED1C92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408355-9424-471F-8956-358F32C2D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22424A-EEEB-4963-8FA7-79A8FE5C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552703-74D8-458B-93F6-7BF723B4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4BD87A-EFFE-4121-8302-12B64898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96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E8567-6745-4EF7-B91A-057573D9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D5F517-A3DA-48C9-A6B1-BADA341B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AD187A-819F-4E69-B304-5DD74D93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E18C42-2952-40D0-8EE4-0A29BA22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19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0626FF-D504-48A9-AD11-6300A7BA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10F8E4-679B-40A3-9C85-EB69EB2F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5EC310-1368-48F1-B02D-8928B5A2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21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9209A-8297-426B-81CE-038BE02B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3AC5CA-D508-40B7-B68B-BFAE677B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3AC5C-5513-416B-BEF4-5DF226305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E7C36-13BA-4C32-AA34-05325977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37C00A-08C8-4F5F-BD02-0C261C78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4BA64D-A9E2-4A80-8277-6A6E5616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5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E177-86A5-48CB-A81D-5BAE4F24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84DB9A-8B02-48E5-86B0-BD0BCD1A5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4D2426-A3E9-47DC-98EB-E48CB93CF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2C0C45-03FC-4671-82E9-2104AFF7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7DC37-24B5-4446-A391-7E2CEA82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94BEC-3D7E-4C53-BDC7-E1172CA5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769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D9F9CC-5E32-4F2B-B150-FE8FC3E0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33CC49-B703-4C87-BB0E-A52F51B4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5E7F9D-D611-4F31-9072-8C8059765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DFB8-9608-4263-8122-A3F0E328AEB3}" type="datetimeFigureOut">
              <a:rPr lang="es-CL" smtClean="0"/>
              <a:t>19-03-2020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016A7-F3F5-4DB1-ACD3-72BEEFF0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1993F-F542-4E6D-8474-3834E8EEC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E0CF-5E47-43A3-B1C2-59D4422B26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04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1DC1810-4B68-477F-AA17-1DC9453AC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6D3387-4085-4714-80C6-6376ADAF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76968C-BE51-41A4-ADE6-AC537A37F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BDBFCC-E2DC-4489-A0A7-8C1577D17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7F03A1-581E-4CF5-B35A-EF9533E7E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FF7CA858-34B7-49AD-ABD3-C8FEE9BC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FD7315-6F87-44B2-87E1-431C8017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BA8317-7C88-4CCB-A5E7-03F606EF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E058D6-4B70-40A0-AA94-C22CC56A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FA5B11-423A-4DE6-ABDD-38CF15DDB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6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0767B65-EA67-495A-A499-980AD403F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7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6997BDD-21D1-4494-924E-F7C869DCF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" y="134380"/>
            <a:ext cx="11714205" cy="6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mpetencia de atletismo&#10;&#10;Descripción generada automáticamente">
            <a:extLst>
              <a:ext uri="{FF2B5EF4-FFF2-40B4-BE49-F238E27FC236}">
                <a16:creationId xmlns:a16="http://schemas.microsoft.com/office/drawing/2014/main" id="{08E67FCB-F60C-4BAA-B1D6-5CD31B00F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/>
          <a:stretch/>
        </p:blipFill>
        <p:spPr>
          <a:xfrm>
            <a:off x="0" y="213154"/>
            <a:ext cx="12192000" cy="64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ato, perro&#10;&#10;Descripción generada automáticamente">
            <a:extLst>
              <a:ext uri="{FF2B5EF4-FFF2-40B4-BE49-F238E27FC236}">
                <a16:creationId xmlns:a16="http://schemas.microsoft.com/office/drawing/2014/main" id="{CC0E45A9-0F86-43E3-A1B8-DE88204CE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EBCD12-E2AC-46F2-89ED-77351FA44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" y="64873"/>
            <a:ext cx="11961341" cy="67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2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9AA709-4022-4DB1-B6A2-ABDE32AD9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/>
          <a:stretch/>
        </p:blipFill>
        <p:spPr>
          <a:xfrm>
            <a:off x="0" y="333632"/>
            <a:ext cx="12192000" cy="61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4937C61-6D14-467E-B046-4D313FF2C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8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93FF23F-2C9A-44AE-8ECD-40487435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8600"/>
            <a:ext cx="11785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249D97-648F-430E-95E4-E4D0C282E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1CFBD31-F8D9-460B-96EE-71DEC6C29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C72988F-7DA9-403D-94FC-E28C3347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1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salocin tarepud</dc:creator>
  <cp:lastModifiedBy>salocin tarepud</cp:lastModifiedBy>
  <cp:revision>1</cp:revision>
  <dcterms:created xsi:type="dcterms:W3CDTF">2020-03-19T18:36:25Z</dcterms:created>
  <dcterms:modified xsi:type="dcterms:W3CDTF">2020-03-19T18:45:55Z</dcterms:modified>
</cp:coreProperties>
</file>