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2"/>
    <p:restoredTop sz="94655"/>
  </p:normalViewPr>
  <p:slideViewPr>
    <p:cSldViewPr snapToGrid="0" snapToObjects="1">
      <p:cViewPr varScale="1">
        <p:scale>
          <a:sx n="84" d="100"/>
          <a:sy n="84" d="100"/>
        </p:scale>
        <p:origin x="184" y="3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66A5A53-F588-F74A-981F-CDA04811CE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C85B685-E15B-9541-8C54-146BDC0BA2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E9C64D7-4454-D644-ACD3-E126E93C2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37304-8E00-2B41-A6E3-61B686A680C5}" type="datetimeFigureOut">
              <a:rPr lang="es-CL" smtClean="0"/>
              <a:t>21-03-20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7441033-3CEF-5B4B-9F44-64E69A61F1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67801F1-FCD7-B449-9658-D2D0BB6E9A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716AC-25F1-8E47-9753-9B93DCA440C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386777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64C486-9D77-4B49-AE5A-FF2C4B6CD7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98835A5-0281-4442-8AF1-8FB51F33C9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3C5B3EC-3840-E74B-885F-268F86E439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37304-8E00-2B41-A6E3-61B686A680C5}" type="datetimeFigureOut">
              <a:rPr lang="es-CL" smtClean="0"/>
              <a:t>21-03-20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A86EDB3-EA71-1648-9217-A870F47FD1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CF98152-AA69-494F-BB88-2F39EEB209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716AC-25F1-8E47-9753-9B93DCA440C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795049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8110F43-4DD1-A34C-AF6C-9065B3E1721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3EC1597-E5AC-A54F-A87B-F065B49736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0A8F0C8-6EA3-4940-8B9F-673CDC017D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37304-8E00-2B41-A6E3-61B686A680C5}" type="datetimeFigureOut">
              <a:rPr lang="es-CL" smtClean="0"/>
              <a:t>21-03-20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3ED8DFE-E1EA-E847-A976-7022101810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2DF0E3E-5C74-0D4C-AA94-511F41FAC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716AC-25F1-8E47-9753-9B93DCA440C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71781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28A5B99-7C76-6D4B-8E1F-9E833E576C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452DF4F-A6DB-AF45-803E-74B60129F9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D3D305B-8B1B-F540-A716-3626AC11B2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37304-8E00-2B41-A6E3-61B686A680C5}" type="datetimeFigureOut">
              <a:rPr lang="es-CL" smtClean="0"/>
              <a:t>21-03-20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6433FCB-8995-9B41-8071-4F1C98DA1D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214A417-E404-B345-BCAE-5DA922B5AA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716AC-25F1-8E47-9753-9B93DCA440C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66812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E2384A-7EF1-9142-8E6F-173A42CAF5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00174CB-5F59-DE4E-8DCC-96ED2EA528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7135089-564C-C842-9487-D3DB91FDA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37304-8E00-2B41-A6E3-61B686A680C5}" type="datetimeFigureOut">
              <a:rPr lang="es-CL" smtClean="0"/>
              <a:t>21-03-20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F512D46-BBD9-DE47-9504-712BD98DE4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4FA4BAD-915C-EF48-AE14-9988C2895D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716AC-25F1-8E47-9753-9B93DCA440C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99637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5BCE57-F42C-B244-A547-58C40E36D0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2768B36-DA25-A245-85B0-0AC2C3995C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7C9EB2C-05CA-1E4A-911B-D74C88F87F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06F6CDD-6EA8-2B46-B023-994ADBC965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37304-8E00-2B41-A6E3-61B686A680C5}" type="datetimeFigureOut">
              <a:rPr lang="es-CL" smtClean="0"/>
              <a:t>21-03-20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4848FEB-5E3C-694E-A2A4-0F9158128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49BDEEB-49EE-C649-8EA1-5B08BE29D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716AC-25F1-8E47-9753-9B93DCA440C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79864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0DD862-9029-C543-AAF9-DE39F6CA24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F67E827-F9E9-C24E-8358-9554B2DD30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DB01C9C-9AE4-764A-8486-F0340518FF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F5568FD-543C-9544-B104-2985C1BF10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6B154FC4-CC65-6844-B884-4FCB7F2FDB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144AA731-4F03-DA40-A269-3BFB03E529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37304-8E00-2B41-A6E3-61B686A680C5}" type="datetimeFigureOut">
              <a:rPr lang="es-CL" smtClean="0"/>
              <a:t>21-03-20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4F2D507C-9BEA-E749-AAB7-D31D6C7AAD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D47B9C2-D4C9-964A-A947-DFA95DA47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716AC-25F1-8E47-9753-9B93DCA440C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445740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BF0029-6AE1-2E46-A513-F2110DBCE0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F6338A98-FE7B-C643-ACD8-1831A75993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37304-8E00-2B41-A6E3-61B686A680C5}" type="datetimeFigureOut">
              <a:rPr lang="es-CL" smtClean="0"/>
              <a:t>21-03-20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1A9B9AF3-1DF6-524B-961A-67BED9156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B1B7BE6-F865-5D4C-B3FD-FF3C8D582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716AC-25F1-8E47-9753-9B93DCA440C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705838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37D30D78-8230-0C42-BC4C-EEC6A5948B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37304-8E00-2B41-A6E3-61B686A680C5}" type="datetimeFigureOut">
              <a:rPr lang="es-CL" smtClean="0"/>
              <a:t>21-03-20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993C11F5-81F9-3544-AF1A-3DF5BD700B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58E8B6F-907D-9B41-B2FD-3FB82F142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716AC-25F1-8E47-9753-9B93DCA440C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702017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EAB4A1-3B27-6A45-9A16-D91E6C8618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64538FB-7427-A842-989E-674CF9ACA1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4BF0CCD-DC51-4E4A-AE13-BDDA3854AC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3D780CB-50C9-294C-A22F-7937240879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37304-8E00-2B41-A6E3-61B686A680C5}" type="datetimeFigureOut">
              <a:rPr lang="es-CL" smtClean="0"/>
              <a:t>21-03-20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BA125D4-D001-5347-9263-C9DE88036F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F898287-4DD5-0E48-81A0-0ED475F5D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716AC-25F1-8E47-9753-9B93DCA440C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12351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68BD58-8550-8442-8C6E-9B1FB7451A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05E33CF3-F8F0-1A42-87DA-438DA411816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8D86A18-85E4-9842-927A-58D76B85B4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5838DE7-F8E9-D14B-9CB3-BF377B56A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37304-8E00-2B41-A6E3-61B686A680C5}" type="datetimeFigureOut">
              <a:rPr lang="es-CL" smtClean="0"/>
              <a:t>21-03-20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6A27D47-697C-9844-BED7-03AED0D64B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AA15A8C-DD2F-0348-9E26-42607CC55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716AC-25F1-8E47-9753-9B93DCA440C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069214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0F4F0DA1-84AA-8E47-9CB2-3D61B631EA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EE28348-AA21-B84B-8CC5-AA50FFA197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0666678-76BF-2D45-821D-B5A69463C2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137304-8E00-2B41-A6E3-61B686A680C5}" type="datetimeFigureOut">
              <a:rPr lang="es-CL" smtClean="0"/>
              <a:t>21-03-20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3DA0E17-3E36-024E-842A-F7A6ABB8E5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FF15E6E-8872-BC4C-90FC-9F0D5DCC34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1716AC-25F1-8E47-9753-9B93DCA440C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10700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Imagen que contiene exterior, pasto, manada, vaca&#10;&#10;Descripción generada automáticamente">
            <a:extLst>
              <a:ext uri="{FF2B5EF4-FFF2-40B4-BE49-F238E27FC236}">
                <a16:creationId xmlns:a16="http://schemas.microsoft.com/office/drawing/2014/main" id="{B54F67C5-64EB-4C42-9F33-C6D81C458D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447" y="251460"/>
            <a:ext cx="10014065" cy="6355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4688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exterior, persona, pasto, foto&#10;&#10;Descripción generada automáticamente">
            <a:extLst>
              <a:ext uri="{FF2B5EF4-FFF2-40B4-BE49-F238E27FC236}">
                <a16:creationId xmlns:a16="http://schemas.microsoft.com/office/drawing/2014/main" id="{0E206811-A394-7941-B5D2-9B2B7200CE5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640"/>
          <a:stretch/>
        </p:blipFill>
        <p:spPr>
          <a:xfrm>
            <a:off x="605863" y="84117"/>
            <a:ext cx="5148580" cy="3280413"/>
          </a:xfrm>
          <a:prstGeom prst="rect">
            <a:avLst/>
          </a:prstGeom>
        </p:spPr>
      </p:pic>
      <p:pic>
        <p:nvPicPr>
          <p:cNvPr id="4" name="Imagen 3" descr="Imagen que contiene exterior, persona, pasto, foto&#10;&#10;Descripción generada automáticamente">
            <a:extLst>
              <a:ext uri="{FF2B5EF4-FFF2-40B4-BE49-F238E27FC236}">
                <a16:creationId xmlns:a16="http://schemas.microsoft.com/office/drawing/2014/main" id="{9AAAFB55-5AD7-DA45-9110-7E58BF15269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1279"/>
          <a:stretch/>
        </p:blipFill>
        <p:spPr>
          <a:xfrm>
            <a:off x="6096000" y="126527"/>
            <a:ext cx="4950460" cy="3195592"/>
          </a:xfrm>
          <a:prstGeom prst="rect">
            <a:avLst/>
          </a:prstGeom>
        </p:spPr>
      </p:pic>
      <p:pic>
        <p:nvPicPr>
          <p:cNvPr id="6" name="Imagen 5" descr="Captura de pantalla de un celular con texto&#10;&#10;Descripción generada automáticamente">
            <a:extLst>
              <a:ext uri="{FF2B5EF4-FFF2-40B4-BE49-F238E27FC236}">
                <a16:creationId xmlns:a16="http://schemas.microsoft.com/office/drawing/2014/main" id="{C72BE446-0324-014D-82AC-1969F2FFEE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863" y="3403328"/>
            <a:ext cx="10558780" cy="3370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5850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edificio, exterior, camino, foto&#10;&#10;Descripción generada automáticamente">
            <a:extLst>
              <a:ext uri="{FF2B5EF4-FFF2-40B4-BE49-F238E27FC236}">
                <a16:creationId xmlns:a16="http://schemas.microsoft.com/office/drawing/2014/main" id="{09F3EFCF-047E-2041-B405-8BA87FBF7E8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439"/>
          <a:stretch/>
        </p:blipFill>
        <p:spPr>
          <a:xfrm>
            <a:off x="660794" y="208280"/>
            <a:ext cx="4624980" cy="2834472"/>
          </a:xfrm>
          <a:prstGeom prst="rect">
            <a:avLst/>
          </a:prstGeom>
        </p:spPr>
      </p:pic>
      <p:pic>
        <p:nvPicPr>
          <p:cNvPr id="6" name="Imagen 5" descr="Imagen que contiene edificio, exterior, camino, foto&#10;&#10;Descripción generada automáticamente">
            <a:extLst>
              <a:ext uri="{FF2B5EF4-FFF2-40B4-BE49-F238E27FC236}">
                <a16:creationId xmlns:a16="http://schemas.microsoft.com/office/drawing/2014/main" id="{9C560310-A448-5549-A818-60054F3F377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0439"/>
          <a:stretch/>
        </p:blipFill>
        <p:spPr>
          <a:xfrm>
            <a:off x="6391911" y="284647"/>
            <a:ext cx="4624980" cy="2834472"/>
          </a:xfrm>
          <a:prstGeom prst="rect">
            <a:avLst/>
          </a:prstGeom>
        </p:spPr>
      </p:pic>
      <p:pic>
        <p:nvPicPr>
          <p:cNvPr id="8" name="Imagen 7" descr="Captura de pantalla de un celular&#10;&#10;Descripción generada automáticamente">
            <a:extLst>
              <a:ext uri="{FF2B5EF4-FFF2-40B4-BE49-F238E27FC236}">
                <a16:creationId xmlns:a16="http://schemas.microsoft.com/office/drawing/2014/main" id="{2F889EF3-1CD6-2542-B908-8C69B2434A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874" y="3286761"/>
            <a:ext cx="10870411" cy="3362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0982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Captura de pantalla de un celular&#10;&#10;Descripción generada automáticamente">
            <a:extLst>
              <a:ext uri="{FF2B5EF4-FFF2-40B4-BE49-F238E27FC236}">
                <a16:creationId xmlns:a16="http://schemas.microsoft.com/office/drawing/2014/main" id="{D00B2463-6212-6E42-8B7B-5271C4DFF0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132" y="0"/>
            <a:ext cx="106897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4735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pasto, exterior, cerca, foto&#10;&#10;Descripción generada automáticamente">
            <a:extLst>
              <a:ext uri="{FF2B5EF4-FFF2-40B4-BE49-F238E27FC236}">
                <a16:creationId xmlns:a16="http://schemas.microsoft.com/office/drawing/2014/main" id="{9CC6B6EA-AC5C-6F4D-BA2D-8EC138EFDF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489" y="32818"/>
            <a:ext cx="10533351" cy="6748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4387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28A058B1-3FB1-C14E-8BED-6DE0356008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n 3" descr="Captura de pantalla de un celular&#10;&#10;Descripción generada automáticamente">
            <a:extLst>
              <a:ext uri="{FF2B5EF4-FFF2-40B4-BE49-F238E27FC236}">
                <a16:creationId xmlns:a16="http://schemas.microsoft.com/office/drawing/2014/main" id="{C0A9E048-6F1D-0B45-A057-83D311AF04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886" y="0"/>
            <a:ext cx="106782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5319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6745F7FC-0E23-164D-BEA8-926276BEA4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n 3" descr="Imagen que contiene animal, exterior, cerca, pasto&#10;&#10;Descripción generada automáticamente">
            <a:extLst>
              <a:ext uri="{FF2B5EF4-FFF2-40B4-BE49-F238E27FC236}">
                <a16:creationId xmlns:a16="http://schemas.microsoft.com/office/drawing/2014/main" id="{C29A5CAC-6B8A-F641-931D-F95F90E6DD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150" y="135048"/>
            <a:ext cx="10389010" cy="6722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543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Captura de pantalla de un celular&#10;&#10;Descripción generada automáticamente">
            <a:extLst>
              <a:ext uri="{FF2B5EF4-FFF2-40B4-BE49-F238E27FC236}">
                <a16:creationId xmlns:a16="http://schemas.microsoft.com/office/drawing/2014/main" id="{F0918226-AEA1-EA49-9E8C-5AE2A42AFE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161" y="50054"/>
            <a:ext cx="10577446" cy="6807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2729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pasto, foto, tabla, pájaro&#10;&#10;Descripción generada automáticamente">
            <a:extLst>
              <a:ext uri="{FF2B5EF4-FFF2-40B4-BE49-F238E27FC236}">
                <a16:creationId xmlns:a16="http://schemas.microsoft.com/office/drawing/2014/main" id="{F9A99D76-51F5-284C-90AA-75BADFD063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1220"/>
          <a:stretch/>
        </p:blipFill>
        <p:spPr>
          <a:xfrm>
            <a:off x="717401" y="163295"/>
            <a:ext cx="9668545" cy="3006804"/>
          </a:xfrm>
          <a:prstGeom prst="rect">
            <a:avLst/>
          </a:prstGeom>
        </p:spPr>
      </p:pic>
      <p:pic>
        <p:nvPicPr>
          <p:cNvPr id="5" name="Imagen 4" descr="Captura de pantalla de un celular&#10;&#10;Descripción generada automáticamente">
            <a:extLst>
              <a:ext uri="{FF2B5EF4-FFF2-40B4-BE49-F238E27FC236}">
                <a16:creationId xmlns:a16="http://schemas.microsoft.com/office/drawing/2014/main" id="{2644D748-6CCE-6842-B91E-A4141ACBA9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401" y="3397862"/>
            <a:ext cx="10266680" cy="3296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5096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magen que contiene pasto, foto, tabla, pájaro&#10;&#10;Descripción generada automáticamente">
            <a:extLst>
              <a:ext uri="{FF2B5EF4-FFF2-40B4-BE49-F238E27FC236}">
                <a16:creationId xmlns:a16="http://schemas.microsoft.com/office/drawing/2014/main" id="{762AE06F-142B-3340-A5DD-871721C714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2195"/>
          <a:stretch/>
        </p:blipFill>
        <p:spPr>
          <a:xfrm>
            <a:off x="1744631" y="222270"/>
            <a:ext cx="9900998" cy="3017519"/>
          </a:xfrm>
          <a:prstGeom prst="rect">
            <a:avLst/>
          </a:prstGeom>
        </p:spPr>
      </p:pic>
      <p:pic>
        <p:nvPicPr>
          <p:cNvPr id="5" name="Imagen 4" descr="Imagen que contiene exterior, pasto, calle, montar a caballo&#10;&#10;Descripción generada automáticamente">
            <a:extLst>
              <a:ext uri="{FF2B5EF4-FFF2-40B4-BE49-F238E27FC236}">
                <a16:creationId xmlns:a16="http://schemas.microsoft.com/office/drawing/2014/main" id="{4746CB96-7C29-B041-AF03-34B9F95885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4631" y="3429000"/>
            <a:ext cx="10172700" cy="320673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6BDE3A37-07C4-4545-A0AB-15AA7C3749E0}"/>
              </a:ext>
            </a:extLst>
          </p:cNvPr>
          <p:cNvSpPr txBox="1"/>
          <p:nvPr/>
        </p:nvSpPr>
        <p:spPr>
          <a:xfrm>
            <a:off x="182880" y="548640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/>
              <a:t>Productores</a:t>
            </a:r>
          </a:p>
        </p:txBody>
      </p:sp>
    </p:spTree>
    <p:extLst>
      <p:ext uri="{BB962C8B-B14F-4D97-AF65-F5344CB8AC3E}">
        <p14:creationId xmlns:p14="http://schemas.microsoft.com/office/powerpoint/2010/main" val="28908641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Imagen que contiene exterior, foto, fuego, hombre&#10;&#10;Descripción generada automáticamente">
            <a:extLst>
              <a:ext uri="{FF2B5EF4-FFF2-40B4-BE49-F238E27FC236}">
                <a16:creationId xmlns:a16="http://schemas.microsoft.com/office/drawing/2014/main" id="{5C8E76AF-FB83-AD4A-879B-7F536B73685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830"/>
          <a:stretch/>
        </p:blipFill>
        <p:spPr>
          <a:xfrm>
            <a:off x="432622" y="164538"/>
            <a:ext cx="5132028" cy="3264462"/>
          </a:xfrm>
          <a:prstGeom prst="rect">
            <a:avLst/>
          </a:prstGeom>
        </p:spPr>
      </p:pic>
      <p:pic>
        <p:nvPicPr>
          <p:cNvPr id="7" name="Imagen 6" descr="Captura de pantalla de un celular con texto&#10;&#10;Descripción generada automáticamente">
            <a:extLst>
              <a:ext uri="{FF2B5EF4-FFF2-40B4-BE49-F238E27FC236}">
                <a16:creationId xmlns:a16="http://schemas.microsoft.com/office/drawing/2014/main" id="{C1FC76D6-FFCA-6940-B8D6-795EFEA71B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062" y="3480790"/>
            <a:ext cx="10529080" cy="3327961"/>
          </a:xfrm>
          <a:prstGeom prst="rect">
            <a:avLst/>
          </a:prstGeom>
        </p:spPr>
      </p:pic>
      <p:pic>
        <p:nvPicPr>
          <p:cNvPr id="8" name="Imagen 7" descr="Imagen que contiene exterior, foto, fuego, hombre&#10;&#10;Descripción generada automáticamente">
            <a:extLst>
              <a:ext uri="{FF2B5EF4-FFF2-40B4-BE49-F238E27FC236}">
                <a16:creationId xmlns:a16="http://schemas.microsoft.com/office/drawing/2014/main" id="{DC5BBD2B-C8CC-E24F-AEAE-5BFED79281B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0342"/>
          <a:stretch/>
        </p:blipFill>
        <p:spPr>
          <a:xfrm>
            <a:off x="6096000" y="216327"/>
            <a:ext cx="5018550" cy="3160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32292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1</Words>
  <Application>Microsoft Macintosh PowerPoint</Application>
  <PresentationFormat>Panorámica</PresentationFormat>
  <Paragraphs>1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Microsoft Office User</cp:lastModifiedBy>
  <cp:revision>3</cp:revision>
  <dcterms:created xsi:type="dcterms:W3CDTF">2020-03-22T00:06:44Z</dcterms:created>
  <dcterms:modified xsi:type="dcterms:W3CDTF">2020-03-22T00:23:11Z</dcterms:modified>
</cp:coreProperties>
</file>