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8" r:id="rId4"/>
    <p:sldId id="257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CC"/>
    <a:srgbClr val="009999"/>
    <a:srgbClr val="FF66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466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D49EF3-7D05-4062-9C52-C3FD716D8F5E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F53B23-64F5-4B11-86F4-AC82291F13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477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925813-B26A-4F7B-B853-4858A6F6711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E41A-4672-46C4-8C66-CE92E1442336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050E-3FAA-42CE-8013-84CBC8E0B5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998A-5E6F-4AAB-A5F7-E3A7CD4D2EBA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C2E4-E21F-408B-A515-8160AAFFF2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7FF7-CBD7-4CCB-8CB9-CBBE6BFE19D5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68F1-E9DF-44B1-A374-95A74B1A0C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567C-CD15-45EB-8538-F43F39672ADF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F634-0705-4DD7-B01C-CE97AE962D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320-7BC6-4FC9-9D54-C2EA70D4200B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B1FE-6FB6-462D-B752-6B46B433E3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D3CF-0DF1-4D59-ADEA-F1C73C9A837A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A1CD-BB5B-4A81-8A56-33077470E5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AB4-B943-4A26-BDD1-099057F5D00A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976E-4E39-47A3-ABE5-2A36267D75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55E1-4A3F-4BD0-8831-948300081E36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AE8A-6CB6-43CA-97B2-180B13828E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74EF-4321-4D39-8C8C-C4F15D677C13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FC6B-59C6-491D-B640-C358B76E6F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C5DF-7E1A-49B8-8AD4-1800236CD8E6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E086-E6D3-483D-881C-40A653EDC5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7EE1-2EAF-45AF-B62E-8A9F28FC0F5D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0215-7BE9-45DD-8453-E122317798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5F5032-40AE-4D2C-94A7-5E7463A18514}" type="datetimeFigureOut">
              <a:rPr lang="es-ES"/>
              <a:pPr>
                <a:defRPr/>
              </a:pPr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AFD55-A6C7-4471-BE50-F6CE524999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827584" y="836712"/>
            <a:ext cx="7632848" cy="51845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6288" t="3171" r="5138" b="10472"/>
          <a:stretch/>
        </p:blipFill>
        <p:spPr>
          <a:xfrm>
            <a:off x="1210167" y="1268760"/>
            <a:ext cx="7147466" cy="4248471"/>
          </a:xfrm>
          <a:prstGeom prst="rect">
            <a:avLst/>
          </a:prstGeom>
        </p:spPr>
      </p:pic>
      <p:pic>
        <p:nvPicPr>
          <p:cNvPr id="14" name="Picture 10" descr="http://4.bp.blogspot.com/-8xqLH4zP_oQ/UFQ74gR9uVI/AAAAAAAAAnQ/7kGY6BbLeQU/s1600/sad-smiley%5B2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650" y="3573463"/>
            <a:ext cx="869950" cy="911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4" descr="http://www.highvoltauto.com/images/smile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052513"/>
            <a:ext cx="935038" cy="806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7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064375" cy="1223963"/>
          </a:xfrm>
          <a:prstGeom prst="rect">
            <a:avLst/>
          </a:prstGeom>
          <a:noFill/>
        </p:spPr>
      </p:pic>
      <p:pic>
        <p:nvPicPr>
          <p:cNvPr id="25602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836613"/>
            <a:ext cx="8143875" cy="3960812"/>
          </a:xfrm>
          <a:prstGeom prst="rect">
            <a:avLst/>
          </a:prstGeom>
          <a:noFill/>
        </p:spPr>
      </p:pic>
      <p:pic>
        <p:nvPicPr>
          <p:cNvPr id="25613" name="Picture 10" descr="http://4.bp.blogspot.com/-8xqLH4zP_oQ/UFQ74gR9uVI/AAAAAAAAAnQ/7kGY6BbLeQU/s1600/sad-smiley%5B2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628775"/>
            <a:ext cx="22177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967581" y="5229225"/>
            <a:ext cx="6192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latin typeface="Comic Sans MS" pitchFamily="66" charset="0"/>
                <a:cs typeface="Arial" charset="0"/>
              </a:rPr>
              <a:t>He </a:t>
            </a:r>
            <a:r>
              <a:rPr lang="es-ES_tradnl" sz="4000" b="1" dirty="0" err="1">
                <a:latin typeface="Comic Sans MS" pitchFamily="66" charset="0"/>
                <a:cs typeface="Arial" charset="0"/>
              </a:rPr>
              <a:t>doesn’t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like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eat</a:t>
            </a:r>
            <a:r>
              <a:rPr lang="es-ES_tradnl" sz="40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>
                <a:latin typeface="Comic Sans MS" pitchFamily="66" charset="0"/>
                <a:cs typeface="Arial" charset="0"/>
              </a:rPr>
              <a:t>cheese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.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5615" name="Picture 15" descr="Sor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412875"/>
            <a:ext cx="2463800" cy="2760663"/>
          </a:xfrm>
          <a:prstGeom prst="rect">
            <a:avLst/>
          </a:prstGeom>
          <a:noFill/>
        </p:spPr>
      </p:pic>
      <p:pic>
        <p:nvPicPr>
          <p:cNvPr id="25616" name="Picture 16" descr="Que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133600"/>
            <a:ext cx="2022475" cy="1589088"/>
          </a:xfrm>
          <a:prstGeom prst="rect">
            <a:avLst/>
          </a:prstGeom>
          <a:noFill/>
        </p:spPr>
      </p:pic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064375" cy="1223963"/>
          </a:xfrm>
          <a:prstGeom prst="rect">
            <a:avLst/>
          </a:prstGeom>
          <a:noFill/>
        </p:spPr>
      </p:pic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  <p:pic>
        <p:nvPicPr>
          <p:cNvPr id="27650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836613"/>
            <a:ext cx="8143875" cy="3960812"/>
          </a:xfrm>
          <a:prstGeom prst="rect">
            <a:avLst/>
          </a:prstGeom>
          <a:noFill/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187450" y="5464175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 err="1">
                <a:latin typeface="Comic Sans MS" pitchFamily="66" charset="0"/>
                <a:cs typeface="Arial" charset="0"/>
              </a:rPr>
              <a:t>She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hates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cook</a:t>
            </a:r>
            <a:r>
              <a:rPr lang="es-ES_tradnl" sz="40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.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7657" name="Picture 9" descr="Perdonar"/>
          <p:cNvPicPr>
            <a:picLocks noChangeAspect="1" noChangeArrowheads="1"/>
          </p:cNvPicPr>
          <p:nvPr/>
        </p:nvPicPr>
        <p:blipFill>
          <a:blip r:embed="rId3" cstate="print"/>
          <a:srcRect r="61171"/>
          <a:stretch>
            <a:fillRect/>
          </a:stretch>
        </p:blipFill>
        <p:spPr bwMode="auto">
          <a:xfrm>
            <a:off x="1331913" y="1628775"/>
            <a:ext cx="1368425" cy="2676525"/>
          </a:xfrm>
          <a:prstGeom prst="rect">
            <a:avLst/>
          </a:prstGeom>
          <a:noFill/>
        </p:spPr>
      </p:pic>
      <p:pic>
        <p:nvPicPr>
          <p:cNvPr id="27658" name="Picture 20" descr="http://cdn.head-fi.org/9/99/99fb0677_smiley-angr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21097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  <p:pic>
        <p:nvPicPr>
          <p:cNvPr id="2052" name="Picture 4" descr="Resultado de imagen para food cartoon meal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 bwMode="auto">
          <a:xfrm>
            <a:off x="5722294" y="1173957"/>
            <a:ext cx="2400000" cy="33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064375" cy="1223963"/>
          </a:xfrm>
          <a:prstGeom prst="rect">
            <a:avLst/>
          </a:prstGeom>
          <a:noFill/>
        </p:spPr>
      </p:pic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  <p:pic>
        <p:nvPicPr>
          <p:cNvPr id="28674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836613"/>
            <a:ext cx="8143875" cy="3960812"/>
          </a:xfrm>
          <a:prstGeom prst="rect">
            <a:avLst/>
          </a:prstGeom>
          <a:noFill/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95735" y="5229225"/>
            <a:ext cx="7136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err="1">
                <a:latin typeface="Comic Sans MS" pitchFamily="66" charset="0"/>
                <a:cs typeface="Arial" charset="0"/>
              </a:rPr>
              <a:t>Monkeys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>
                <a:latin typeface="Comic Sans MS" pitchFamily="66" charset="0"/>
                <a:cs typeface="Arial" charset="0"/>
              </a:rPr>
              <a:t>love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eat</a:t>
            </a:r>
            <a:r>
              <a:rPr lang="es-ES_tradnl" sz="40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bananas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.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2988" y="1484313"/>
            <a:ext cx="2343150" cy="2520950"/>
          </a:xfrm>
          <a:prstGeom prst="rect">
            <a:avLst/>
          </a:prstGeom>
          <a:noFill/>
          <a:effectLst>
            <a:outerShdw blurRad="76200" dist="3810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grpSp>
        <p:nvGrpSpPr>
          <p:cNvPr id="28682" name="46 Grupo"/>
          <p:cNvGrpSpPr>
            <a:grpSpLocks/>
          </p:cNvGrpSpPr>
          <p:nvPr/>
        </p:nvGrpSpPr>
        <p:grpSpPr bwMode="auto">
          <a:xfrm>
            <a:off x="3635375" y="1557338"/>
            <a:ext cx="1944688" cy="2303462"/>
            <a:chOff x="836968" y="383431"/>
            <a:chExt cx="1838313" cy="2253481"/>
          </a:xfrm>
        </p:grpSpPr>
        <p:pic>
          <p:nvPicPr>
            <p:cNvPr id="28683" name="Picture 8" descr="http://s49.radikal.ru/i125/1005/9f/0f1edb4eb8a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6968" y="704751"/>
              <a:ext cx="1838313" cy="193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27 Corazón"/>
            <p:cNvSpPr/>
            <p:nvPr/>
          </p:nvSpPr>
          <p:spPr>
            <a:xfrm>
              <a:off x="1288573" y="383431"/>
              <a:ext cx="383196" cy="32132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28687" name="Picture 15" descr="Plát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557338"/>
            <a:ext cx="2192337" cy="2105025"/>
          </a:xfrm>
          <a:prstGeom prst="rect">
            <a:avLst/>
          </a:prstGeom>
          <a:noFill/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3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208837" cy="1223963"/>
          </a:xfrm>
          <a:prstGeom prst="rect">
            <a:avLst/>
          </a:prstGeom>
          <a:noFill/>
        </p:spPr>
      </p:pic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  <p:pic>
        <p:nvPicPr>
          <p:cNvPr id="29698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836613"/>
            <a:ext cx="8143875" cy="3960812"/>
          </a:xfrm>
          <a:prstGeom prst="rect">
            <a:avLst/>
          </a:prstGeom>
          <a:noFill/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23850" y="5464175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She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can’t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stand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eat</a:t>
            </a:r>
            <a:r>
              <a:rPr lang="es-ES_tradnl" sz="40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garlic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.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9709" name="Picture 2" descr="http://www.planetmattersandmore.com/wp-content/uploads/2012/04/garlic_bulb.jpg"/>
          <p:cNvPicPr>
            <a:picLocks noChangeAspect="1" noChangeArrowheads="1"/>
          </p:cNvPicPr>
          <p:nvPr/>
        </p:nvPicPr>
        <p:blipFill>
          <a:blip r:embed="rId3" cstate="print"/>
          <a:srcRect l="13071" r="10620"/>
          <a:stretch>
            <a:fillRect/>
          </a:stretch>
        </p:blipFill>
        <p:spPr bwMode="auto">
          <a:xfrm>
            <a:off x="5867400" y="1700213"/>
            <a:ext cx="25209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32" descr="http://s3.amazonaws.com/beZambee/smiley_images/364/08279c936cc3c0249edba83fc0c66969426083cc.png?13262531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38" y="1844675"/>
            <a:ext cx="2389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  <p:pic>
        <p:nvPicPr>
          <p:cNvPr id="3074" name="Picture 2" descr="Resultado de imagen para woman cartoon ang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5" y="1544790"/>
            <a:ext cx="2615825" cy="26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064375" cy="1223963"/>
          </a:xfrm>
          <a:prstGeom prst="rect">
            <a:avLst/>
          </a:prstGeom>
          <a:noFill/>
        </p:spPr>
      </p:pic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  <p:pic>
        <p:nvPicPr>
          <p:cNvPr id="30722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836613"/>
            <a:ext cx="8143875" cy="3960812"/>
          </a:xfrm>
          <a:prstGeom prst="rect">
            <a:avLst/>
          </a:prstGeom>
          <a:noFill/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54641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 err="1">
                <a:latin typeface="Comic Sans MS" pitchFamily="66" charset="0"/>
                <a:cs typeface="Arial" charset="0"/>
              </a:rPr>
              <a:t>Bears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>
                <a:latin typeface="Comic Sans MS" pitchFamily="66" charset="0"/>
                <a:cs typeface="Arial" charset="0"/>
              </a:rPr>
              <a:t>like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sleep</a:t>
            </a:r>
            <a:r>
              <a:rPr lang="es-ES_tradnl" sz="40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a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lot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30729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844675"/>
            <a:ext cx="23050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Oso"/>
          <p:cNvPicPr>
            <a:picLocks noChangeAspect="1" noChangeArrowheads="1"/>
          </p:cNvPicPr>
          <p:nvPr/>
        </p:nvPicPr>
        <p:blipFill>
          <a:blip r:embed="rId4" cstate="print"/>
          <a:srcRect l="14059" r="6601"/>
          <a:stretch>
            <a:fillRect/>
          </a:stretch>
        </p:blipFill>
        <p:spPr bwMode="auto">
          <a:xfrm>
            <a:off x="971550" y="1341438"/>
            <a:ext cx="2305050" cy="2959100"/>
          </a:xfrm>
          <a:prstGeom prst="rect">
            <a:avLst/>
          </a:prstGeom>
          <a:noFill/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  <p:pic>
        <p:nvPicPr>
          <p:cNvPr id="4098" name="Picture 2" descr="Resultado de imagen para sleep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89" y="1674032"/>
            <a:ext cx="2145749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064375" cy="1223963"/>
          </a:xfrm>
          <a:prstGeom prst="rect">
            <a:avLst/>
          </a:prstGeom>
          <a:noFill/>
        </p:spPr>
      </p:pic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  <p:pic>
        <p:nvPicPr>
          <p:cNvPr id="31746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836613"/>
            <a:ext cx="8143875" cy="3960812"/>
          </a:xfrm>
          <a:prstGeom prst="rect">
            <a:avLst/>
          </a:prstGeom>
          <a:noFill/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11188" y="5464175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" b="1" dirty="0">
                <a:latin typeface="Comic Sans MS" pitchFamily="66" charset="0"/>
                <a:cs typeface="Arial" charset="0"/>
              </a:rPr>
              <a:t>He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enjoys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play</a:t>
            </a:r>
            <a:r>
              <a:rPr lang="es-ES_tradnl" sz="40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baseball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.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31754" name="Picture 10" descr="sonriente-sobr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773238"/>
            <a:ext cx="2447925" cy="2352675"/>
          </a:xfrm>
          <a:prstGeom prst="rect">
            <a:avLst/>
          </a:prstGeom>
          <a:noFill/>
        </p:spPr>
      </p:pic>
      <p:pic>
        <p:nvPicPr>
          <p:cNvPr id="31757" name="Picture 13" descr="Beis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484313"/>
            <a:ext cx="2251075" cy="2524125"/>
          </a:xfrm>
          <a:prstGeom prst="rect">
            <a:avLst/>
          </a:prstGeom>
          <a:noFill/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39" y="1568689"/>
            <a:ext cx="2313911" cy="24966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Llamada ovalada"/>
          <p:cNvSpPr/>
          <p:nvPr/>
        </p:nvSpPr>
        <p:spPr>
          <a:xfrm>
            <a:off x="3923928" y="1412776"/>
            <a:ext cx="4392488" cy="1728192"/>
          </a:xfrm>
          <a:prstGeom prst="wedgeEllipseCallout">
            <a:avLst>
              <a:gd name="adj1" fmla="val -57913"/>
              <a:gd name="adj2" fmla="val 2612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err="1">
                <a:solidFill>
                  <a:schemeClr val="tx1"/>
                </a:solidFill>
              </a:rPr>
              <a:t>What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about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you</a:t>
            </a:r>
            <a:r>
              <a:rPr lang="es-ES_tradnl" sz="4000" b="1" dirty="0">
                <a:solidFill>
                  <a:schemeClr val="tx1"/>
                </a:solidFill>
              </a:rPr>
              <a:t>?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23559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0563"/>
            <a:ext cx="2897188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16388" name="46 Grupo"/>
          <p:cNvGrpSpPr>
            <a:grpSpLocks/>
          </p:cNvGrpSpPr>
          <p:nvPr/>
        </p:nvGrpSpPr>
        <p:grpSpPr bwMode="auto">
          <a:xfrm>
            <a:off x="1116013" y="2001838"/>
            <a:ext cx="3240087" cy="3889375"/>
            <a:chOff x="836968" y="383431"/>
            <a:chExt cx="1838313" cy="2253481"/>
          </a:xfrm>
        </p:grpSpPr>
        <p:pic>
          <p:nvPicPr>
            <p:cNvPr id="16393" name="Picture 8" descr="http://s49.radikal.ru/i125/1005/9f/0f1edb4eb8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6968" y="704751"/>
              <a:ext cx="1838313" cy="193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27 Corazón"/>
            <p:cNvSpPr/>
            <p:nvPr/>
          </p:nvSpPr>
          <p:spPr>
            <a:xfrm>
              <a:off x="1288573" y="383431"/>
              <a:ext cx="383196" cy="321320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16389" name="Picture 34" descr="http://gelato888.files.wordpress.com/2009/02/gelato-cone-small.jpg?w=400&amp;h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2732087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47 Llamada ovalada"/>
          <p:cNvSpPr/>
          <p:nvPr/>
        </p:nvSpPr>
        <p:spPr>
          <a:xfrm>
            <a:off x="2576594" y="692696"/>
            <a:ext cx="4925206" cy="1368152"/>
          </a:xfrm>
          <a:prstGeom prst="wedgeEllipseCallout">
            <a:avLst>
              <a:gd name="adj1" fmla="val -23156"/>
              <a:gd name="adj2" fmla="val 11660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>
                <a:solidFill>
                  <a:srgbClr val="FF0000"/>
                </a:solidFill>
              </a:rPr>
              <a:t>love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eat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chemeClr val="tx1"/>
                </a:solidFill>
              </a:rPr>
              <a:t> ice </a:t>
            </a:r>
            <a:r>
              <a:rPr lang="es-ES_tradnl" sz="4000" b="1" dirty="0" err="1">
                <a:solidFill>
                  <a:schemeClr val="tx1"/>
                </a:solidFill>
              </a:rPr>
              <a:t>cream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Llamada ovalada"/>
          <p:cNvSpPr/>
          <p:nvPr/>
        </p:nvSpPr>
        <p:spPr>
          <a:xfrm>
            <a:off x="2843808" y="764704"/>
            <a:ext cx="5832648" cy="1296144"/>
          </a:xfrm>
          <a:prstGeom prst="wedgeEllipseCallout">
            <a:avLst>
              <a:gd name="adj1" fmla="val -33751"/>
              <a:gd name="adj2" fmla="val 9866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like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paint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beautiful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pictures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7416" name="Picture 4" descr="http://www.highvoltauto.com/images/smil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420938"/>
            <a:ext cx="3681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s://sites.google.com/site/archivadorcafia/pinturasgrace/paleta%20pintura.jpg"/>
          <p:cNvPicPr>
            <a:picLocks noChangeAspect="1" noChangeArrowheads="1"/>
          </p:cNvPicPr>
          <p:nvPr/>
        </p:nvPicPr>
        <p:blipFill rotWithShape="1">
          <a:blip r:embed="rId3" cstate="print"/>
          <a:srcRect l="2732" t="6325" r="4562" b="4067"/>
          <a:stretch/>
        </p:blipFill>
        <p:spPr bwMode="auto">
          <a:xfrm rot="19428279">
            <a:off x="4725988" y="2676525"/>
            <a:ext cx="3600450" cy="2611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8436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454275"/>
            <a:ext cx="3241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Llamada ovalada"/>
          <p:cNvSpPr/>
          <p:nvPr/>
        </p:nvSpPr>
        <p:spPr>
          <a:xfrm>
            <a:off x="2771800" y="781602"/>
            <a:ext cx="4248902" cy="1469726"/>
          </a:xfrm>
          <a:prstGeom prst="wedgeEllipseCallout">
            <a:avLst>
              <a:gd name="adj1" fmla="val -15884"/>
              <a:gd name="adj2" fmla="val 9425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like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help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animals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18440" name="Picture 4" descr="http://www.pethuntersinternational.com/wp-content/uploads/2011/12/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2565400"/>
            <a:ext cx="31194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Llamada ovalada"/>
          <p:cNvSpPr/>
          <p:nvPr/>
        </p:nvSpPr>
        <p:spPr>
          <a:xfrm>
            <a:off x="1643913" y="764704"/>
            <a:ext cx="6168447" cy="1440160"/>
          </a:xfrm>
          <a:prstGeom prst="wedgeEllipseCallout">
            <a:avLst>
              <a:gd name="adj1" fmla="val -19047"/>
              <a:gd name="adj2" fmla="val 7737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enjoy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play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smtClean="0">
                <a:solidFill>
                  <a:schemeClr val="tx1"/>
                </a:solidFill>
              </a:rPr>
              <a:t>golf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19464" name="Picture 2" descr="http://www.karnevalshopper.de/static/358/518/2007/Golf-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060575"/>
            <a:ext cx="3101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sonriente-sobra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781300"/>
            <a:ext cx="3241675" cy="3116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484" name="Picture 10" descr="http://4.bp.blogspot.com/-8xqLH4zP_oQ/UFQ74gR9uVI/AAAAAAAAAnQ/7kGY6BbLeQU/s1600/sad-smiley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403475"/>
            <a:ext cx="32480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Llamada ovalada"/>
          <p:cNvSpPr/>
          <p:nvPr/>
        </p:nvSpPr>
        <p:spPr>
          <a:xfrm>
            <a:off x="2843808" y="908720"/>
            <a:ext cx="4968552" cy="1440160"/>
          </a:xfrm>
          <a:prstGeom prst="wedgeEllipseCallout">
            <a:avLst>
              <a:gd name="adj1" fmla="val -33459"/>
              <a:gd name="adj2" fmla="val 8354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>
                <a:solidFill>
                  <a:srgbClr val="FF0000"/>
                </a:solidFill>
              </a:rPr>
              <a:t>don’t</a:t>
            </a:r>
            <a:r>
              <a:rPr lang="es-ES_tradnl" sz="4000" b="1" dirty="0">
                <a:solidFill>
                  <a:srgbClr val="FF0000"/>
                </a:solidFill>
              </a:rPr>
              <a:t> </a:t>
            </a:r>
            <a:r>
              <a:rPr lang="es-ES_tradnl" sz="4000" b="1" dirty="0" err="1">
                <a:solidFill>
                  <a:srgbClr val="FF0000"/>
                </a:solidFill>
              </a:rPr>
              <a:t>like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study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maths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20488" name="Picture 2" descr="http://female.store.co.id/images/Image/images/contoh-soal-matematika-da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13" y="2657475"/>
            <a:ext cx="37782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1508" name="Picture 20" descr="http://cdn.head-fi.org/9/99/99fb0677_smiley-ang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708275"/>
            <a:ext cx="29019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Llamada ovalada"/>
          <p:cNvSpPr/>
          <p:nvPr/>
        </p:nvSpPr>
        <p:spPr>
          <a:xfrm>
            <a:off x="2771800" y="908720"/>
            <a:ext cx="4752528" cy="1440160"/>
          </a:xfrm>
          <a:prstGeom prst="wedgeEllipseCallout">
            <a:avLst>
              <a:gd name="adj1" fmla="val -30735"/>
              <a:gd name="adj2" fmla="val 885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>
                <a:solidFill>
                  <a:srgbClr val="FF0000"/>
                </a:solidFill>
              </a:rPr>
              <a:t>hate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wash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dishes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hate washing diss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82" y="2482056"/>
            <a:ext cx="3114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539552" y="404664"/>
            <a:ext cx="8136904" cy="5976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532" name="Picture 2" descr="http://www.planetmattersandmore.com/wp-content/uploads/2012/04/garlic_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2606675"/>
            <a:ext cx="42402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Llamada ovalada"/>
          <p:cNvSpPr/>
          <p:nvPr/>
        </p:nvSpPr>
        <p:spPr>
          <a:xfrm>
            <a:off x="2771800" y="908720"/>
            <a:ext cx="4752528" cy="1440160"/>
          </a:xfrm>
          <a:prstGeom prst="wedgeEllipseCallout">
            <a:avLst>
              <a:gd name="adj1" fmla="val -30735"/>
              <a:gd name="adj2" fmla="val 885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tx1">
                <a:alpha val="3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I </a:t>
            </a:r>
            <a:r>
              <a:rPr lang="es-ES_tradnl" sz="4000" b="1" dirty="0" err="1">
                <a:solidFill>
                  <a:srgbClr val="FF0000"/>
                </a:solidFill>
              </a:rPr>
              <a:t>can’t</a:t>
            </a:r>
            <a:r>
              <a:rPr lang="es-ES_tradnl" sz="4000" b="1" dirty="0">
                <a:solidFill>
                  <a:srgbClr val="FF0000"/>
                </a:solidFill>
              </a:rPr>
              <a:t> stand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eat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ing</a:t>
            </a:r>
            <a:r>
              <a:rPr lang="es-ES_tradnl" sz="4000" b="1" dirty="0" smtClean="0">
                <a:solidFill>
                  <a:schemeClr val="tx1"/>
                </a:solidFill>
              </a:rPr>
              <a:t> </a:t>
            </a:r>
            <a:r>
              <a:rPr lang="es-ES_tradnl" sz="4000" b="1" dirty="0" err="1" smtClean="0">
                <a:solidFill>
                  <a:schemeClr val="tx1"/>
                </a:solidFill>
              </a:rPr>
              <a:t>garlic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22536" name="Picture 32" descr="http://s3.amazonaws.com/beZambee/smiley_images/364/08279c936cc3c0249edba83fc0c66969426083cc.png?1326253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88" y="2781300"/>
            <a:ext cx="28225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143875" cy="3960812"/>
          </a:xfrm>
          <a:prstGeom prst="rect">
            <a:avLst/>
          </a:prstGeom>
          <a:noFill/>
        </p:spPr>
      </p:pic>
      <p:pic>
        <p:nvPicPr>
          <p:cNvPr id="24589" name="Picture 4" descr="http://www.highvoltauto.com/images/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916113"/>
            <a:ext cx="21828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412777" y="1095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</a:t>
            </a:r>
            <a:r>
              <a:rPr lang="es-E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SENTENCE</a:t>
            </a:r>
          </a:p>
        </p:txBody>
      </p:sp>
      <p:pic>
        <p:nvPicPr>
          <p:cNvPr id="24591" name="16 Rectángulo redondead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5229225"/>
            <a:ext cx="7064375" cy="1223963"/>
          </a:xfrm>
          <a:prstGeom prst="rect">
            <a:avLst/>
          </a:prstGeom>
          <a:noFill/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971550" y="5464175"/>
            <a:ext cx="6624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Babies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like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drink</a:t>
            </a:r>
            <a:r>
              <a:rPr lang="es-ES_tradnl" sz="40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ing</a:t>
            </a:r>
            <a:r>
              <a:rPr lang="es-ES_tradnl" sz="4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s-ES_tradnl" sz="4000" b="1" dirty="0" err="1" smtClean="0">
                <a:latin typeface="Comic Sans MS" pitchFamily="66" charset="0"/>
                <a:cs typeface="Arial" charset="0"/>
              </a:rPr>
              <a:t>milk</a:t>
            </a:r>
            <a:r>
              <a:rPr lang="es-ES_tradnl" sz="4000" b="1" dirty="0">
                <a:latin typeface="Comic Sans MS" pitchFamily="66" charset="0"/>
                <a:cs typeface="Arial" charset="0"/>
              </a:rPr>
              <a:t>.</a:t>
            </a:r>
            <a:endParaRPr lang="es-ES" sz="4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4593" name="Picture 17" descr="UWN7jHIdif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916113"/>
            <a:ext cx="3044825" cy="1887537"/>
          </a:xfrm>
          <a:prstGeom prst="rect">
            <a:avLst/>
          </a:prstGeom>
          <a:noFill/>
        </p:spPr>
      </p:pic>
      <p:pic>
        <p:nvPicPr>
          <p:cNvPr id="24595" name="Picture 19" descr="Lec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628775"/>
            <a:ext cx="1539875" cy="2247900"/>
          </a:xfrm>
          <a:prstGeom prst="rect">
            <a:avLst/>
          </a:prstGeom>
          <a:noFill/>
        </p:spPr>
      </p:pic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7812088" y="5373688"/>
            <a:ext cx="863600" cy="863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762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s-ES" sz="4400" b="1"/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101</Words>
  <Application>Microsoft Office PowerPoint</Application>
  <PresentationFormat>Presentación en pantalla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Camila Pizarro Fernández</cp:lastModifiedBy>
  <cp:revision>23</cp:revision>
  <dcterms:created xsi:type="dcterms:W3CDTF">2013-01-06T18:26:38Z</dcterms:created>
  <dcterms:modified xsi:type="dcterms:W3CDTF">2020-03-19T13:34:24Z</dcterms:modified>
</cp:coreProperties>
</file>