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19/03/2020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abriela\Desktop\liceo\Victor%20Bezanilla\Fisica\I%20medio\Unidad%20I\Corde%20de%20melde.mp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Unidad 1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2400" dirty="0"/>
              <a:t>Ondas y Sonido</a:t>
            </a:r>
          </a:p>
          <a:p>
            <a:r>
              <a:rPr lang="es-CL" sz="2400" dirty="0"/>
              <a:t>Tema 1 Onda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9491" y="1417638"/>
            <a:ext cx="7278813" cy="4873752"/>
          </a:xfrm>
        </p:spPr>
        <p:txBody>
          <a:bodyPr/>
          <a:lstStyle/>
          <a:p>
            <a:r>
              <a:rPr lang="es-CL" b="1" dirty="0"/>
              <a:t>Dimensión de propagación:</a:t>
            </a:r>
          </a:p>
          <a:p>
            <a:r>
              <a:rPr lang="es-CL" dirty="0"/>
              <a:t>Unidimensional: la onda se propaga en una dirección, un ejemplo de este tipo de onda es una vibración en una cuerda o en un resorte.</a:t>
            </a:r>
          </a:p>
          <a:p>
            <a:r>
              <a:rPr lang="es-CL" dirty="0"/>
              <a:t>Bidimensional: Aquellas que se propagan en dos dimensiones o en un plano, un ejemplo de este tipo son ondas en un estanque de agua.</a:t>
            </a:r>
          </a:p>
          <a:p>
            <a:r>
              <a:rPr lang="es-CL" dirty="0"/>
              <a:t>Tridimensional: Cuando las ondas se propagan a través del espacio, se propagan a través de las tres dimensiones. Ejemplos son el sonido y la luz.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00808"/>
            <a:ext cx="1590897" cy="36295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u="sng" dirty="0"/>
              <a:t>Representación de una onda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Para representar una onda utilizaremos algunos conceptos básicos. </a:t>
            </a:r>
          </a:p>
        </p:txBody>
      </p:sp>
      <p:pic>
        <p:nvPicPr>
          <p:cNvPr id="1026" name="Picture 2" descr="http://titoroa12.galeon.com/ond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6929454" cy="314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6552728" cy="6768752"/>
          </a:xfrm>
        </p:spPr>
        <p:txBody>
          <a:bodyPr>
            <a:normAutofit/>
          </a:bodyPr>
          <a:lstStyle/>
          <a:p>
            <a:r>
              <a:rPr lang="es-CL" dirty="0"/>
              <a:t>Volvamos a los objetivos</a:t>
            </a:r>
          </a:p>
          <a:p>
            <a:r>
              <a:rPr lang="es-CL" dirty="0"/>
              <a:t>Marca con un tic, si lograste, no lograste o aun falta por cada uno de los objetivos.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Para que puedas  complementar tu aprendizaje, te recomiendo trabajar con el libro ministerial y la guía n°1 ondas.</a:t>
            </a:r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83638"/>
              </p:ext>
            </p:extLst>
          </p:nvPr>
        </p:nvGraphicFramePr>
        <p:xfrm>
          <a:off x="683568" y="1700808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93561019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8472554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907605097"/>
                    </a:ext>
                  </a:extLst>
                </a:gridCol>
                <a:gridCol w="551384">
                  <a:extLst>
                    <a:ext uri="{9D8B030D-6E8A-4147-A177-3AD203B41FA5}">
                      <a16:colId xmlns:a16="http://schemas.microsoft.com/office/drawing/2014/main" val="1088049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Objetivo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57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Explican el modelo ondulatorio para explicar que una onda es una forma de propagación de energía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38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Diferencian pulso, onda periódica y onda no periódica. 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57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Reconocen las posibles clasificaciones de las ondas según distintos criterios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31782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568" y="3143464"/>
            <a:ext cx="2219490" cy="34310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780634"/>
            <a:ext cx="409575" cy="4476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804814"/>
            <a:ext cx="400050" cy="4000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504" y="1804814"/>
            <a:ext cx="352425" cy="381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459432"/>
            <a:ext cx="7467600" cy="1143000"/>
          </a:xfrm>
        </p:spPr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430522" y="787496"/>
            <a:ext cx="7467600" cy="4873752"/>
          </a:xfrm>
        </p:spPr>
        <p:txBody>
          <a:bodyPr/>
          <a:lstStyle/>
          <a:p>
            <a:r>
              <a:rPr lang="es-CL" dirty="0"/>
              <a:t>Reconocen el concepto de onda como una forma de propagación de energía.</a:t>
            </a:r>
          </a:p>
          <a:p>
            <a:endParaRPr lang="es-CL" dirty="0"/>
          </a:p>
          <a:p>
            <a:r>
              <a:rPr lang="es-CL" dirty="0"/>
              <a:t>Diferencian pulso, onda periódica y onda no periódica. </a:t>
            </a:r>
          </a:p>
          <a:p>
            <a:endParaRPr lang="es-CL" dirty="0"/>
          </a:p>
          <a:p>
            <a:r>
              <a:rPr lang="es-CL" dirty="0"/>
              <a:t>Reconocen las posibles clasificaciones de las ondas según distintos criterios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56040"/>
            <a:ext cx="1924050" cy="2371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n para onda mecanica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7032819" y="2708920"/>
            <a:ext cx="1783962" cy="132709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 es una onda?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Corresponde a una perturbación específica de un medio (material o no), ejemplos de ondas son el sonido, las ondas sísmicas, la luz, entre otros. Cuando una onda se propaga </a:t>
            </a:r>
            <a:r>
              <a:rPr lang="es-CL" u="sng" dirty="0"/>
              <a:t>no trasmite materia, sólo energía.</a:t>
            </a:r>
          </a:p>
          <a:p>
            <a:endParaRPr lang="es-CL" u="sng" dirty="0"/>
          </a:p>
          <a:p>
            <a:r>
              <a:rPr lang="es-CL" dirty="0"/>
              <a:t>Si en un estanque lanzas una piedra al agua,  verás que desde el punto de caída se producen perturbaciones (pequeñas olitas), que a medida que se alejan van perdiendo altura o se </a:t>
            </a:r>
            <a:r>
              <a:rPr lang="es-CL" u="sng" dirty="0"/>
              <a:t>atenúan</a:t>
            </a:r>
            <a:r>
              <a:rPr lang="es-CL" dirty="0"/>
              <a:t>.</a:t>
            </a:r>
          </a:p>
        </p:txBody>
      </p:sp>
      <p:pic>
        <p:nvPicPr>
          <p:cNvPr id="14338" name="Picture 2" descr="Resultado de imagen para onda meca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5141" y="5444981"/>
            <a:ext cx="1331640" cy="1413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620" y="-30297"/>
            <a:ext cx="7467600" cy="1143000"/>
          </a:xfrm>
        </p:spPr>
        <p:txBody>
          <a:bodyPr/>
          <a:lstStyle/>
          <a:p>
            <a:r>
              <a:rPr lang="es-CL" dirty="0"/>
              <a:t>Pulso y ondas periódicas o no periódicas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4873752"/>
          </a:xfrm>
        </p:spPr>
        <p:txBody>
          <a:bodyPr>
            <a:normAutofit/>
          </a:bodyPr>
          <a:lstStyle/>
          <a:p>
            <a:r>
              <a:rPr lang="es-CL" sz="2000" dirty="0"/>
              <a:t>Imagina que mueves una cuerda solo una vez, de arriba abajo, esta energía se desplazará desde el punto de inicio hasta llegar al final de la cuerda, (</a:t>
            </a:r>
            <a:r>
              <a:rPr lang="es-CL" sz="2000" u="sng" dirty="0"/>
              <a:t>Pulso</a:t>
            </a:r>
            <a:r>
              <a:rPr lang="es-CL" sz="2000" dirty="0"/>
              <a:t>); en cambio, si haces varias veces el movimiento, verás que se iniciará un tren de perturbaciones, si todas demoran lo mismo y tienen las mismas características se conocen como </a:t>
            </a:r>
            <a:r>
              <a:rPr lang="es-CL" sz="2000" u="sng" dirty="0"/>
              <a:t>Ondas Periódicas</a:t>
            </a:r>
            <a:r>
              <a:rPr lang="es-CL" sz="2000" dirty="0"/>
              <a:t>, si no cumplen, entonces las llamaremos </a:t>
            </a:r>
            <a:r>
              <a:rPr lang="es-CL" sz="2000" u="sng" dirty="0"/>
              <a:t>Ondas  No Periódicas</a:t>
            </a:r>
            <a:r>
              <a:rPr lang="es-CL" sz="2000" dirty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05641"/>
            <a:ext cx="3745409" cy="1969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29" y="4042437"/>
            <a:ext cx="4381500" cy="149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536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las ondas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Según </a:t>
            </a:r>
            <a:r>
              <a:rPr lang="es-CL" b="1" dirty="0"/>
              <a:t>medio de propagación</a:t>
            </a:r>
            <a:r>
              <a:rPr lang="es-CL" dirty="0"/>
              <a:t>:</a:t>
            </a:r>
          </a:p>
          <a:p>
            <a:r>
              <a:rPr lang="es-CL" dirty="0"/>
              <a:t>Mecánica: Este tipo de perturbación requiere un medio material para propagarse, puede ser sólido, líquido o gaseoso. Si no hay un medio material entonces no se propaga. Ejemplos: el sonido, las ondas sísmicas, olas.</a:t>
            </a:r>
          </a:p>
          <a:p>
            <a:endParaRPr lang="es-CL" dirty="0"/>
          </a:p>
        </p:txBody>
      </p:sp>
      <p:pic>
        <p:nvPicPr>
          <p:cNvPr id="4" name="3 Imagen" descr="ondas 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429132"/>
            <a:ext cx="28575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Electromagnéticas: No requieren de un medio material para su propagación, ya que puede hacerlo en el vacio, sin embargo también puede propagarse a través de un medio material. Ejemplos de este tipo de onda son la luz, las ondas de radio, microondas, infrarrojo, ultravioleta. </a:t>
            </a:r>
          </a:p>
        </p:txBody>
      </p:sp>
      <p:pic>
        <p:nvPicPr>
          <p:cNvPr id="4" name="3 Imagen" descr="f88bb752f4f391f02258d4434aef89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4286256"/>
            <a:ext cx="6723506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b="1" dirty="0"/>
              <a:t>Dirección de vibración del medio</a:t>
            </a:r>
          </a:p>
          <a:p>
            <a:r>
              <a:rPr lang="es-CL" dirty="0"/>
              <a:t>Onda Longitudinal: Las partículas vibran en la misma dirección que se propaga la onda.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Onda Transversal: Las partículas vibran perpendicularmente a la dirección que se propaga la onda.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16386" name="Picture 2" descr="Resultado de imagen para onda longitudinal gif"/>
          <p:cNvPicPr>
            <a:picLocks noChangeAspect="1" noChangeArrowheads="1"/>
          </p:cNvPicPr>
          <p:nvPr/>
        </p:nvPicPr>
        <p:blipFill>
          <a:blip r:embed="rId2"/>
          <a:srcRect l="17617" r="19463"/>
          <a:stretch>
            <a:fillRect/>
          </a:stretch>
        </p:blipFill>
        <p:spPr bwMode="auto">
          <a:xfrm>
            <a:off x="2357422" y="3000372"/>
            <a:ext cx="3571900" cy="1047751"/>
          </a:xfrm>
          <a:prstGeom prst="rect">
            <a:avLst/>
          </a:prstGeom>
          <a:noFill/>
        </p:spPr>
      </p:pic>
      <p:pic>
        <p:nvPicPr>
          <p:cNvPr id="5" name="4 Imagen" descr="onda transvers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514975"/>
            <a:ext cx="6010275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7467600" cy="4873752"/>
          </a:xfrm>
        </p:spPr>
        <p:txBody>
          <a:bodyPr/>
          <a:lstStyle/>
          <a:p>
            <a:r>
              <a:rPr lang="es-CL" b="1" dirty="0"/>
              <a:t>Espacio de propagación</a:t>
            </a:r>
            <a:r>
              <a:rPr lang="es-CL" dirty="0"/>
              <a:t>. </a:t>
            </a:r>
          </a:p>
          <a:p>
            <a:r>
              <a:rPr lang="es-CL" dirty="0"/>
              <a:t>Onda Estacionaria, corresponde a aquella cuyos pulsos quedan relegados a una determinada región del espacio. Al quedar confinadas, los pulsos se interfieren o superponen si están en la misma dirección pero en sentido opuesto.</a:t>
            </a:r>
          </a:p>
          <a:p>
            <a:r>
              <a:rPr lang="es-CL" dirty="0"/>
              <a:t>Ejemplo, en un cuerda una onda y la onda reflejada se interfieren, </a:t>
            </a:r>
            <a:r>
              <a:rPr lang="es-CL" b="1" dirty="0"/>
              <a:t>el punto donde se anulan se llama nodo</a:t>
            </a:r>
            <a:r>
              <a:rPr lang="es-CL" dirty="0"/>
              <a:t>, y </a:t>
            </a:r>
            <a:r>
              <a:rPr lang="es-CL" b="1" dirty="0"/>
              <a:t>donde tienen la suma máxima se llama antinodo.</a:t>
            </a:r>
          </a:p>
        </p:txBody>
      </p:sp>
      <p:pic>
        <p:nvPicPr>
          <p:cNvPr id="18434" name="Picture 2" descr="Resultado de imagen para nodos y antino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438649"/>
            <a:ext cx="5619750" cy="2419351"/>
          </a:xfrm>
          <a:prstGeom prst="rect">
            <a:avLst/>
          </a:prstGeom>
          <a:noFill/>
        </p:spPr>
      </p:pic>
      <p:sp>
        <p:nvSpPr>
          <p:cNvPr id="5" name="4 Botón de acción: Película">
            <a:hlinkClick r:id="rId3" action="ppaction://hlinkfile" highlightClick="1"/>
          </p:cNvPr>
          <p:cNvSpPr/>
          <p:nvPr/>
        </p:nvSpPr>
        <p:spPr>
          <a:xfrm>
            <a:off x="7929586" y="5643578"/>
            <a:ext cx="928694" cy="121442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Onda Viajera: Las ondas que se propagan de una fuente y no vuelven a su lugar de origen se les denomina ondas viajeras o progresivas. A medida que una onda viajera se aleja de su fuente, esta pierde energía. </a:t>
            </a:r>
          </a:p>
        </p:txBody>
      </p:sp>
      <p:pic>
        <p:nvPicPr>
          <p:cNvPr id="19458" name="Picture 2" descr="Resultado de imagen para onda viajera"/>
          <p:cNvPicPr>
            <a:picLocks noChangeAspect="1" noChangeArrowheads="1"/>
          </p:cNvPicPr>
          <p:nvPr/>
        </p:nvPicPr>
        <p:blipFill>
          <a:blip r:embed="rId2"/>
          <a:srcRect l="8242" t="49451" r="49519" b="14835"/>
          <a:stretch>
            <a:fillRect/>
          </a:stretch>
        </p:blipFill>
        <p:spPr bwMode="auto">
          <a:xfrm>
            <a:off x="928662" y="3929066"/>
            <a:ext cx="3830138" cy="2428868"/>
          </a:xfrm>
          <a:prstGeom prst="rect">
            <a:avLst/>
          </a:prstGeom>
          <a:noFill/>
        </p:spPr>
      </p:pic>
      <p:pic>
        <p:nvPicPr>
          <p:cNvPr id="19460" name="Picture 4" descr="Resultado de imagen para onda viajera"/>
          <p:cNvPicPr>
            <a:picLocks noChangeAspect="1" noChangeArrowheads="1"/>
          </p:cNvPicPr>
          <p:nvPr/>
        </p:nvPicPr>
        <p:blipFill>
          <a:blip r:embed="rId2"/>
          <a:srcRect l="52542" t="30220" r="6249" b="29945"/>
          <a:stretch>
            <a:fillRect/>
          </a:stretch>
        </p:blipFill>
        <p:spPr bwMode="auto">
          <a:xfrm>
            <a:off x="5230262" y="3717032"/>
            <a:ext cx="285752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657</Words>
  <Application>Microsoft Office PowerPoint</Application>
  <PresentationFormat>Presentación en pantalla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Century Schoolbook</vt:lpstr>
      <vt:lpstr>Wingdings</vt:lpstr>
      <vt:lpstr>Wingdings 2</vt:lpstr>
      <vt:lpstr>Mirador</vt:lpstr>
      <vt:lpstr>Unidad 1</vt:lpstr>
      <vt:lpstr>Objetivos</vt:lpstr>
      <vt:lpstr>¿Qué  es una onda?</vt:lpstr>
      <vt:lpstr>Pulso y ondas periódicas o no periódicas</vt:lpstr>
      <vt:lpstr>Clasificación de las ondas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Representación de una onda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</dc:title>
  <dc:creator>Gabriela</dc:creator>
  <cp:lastModifiedBy>Barbara Cuevas M</cp:lastModifiedBy>
  <cp:revision>18</cp:revision>
  <dcterms:created xsi:type="dcterms:W3CDTF">2017-03-13T19:44:37Z</dcterms:created>
  <dcterms:modified xsi:type="dcterms:W3CDTF">2020-03-19T13:50:43Z</dcterms:modified>
</cp:coreProperties>
</file>